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58D-0DC5-437A-B0F2-9013DF819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F821-46CE-4940-B71D-0B9034E2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58D-0DC5-437A-B0F2-9013DF819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F821-46CE-4940-B71D-0B9034E2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58D-0DC5-437A-B0F2-9013DF819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F821-46CE-4940-B71D-0B9034E2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58D-0DC5-437A-B0F2-9013DF819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F821-46CE-4940-B71D-0B9034E2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58D-0DC5-437A-B0F2-9013DF819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F821-46CE-4940-B71D-0B9034E2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58D-0DC5-437A-B0F2-9013DF819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F821-46CE-4940-B71D-0B9034E2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58D-0DC5-437A-B0F2-9013DF819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F821-46CE-4940-B71D-0B9034E2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58D-0DC5-437A-B0F2-9013DF819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F821-46CE-4940-B71D-0B9034E2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58D-0DC5-437A-B0F2-9013DF819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F821-46CE-4940-B71D-0B9034E2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58D-0DC5-437A-B0F2-9013DF819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F821-46CE-4940-B71D-0B9034E2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0858D-0DC5-437A-B0F2-9013DF819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8F821-46CE-4940-B71D-0B9034E270A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50858D-0DC5-437A-B0F2-9013DF819A3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8F821-46CE-4940-B71D-0B9034E270A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85729"/>
            <a:ext cx="8172480" cy="3314722"/>
          </a:xfrm>
        </p:spPr>
        <p:txBody>
          <a:bodyPr/>
          <a:lstStyle/>
          <a:p>
            <a:r>
              <a:rPr lang="en-US" dirty="0" smtClean="0"/>
              <a:t>Name:-</a:t>
            </a:r>
            <a:r>
              <a:rPr lang="en-US" dirty="0" err="1" smtClean="0"/>
              <a:t>Siba</a:t>
            </a:r>
            <a:r>
              <a:rPr lang="en-US" dirty="0" smtClean="0"/>
              <a:t> </a:t>
            </a:r>
            <a:r>
              <a:rPr lang="en-US" dirty="0" err="1" smtClean="0"/>
              <a:t>prasad</a:t>
            </a:r>
            <a:r>
              <a:rPr lang="en-US" dirty="0" smtClean="0"/>
              <a:t> </a:t>
            </a:r>
            <a:r>
              <a:rPr lang="en-US" dirty="0" err="1" smtClean="0"/>
              <a:t>sahu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443841"/>
            <a:ext cx="4572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Task 7:- Component based styling</a:t>
            </a:r>
          </a:p>
          <a:p>
            <a:r>
              <a:rPr lang="en-US" dirty="0" smtClean="0"/>
              <a:t>Objective: Utilize CSS frameworks to streamline</a:t>
            </a:r>
          </a:p>
          <a:p>
            <a:r>
              <a:rPr lang="en-US" dirty="0" smtClean="0"/>
              <a:t>development and maintain consistency across</a:t>
            </a:r>
          </a:p>
          <a:p>
            <a:r>
              <a:rPr lang="en-US" dirty="0" smtClean="0"/>
              <a:t>the website, demonstrating proficiency in</a:t>
            </a:r>
          </a:p>
          <a:p>
            <a:r>
              <a:rPr lang="en-US" dirty="0" smtClean="0"/>
              <a:t>modular design principles.</a:t>
            </a:r>
          </a:p>
          <a:p>
            <a:endParaRPr lang="en-US" dirty="0" smtClean="0"/>
          </a:p>
          <a:p>
            <a:r>
              <a:rPr lang="en-US" dirty="0" smtClean="0"/>
              <a:t>Steps:</a:t>
            </a:r>
          </a:p>
          <a:p>
            <a:r>
              <a:rPr lang="en-US" dirty="0" smtClean="0"/>
              <a:t>1.Refactor the webpage to use Bootstrap or</a:t>
            </a:r>
          </a:p>
          <a:p>
            <a:r>
              <a:rPr lang="en-US" dirty="0" smtClean="0"/>
              <a:t>another CSS framework.</a:t>
            </a:r>
          </a:p>
          <a:p>
            <a:r>
              <a:rPr lang="en-US" dirty="0" smtClean="0"/>
              <a:t>2.Utilize framework components for the layout,</a:t>
            </a:r>
          </a:p>
          <a:p>
            <a:r>
              <a:rPr lang="en-US" dirty="0" smtClean="0"/>
              <a:t>navigation, and other elements.</a:t>
            </a:r>
          </a:p>
          <a:p>
            <a:r>
              <a:rPr lang="en-US" dirty="0" smtClean="0"/>
              <a:t>3.Customize and style the components as</a:t>
            </a:r>
          </a:p>
          <a:p>
            <a:r>
              <a:rPr lang="en-US" dirty="0" smtClean="0"/>
              <a:t>needed to match the design requirements.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571480"/>
            <a:ext cx="4714876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Index.html:-</a:t>
            </a:r>
          </a:p>
          <a:p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  &lt;meta </a:t>
            </a:r>
            <a:r>
              <a:rPr lang="en-US" dirty="0" err="1"/>
              <a:t>charset</a:t>
            </a:r>
            <a:r>
              <a:rPr lang="en-US" dirty="0"/>
              <a:t>="UTF-8"&gt;</a:t>
            </a:r>
          </a:p>
          <a:p>
            <a:r>
              <a:rPr lang="en-US" dirty="0"/>
              <a:t>  &lt;meta name="viewport" content="width=device-width, initial-scale=1.0"&gt;</a:t>
            </a:r>
          </a:p>
          <a:p>
            <a:r>
              <a:rPr lang="en-US" dirty="0"/>
              <a:t>  &lt;title&gt;Task 7 - Bootstrap Components&lt;/title&gt;</a:t>
            </a:r>
          </a:p>
          <a:p>
            <a:r>
              <a:rPr lang="en-US" dirty="0"/>
              <a:t>  &lt;!-- Bootstrap CSS --&gt;</a:t>
            </a:r>
          </a:p>
          <a:p>
            <a:r>
              <a:rPr lang="en-US" dirty="0"/>
              <a:t>  &lt;link </a:t>
            </a:r>
            <a:r>
              <a:rPr lang="en-US" dirty="0" err="1"/>
              <a:t>href</a:t>
            </a:r>
            <a:r>
              <a:rPr lang="en-US" dirty="0"/>
              <a:t>="https://cdn.jsdelivr.net/npm/bootstrap@5.3.2/dist/css/bootstrap.min.css"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&lt;!-- Navigation --&gt;</a:t>
            </a:r>
          </a:p>
          <a:p>
            <a:r>
              <a:rPr lang="en-US" dirty="0"/>
              <a:t>  &lt;</a:t>
            </a:r>
            <a:r>
              <a:rPr lang="en-US" dirty="0" err="1"/>
              <a:t>nav</a:t>
            </a:r>
            <a:r>
              <a:rPr lang="en-US" dirty="0"/>
              <a:t> class="</a:t>
            </a:r>
            <a:r>
              <a:rPr lang="en-US" dirty="0" err="1"/>
              <a:t>navbar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-expand-</a:t>
            </a:r>
            <a:r>
              <a:rPr lang="en-US" dirty="0" err="1"/>
              <a:t>lg</a:t>
            </a:r>
            <a:r>
              <a:rPr lang="en-US" dirty="0"/>
              <a:t> </a:t>
            </a:r>
            <a:r>
              <a:rPr lang="en-US" dirty="0" err="1"/>
              <a:t>navbar</a:t>
            </a:r>
            <a:r>
              <a:rPr lang="en-US" dirty="0"/>
              <a:t>-dark </a:t>
            </a:r>
            <a:r>
              <a:rPr lang="en-US" dirty="0" err="1"/>
              <a:t>bg</a:t>
            </a:r>
            <a:r>
              <a:rPr lang="en-US" dirty="0"/>
              <a:t>-primary"&gt;</a:t>
            </a:r>
          </a:p>
          <a:p>
            <a:r>
              <a:rPr lang="en-US" dirty="0"/>
              <a:t>   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214290"/>
            <a:ext cx="4572000" cy="67403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&lt;div class="container-fluid"&gt;</a:t>
            </a:r>
          </a:p>
          <a:p>
            <a:r>
              <a:rPr lang="en-US" dirty="0" smtClean="0"/>
              <a:t>      &lt;a class="</a:t>
            </a:r>
            <a:r>
              <a:rPr lang="en-US" dirty="0" err="1" smtClean="0"/>
              <a:t>navbar</a:t>
            </a:r>
            <a:r>
              <a:rPr lang="en-US" dirty="0" smtClean="0"/>
              <a:t>-brand" </a:t>
            </a:r>
            <a:r>
              <a:rPr lang="en-US" dirty="0" err="1" smtClean="0"/>
              <a:t>href</a:t>
            </a:r>
            <a:r>
              <a:rPr lang="en-US" dirty="0" smtClean="0"/>
              <a:t>="#"&gt;</a:t>
            </a:r>
            <a:r>
              <a:rPr lang="en-US" dirty="0" err="1" smtClean="0"/>
              <a:t>MySite</a:t>
            </a:r>
            <a:r>
              <a:rPr lang="en-US" dirty="0" smtClean="0"/>
              <a:t>&lt;/a&gt;</a:t>
            </a:r>
          </a:p>
          <a:p>
            <a:r>
              <a:rPr lang="en-US" dirty="0" smtClean="0"/>
              <a:t>      &lt;button class="</a:t>
            </a:r>
            <a:r>
              <a:rPr lang="en-US" dirty="0" err="1" smtClean="0"/>
              <a:t>navbar-toggler</a:t>
            </a:r>
            <a:r>
              <a:rPr lang="en-US" dirty="0" smtClean="0"/>
              <a:t>" type="button" data-</a:t>
            </a:r>
            <a:r>
              <a:rPr lang="en-US" dirty="0" err="1" smtClean="0"/>
              <a:t>bs</a:t>
            </a:r>
            <a:r>
              <a:rPr lang="en-US" dirty="0" smtClean="0"/>
              <a:t>-toggle="collapse" data-</a:t>
            </a:r>
            <a:r>
              <a:rPr lang="en-US" dirty="0" err="1" smtClean="0"/>
              <a:t>bs</a:t>
            </a:r>
            <a:r>
              <a:rPr lang="en-US" dirty="0" smtClean="0"/>
              <a:t>-target="#</a:t>
            </a:r>
            <a:r>
              <a:rPr lang="en-US" dirty="0" err="1" smtClean="0"/>
              <a:t>navbarNav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        &lt;span class="</a:t>
            </a:r>
            <a:r>
              <a:rPr lang="en-US" dirty="0" err="1" smtClean="0"/>
              <a:t>navbar</a:t>
            </a:r>
            <a:r>
              <a:rPr lang="en-US" dirty="0" smtClean="0"/>
              <a:t>-</a:t>
            </a:r>
            <a:r>
              <a:rPr lang="en-US" dirty="0" err="1" smtClean="0"/>
              <a:t>toggler</a:t>
            </a:r>
            <a:r>
              <a:rPr lang="en-US" dirty="0" smtClean="0"/>
              <a:t>-icon"&gt;&lt;/span&gt;</a:t>
            </a:r>
          </a:p>
          <a:p>
            <a:r>
              <a:rPr lang="en-US" dirty="0" smtClean="0"/>
              <a:t>      &lt;/button&gt;</a:t>
            </a:r>
          </a:p>
          <a:p>
            <a:r>
              <a:rPr lang="en-US" dirty="0" smtClean="0"/>
              <a:t>      &lt;div class="collapse </a:t>
            </a:r>
            <a:r>
              <a:rPr lang="en-US" dirty="0" err="1" smtClean="0"/>
              <a:t>navbar</a:t>
            </a:r>
            <a:r>
              <a:rPr lang="en-US" dirty="0" smtClean="0"/>
              <a:t>-collapse" id="</a:t>
            </a:r>
            <a:r>
              <a:rPr lang="en-US" dirty="0" err="1" smtClean="0"/>
              <a:t>navbarNav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        &lt;</a:t>
            </a:r>
            <a:r>
              <a:rPr lang="en-US" dirty="0" err="1" smtClean="0"/>
              <a:t>ul</a:t>
            </a:r>
            <a:r>
              <a:rPr lang="en-US" dirty="0" smtClean="0"/>
              <a:t> class="</a:t>
            </a:r>
            <a:r>
              <a:rPr lang="en-US" dirty="0" err="1" smtClean="0"/>
              <a:t>navbar-nav</a:t>
            </a:r>
            <a:r>
              <a:rPr lang="en-US" dirty="0" smtClean="0"/>
              <a:t> ms-auto"&gt;</a:t>
            </a:r>
          </a:p>
          <a:p>
            <a:r>
              <a:rPr lang="en-US" dirty="0" smtClean="0"/>
              <a:t>          &lt;</a:t>
            </a:r>
            <a:r>
              <a:rPr lang="en-US" dirty="0" err="1" smtClean="0"/>
              <a:t>li</a:t>
            </a:r>
            <a:r>
              <a:rPr lang="en-US" dirty="0" smtClean="0"/>
              <a:t> class="</a:t>
            </a:r>
            <a:r>
              <a:rPr lang="en-US" dirty="0" err="1" smtClean="0"/>
              <a:t>nav</a:t>
            </a:r>
            <a:r>
              <a:rPr lang="en-US" dirty="0" smtClean="0"/>
              <a:t>-item"&gt;&lt;a class="</a:t>
            </a:r>
            <a:r>
              <a:rPr lang="en-US" dirty="0" err="1" smtClean="0"/>
              <a:t>nav</a:t>
            </a:r>
            <a:r>
              <a:rPr lang="en-US" dirty="0" smtClean="0"/>
              <a:t>-link active" </a:t>
            </a:r>
            <a:r>
              <a:rPr lang="en-US" dirty="0" err="1" smtClean="0"/>
              <a:t>href</a:t>
            </a:r>
            <a:r>
              <a:rPr lang="en-US" dirty="0" smtClean="0"/>
              <a:t>="#"&gt;Home&lt;/a&gt;&lt;/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  &lt;</a:t>
            </a:r>
            <a:r>
              <a:rPr lang="en-US" dirty="0" err="1" smtClean="0"/>
              <a:t>li</a:t>
            </a:r>
            <a:r>
              <a:rPr lang="en-US" dirty="0" smtClean="0"/>
              <a:t> class="</a:t>
            </a:r>
            <a:r>
              <a:rPr lang="en-US" dirty="0" err="1" smtClean="0"/>
              <a:t>nav</a:t>
            </a:r>
            <a:r>
              <a:rPr lang="en-US" dirty="0" smtClean="0"/>
              <a:t>-item"&gt;&lt;a class="</a:t>
            </a:r>
            <a:r>
              <a:rPr lang="en-US" dirty="0" err="1" smtClean="0"/>
              <a:t>nav</a:t>
            </a:r>
            <a:r>
              <a:rPr lang="en-US" dirty="0" smtClean="0"/>
              <a:t>-link" </a:t>
            </a:r>
            <a:r>
              <a:rPr lang="en-US" dirty="0" err="1" smtClean="0"/>
              <a:t>href</a:t>
            </a:r>
            <a:r>
              <a:rPr lang="en-US" dirty="0" smtClean="0"/>
              <a:t>="#"&gt;About&lt;/a&gt;&lt;/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  &lt;</a:t>
            </a:r>
            <a:r>
              <a:rPr lang="en-US" dirty="0" err="1" smtClean="0"/>
              <a:t>li</a:t>
            </a:r>
            <a:r>
              <a:rPr lang="en-US" dirty="0" smtClean="0"/>
              <a:t> class="</a:t>
            </a:r>
            <a:r>
              <a:rPr lang="en-US" dirty="0" err="1" smtClean="0"/>
              <a:t>nav</a:t>
            </a:r>
            <a:r>
              <a:rPr lang="en-US" dirty="0" smtClean="0"/>
              <a:t>-item"&gt;&lt;a class="</a:t>
            </a:r>
            <a:r>
              <a:rPr lang="en-US" dirty="0" err="1" smtClean="0"/>
              <a:t>nav</a:t>
            </a:r>
            <a:r>
              <a:rPr lang="en-US" dirty="0" smtClean="0"/>
              <a:t>-link" </a:t>
            </a:r>
            <a:r>
              <a:rPr lang="en-US" dirty="0" err="1" smtClean="0"/>
              <a:t>href</a:t>
            </a:r>
            <a:r>
              <a:rPr lang="en-US" dirty="0" smtClean="0"/>
              <a:t>="#"&gt;Contact&lt;/a&gt;&lt;/</a:t>
            </a:r>
            <a:r>
              <a:rPr lang="en-US" dirty="0" err="1" smtClean="0"/>
              <a:t>li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  &lt;/</a:t>
            </a:r>
            <a:r>
              <a:rPr lang="en-US" dirty="0" err="1" smtClean="0"/>
              <a:t>ul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>      &lt;/div&gt;</a:t>
            </a:r>
          </a:p>
          <a:p>
            <a:r>
              <a:rPr lang="en-US" dirty="0" smtClean="0"/>
              <a:t>    &lt;/div&gt;</a:t>
            </a:r>
          </a:p>
          <a:p>
            <a:r>
              <a:rPr lang="en-US" dirty="0" smtClean="0"/>
              <a:t>  &lt;/</a:t>
            </a:r>
            <a:r>
              <a:rPr lang="en-US" dirty="0" err="1" smtClean="0"/>
              <a:t>nav</a:t>
            </a:r>
            <a:r>
              <a:rPr lang="en-US" dirty="0" smtClean="0"/>
              <a:t>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357166"/>
            <a:ext cx="4572000" cy="59093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&lt;!-- Hero Section --&gt;</a:t>
            </a:r>
          </a:p>
          <a:p>
            <a:r>
              <a:rPr lang="en-US" dirty="0" smtClean="0"/>
              <a:t>  &lt;header class="</a:t>
            </a:r>
            <a:r>
              <a:rPr lang="en-US" dirty="0" err="1" smtClean="0"/>
              <a:t>bg</a:t>
            </a:r>
            <a:r>
              <a:rPr lang="en-US" dirty="0" smtClean="0"/>
              <a:t>-light text-center p-5"&gt;</a:t>
            </a:r>
          </a:p>
          <a:p>
            <a:r>
              <a:rPr lang="en-US" dirty="0" smtClean="0"/>
              <a:t>    &lt;h1 class="display-4"&gt;Welcome to My Responsive Site&lt;/h1&gt;</a:t>
            </a:r>
          </a:p>
          <a:p>
            <a:r>
              <a:rPr lang="en-US" dirty="0" smtClean="0"/>
              <a:t>    &lt;p class="lead"&gt;Built with Bootstrap components for consistency&lt;/p&gt;</a:t>
            </a:r>
          </a:p>
          <a:p>
            <a:r>
              <a:rPr lang="en-US" dirty="0" smtClean="0"/>
              <a:t>    &lt;button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-success"&gt;Get Started&lt;/button&gt;</a:t>
            </a:r>
          </a:p>
          <a:p>
            <a:r>
              <a:rPr lang="en-US" dirty="0" smtClean="0"/>
              <a:t>  &lt;/header&gt;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&lt;!-- Cards Section --&gt;</a:t>
            </a:r>
          </a:p>
          <a:p>
            <a:r>
              <a:rPr lang="en-US" dirty="0" smtClean="0"/>
              <a:t>  &lt;div class="container my-5"&gt;</a:t>
            </a:r>
          </a:p>
          <a:p>
            <a:r>
              <a:rPr lang="en-US" dirty="0" smtClean="0"/>
              <a:t>    &lt;div class="row"&gt;</a:t>
            </a:r>
          </a:p>
          <a:p>
            <a:r>
              <a:rPr lang="en-US" dirty="0" smtClean="0"/>
              <a:t>      &lt;div class="col-md-4"&gt;</a:t>
            </a:r>
          </a:p>
          <a:p>
            <a:r>
              <a:rPr lang="en-US" dirty="0" smtClean="0"/>
              <a:t>        &lt;div class="card shadow-</a:t>
            </a:r>
            <a:r>
              <a:rPr lang="en-US" dirty="0" err="1" smtClean="0"/>
              <a:t>sm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         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="https://via.placeholder.com/300" class="card-</a:t>
            </a:r>
            <a:r>
              <a:rPr lang="en-US" dirty="0" err="1" smtClean="0"/>
              <a:t>img</a:t>
            </a:r>
            <a:r>
              <a:rPr lang="en-US" dirty="0" smtClean="0"/>
              <a:t>-top" alt="Sample"&gt;</a:t>
            </a:r>
          </a:p>
          <a:p>
            <a:r>
              <a:rPr lang="en-US" dirty="0" smtClean="0"/>
              <a:t>          &lt;div class="card-body"&gt;</a:t>
            </a:r>
          </a:p>
          <a:p>
            <a:r>
              <a:rPr lang="en-US" dirty="0" smtClean="0"/>
              <a:t>            &lt;h5 class="card-title"&gt;Feature 1&lt;/h5&gt;</a:t>
            </a:r>
          </a:p>
          <a:p>
            <a:r>
              <a:rPr lang="en-US" dirty="0" smtClean="0"/>
              <a:t>            &lt;p class="card-text"&gt;Bootstrap’s card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57224" y="714356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component makes content look clean.&lt;/p&gt;</a:t>
            </a:r>
          </a:p>
          <a:p>
            <a:r>
              <a:rPr lang="en-US" dirty="0" smtClean="0"/>
              <a:t>            &lt;a </a:t>
            </a:r>
            <a:r>
              <a:rPr lang="en-US" dirty="0" err="1" smtClean="0"/>
              <a:t>href</a:t>
            </a:r>
            <a:r>
              <a:rPr lang="en-US" dirty="0" smtClean="0"/>
              <a:t>="#"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-primary"&gt;Read More&lt;/a&gt;</a:t>
            </a:r>
          </a:p>
          <a:p>
            <a:r>
              <a:rPr lang="en-US" dirty="0" smtClean="0"/>
              <a:t>          &lt;/div&gt;</a:t>
            </a:r>
          </a:p>
          <a:p>
            <a:r>
              <a:rPr lang="en-US" dirty="0" smtClean="0"/>
              <a:t>        &lt;/div&gt;</a:t>
            </a:r>
          </a:p>
          <a:p>
            <a:r>
              <a:rPr lang="en-US" dirty="0" smtClean="0"/>
              <a:t>      &lt;/div&gt;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  &lt;div class="col-md-4"&gt;</a:t>
            </a:r>
          </a:p>
          <a:p>
            <a:r>
              <a:rPr lang="en-US" dirty="0" smtClean="0"/>
              <a:t>        &lt;div class="card shadow-</a:t>
            </a:r>
            <a:r>
              <a:rPr lang="en-US" dirty="0" err="1" smtClean="0"/>
              <a:t>sm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         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="https://via.placeholder.com/300" class="card-</a:t>
            </a:r>
            <a:r>
              <a:rPr lang="en-US" dirty="0" err="1" smtClean="0"/>
              <a:t>img</a:t>
            </a:r>
            <a:r>
              <a:rPr lang="en-US" dirty="0" smtClean="0"/>
              <a:t>-top" alt="Sample"&gt;</a:t>
            </a:r>
          </a:p>
          <a:p>
            <a:r>
              <a:rPr lang="en-US" dirty="0" smtClean="0"/>
              <a:t>          &lt;div class="card-body"&gt;</a:t>
            </a:r>
          </a:p>
          <a:p>
            <a:r>
              <a:rPr lang="en-US" dirty="0" smtClean="0"/>
              <a:t>            &lt;h5 class="card-title"&gt;Feature 2&lt;/h5&gt;</a:t>
            </a:r>
          </a:p>
          <a:p>
            <a:r>
              <a:rPr lang="en-US" dirty="0" smtClean="0"/>
              <a:t>            &lt;p class="card-text"&gt;Cards are responsive and modular by design.&lt;/p&gt;</a:t>
            </a:r>
          </a:p>
          <a:p>
            <a:r>
              <a:rPr lang="en-US" dirty="0" smtClean="0"/>
              <a:t>            &lt;a </a:t>
            </a:r>
            <a:r>
              <a:rPr lang="en-US" dirty="0" err="1" smtClean="0"/>
              <a:t>href</a:t>
            </a:r>
            <a:r>
              <a:rPr lang="en-US" dirty="0" smtClean="0"/>
              <a:t>="#"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-primary"&gt;Read More&lt;/a&gt;</a:t>
            </a:r>
          </a:p>
          <a:p>
            <a:r>
              <a:rPr lang="en-US" dirty="0" smtClean="0"/>
              <a:t>          &lt;/div&gt;</a:t>
            </a:r>
          </a:p>
          <a:p>
            <a:r>
              <a:rPr lang="en-US" dirty="0" smtClean="0"/>
              <a:t>        &lt;/div&gt;</a:t>
            </a:r>
          </a:p>
          <a:p>
            <a:r>
              <a:rPr lang="en-US" dirty="0" smtClean="0"/>
              <a:t>      &lt;/div&gt;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   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85786" y="285728"/>
            <a:ext cx="4572000" cy="646330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 &lt;div class="col-md-4"&gt;</a:t>
            </a:r>
          </a:p>
          <a:p>
            <a:r>
              <a:rPr lang="en-US" dirty="0" smtClean="0"/>
              <a:t>        &lt;div class="card shadow-</a:t>
            </a:r>
            <a:r>
              <a:rPr lang="en-US" dirty="0" err="1" smtClean="0"/>
              <a:t>sm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          &lt;</a:t>
            </a:r>
            <a:r>
              <a:rPr lang="en-US" dirty="0" err="1" smtClean="0"/>
              <a:t>img</a:t>
            </a:r>
            <a:r>
              <a:rPr lang="en-US" dirty="0" smtClean="0"/>
              <a:t> </a:t>
            </a:r>
            <a:r>
              <a:rPr lang="en-US" dirty="0" err="1" smtClean="0"/>
              <a:t>src</a:t>
            </a:r>
            <a:r>
              <a:rPr lang="en-US" dirty="0" smtClean="0"/>
              <a:t>="https://via.placeholder.com/300" class="card-</a:t>
            </a:r>
            <a:r>
              <a:rPr lang="en-US" dirty="0" err="1" smtClean="0"/>
              <a:t>img</a:t>
            </a:r>
            <a:r>
              <a:rPr lang="en-US" dirty="0" smtClean="0"/>
              <a:t>-top" alt="Sample"&gt;</a:t>
            </a:r>
          </a:p>
          <a:p>
            <a:r>
              <a:rPr lang="en-US" dirty="0" smtClean="0"/>
              <a:t>          &lt;div class="card-body"&gt;</a:t>
            </a:r>
          </a:p>
          <a:p>
            <a:r>
              <a:rPr lang="en-US" dirty="0" smtClean="0"/>
              <a:t>            &lt;h5 class="card-title"&gt;Feature 3&lt;/h5&gt;</a:t>
            </a:r>
          </a:p>
          <a:p>
            <a:r>
              <a:rPr lang="en-US" dirty="0" smtClean="0"/>
              <a:t>            &lt;p class="card-text"&gt;You can easily create grids using Bootstrap’s layout system.&lt;/p&gt;</a:t>
            </a:r>
          </a:p>
          <a:p>
            <a:r>
              <a:rPr lang="en-US" dirty="0" smtClean="0"/>
              <a:t>            &lt;a </a:t>
            </a:r>
            <a:r>
              <a:rPr lang="en-US" dirty="0" err="1" smtClean="0"/>
              <a:t>href</a:t>
            </a:r>
            <a:r>
              <a:rPr lang="en-US" dirty="0" smtClean="0"/>
              <a:t>="#" class="</a:t>
            </a:r>
            <a:r>
              <a:rPr lang="en-US" dirty="0" err="1" smtClean="0"/>
              <a:t>btn</a:t>
            </a:r>
            <a:r>
              <a:rPr lang="en-US" dirty="0" smtClean="0"/>
              <a:t> </a:t>
            </a:r>
            <a:r>
              <a:rPr lang="en-US" dirty="0" err="1" smtClean="0"/>
              <a:t>btn</a:t>
            </a:r>
            <a:r>
              <a:rPr lang="en-US" dirty="0" smtClean="0"/>
              <a:t>-primary"&gt;Read More&lt;/a&gt;</a:t>
            </a:r>
          </a:p>
          <a:p>
            <a:r>
              <a:rPr lang="en-US" dirty="0" smtClean="0"/>
              <a:t>          &lt;/div&gt;</a:t>
            </a:r>
          </a:p>
          <a:p>
            <a:r>
              <a:rPr lang="en-US" dirty="0" smtClean="0"/>
              <a:t>        &lt;/div&gt;</a:t>
            </a:r>
          </a:p>
          <a:p>
            <a:r>
              <a:rPr lang="en-US" dirty="0" smtClean="0"/>
              <a:t>      &lt;/div&gt;</a:t>
            </a:r>
          </a:p>
          <a:p>
            <a:r>
              <a:rPr lang="en-US" dirty="0" smtClean="0"/>
              <a:t>    &lt;/div&gt;</a:t>
            </a:r>
          </a:p>
          <a:p>
            <a:r>
              <a:rPr lang="en-US" dirty="0" smtClean="0"/>
              <a:t>  &lt;/div&gt;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&lt;!-- Footer --&gt;</a:t>
            </a:r>
          </a:p>
          <a:p>
            <a:r>
              <a:rPr lang="en-US" dirty="0" smtClean="0"/>
              <a:t>  &lt;footer class="</a:t>
            </a:r>
            <a:r>
              <a:rPr lang="en-US" dirty="0" err="1" smtClean="0"/>
              <a:t>bg</a:t>
            </a:r>
            <a:r>
              <a:rPr lang="en-US" dirty="0" smtClean="0"/>
              <a:t>-dark text-light text-center p-3"&gt;</a:t>
            </a:r>
          </a:p>
          <a:p>
            <a:r>
              <a:rPr lang="en-US" dirty="0" smtClean="0"/>
              <a:t>    &lt;p&gt;&amp;copy; 2025 </a:t>
            </a:r>
            <a:r>
              <a:rPr lang="en-US" dirty="0" err="1" smtClean="0"/>
              <a:t>MySite</a:t>
            </a:r>
            <a:r>
              <a:rPr lang="en-US" dirty="0" smtClean="0"/>
              <a:t>. All Rights </a:t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286000" y="1997839"/>
            <a:ext cx="4572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Reserved.&lt;/p&gt;</a:t>
            </a:r>
          </a:p>
          <a:p>
            <a:r>
              <a:rPr lang="en-US" dirty="0" smtClean="0"/>
              <a:t>  &lt;/footer&gt;</a:t>
            </a:r>
          </a:p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 &lt;!-- Bootstrap JS --&gt;</a:t>
            </a:r>
          </a:p>
          <a:p>
            <a:r>
              <a:rPr lang="en-US" dirty="0" smtClean="0"/>
              <a:t>  &lt;script </a:t>
            </a:r>
            <a:r>
              <a:rPr lang="en-US" dirty="0" err="1" smtClean="0"/>
              <a:t>src</a:t>
            </a:r>
            <a:r>
              <a:rPr lang="en-US" dirty="0" smtClean="0"/>
              <a:t>="https://cdn.jsdelivr.net/npm/bootstrap@5.3.2/dist/js/bootstrap.bundle.min.js"&gt;&lt;/script&gt;</a:t>
            </a:r>
          </a:p>
          <a:p>
            <a:r>
              <a:rPr lang="en-US" dirty="0" smtClean="0"/>
              <a:t>&lt;/body&gt;</a:t>
            </a:r>
          </a:p>
          <a:p>
            <a:r>
              <a:rPr lang="en-US" dirty="0" smtClean="0"/>
              <a:t>&lt;/html&gt;</a:t>
            </a:r>
            <a:endParaRPr lang="en-US" dirty="0" smtClean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116</Words>
  <Application>Microsoft Office PowerPoint</Application>
  <PresentationFormat>On-screen Show (4:3)</PresentationFormat>
  <Paragraphs>95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Name:-Siba prasad sahu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Siba Prasad Sahu</dc:creator>
  <cp:lastModifiedBy>Siba Prasad Sahu</cp:lastModifiedBy>
  <cp:revision>2</cp:revision>
  <dcterms:created xsi:type="dcterms:W3CDTF">2025-09-13T04:15:34Z</dcterms:created>
  <dcterms:modified xsi:type="dcterms:W3CDTF">2025-09-13T04:31:07Z</dcterms:modified>
</cp:coreProperties>
</file>