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7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5965-08D6-4214-86F4-CEAA4FCC7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24E55-3C8F-4D31-8443-F5CFBD632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460C8-B136-4083-9E34-881BB8CB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BA0B-9AB3-4100-9884-B2489F7A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80E0-D7B7-4D92-AD40-30AA751E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09CA-2792-498E-AD11-B7768201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9E401-43BE-434E-B9F2-AA04B9FA6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1756-9458-4E0E-A80A-2BC5E704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CB07-6E6C-48F0-A779-11BA3AF3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2A07-0D1C-4004-9B82-52AEE2F3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DD779-F6D4-434B-A7FC-E1D8D4F15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86AF5-2ACA-47D7-8EB2-133EEB559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20B5-9632-49E2-8ABD-221DFE8C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C6138-43D7-4639-84AB-26E99200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7436E-8130-43D4-9AF0-B9D33D64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3203-BB06-4BA2-B54B-4CC12142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341B-7775-45D8-8EF3-A0501B57D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A050-E961-4F61-9F26-26CD359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D2EA-DBEA-46EF-9732-E4BE7C01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F132-C639-4B9A-866D-0A4872B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4311-4191-4CF6-96DF-F582CD9D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F9D4-C126-47E4-9399-74CA2770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7BF3-E317-4BD6-8622-DC7FD312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7F8E-883D-451D-BA5E-99B1FDB68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DACD8-84F3-4674-85C5-96CAA85F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5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2116-5041-4CF0-B206-9516E30C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4E8B-A87F-4D21-8590-4300539A6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1336D-4A96-4992-BC53-A57A9916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61097-6C7A-41D5-B3AB-C412EB8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CB98-9CE9-493E-A8E8-865D289BC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D542-35AF-4354-9CD5-7ABF1322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5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B21A-88CF-4207-B246-89508A41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20818-75AF-4291-8421-CC5EC567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5F0BF-E794-41B5-AF70-07D090DAF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9CC649-0CA4-4AD4-866B-33EC542A5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BC97B-9872-4074-A01B-AC28E1B63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9CA67-8357-42EC-BBDA-308AE7A8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0845F-04A9-42CC-A592-E14DD1AD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CE81C-A4C5-4012-B0CB-DDEA350D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54FF-1A6C-48AC-BD8B-0BA0DF55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BE05A-92D4-49D9-9A4F-3FFDD26B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C7EF2-7A5C-4AD3-9C7B-FBA698EF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34570-6171-4BC3-871E-4EF429FB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CEBCF-1CC3-465F-9E3B-AFBEC66FB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B881-5AA1-4294-8805-73B2DA27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FF754-38C1-4419-BA8C-9528166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0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EC531-7FC6-4B3D-BA38-B0403329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4861-77B4-422D-A8BF-ECECA3D9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BC61B-8D70-4B63-8947-F3AA60FC0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0A33D-9A40-4BC0-A897-786EA9C9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65C3-192D-480F-813D-2B421542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89574-88A8-48A3-801F-E57B737C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5AB-9BC9-488B-8FE6-0083F9A4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266A71-FE2D-410D-9F73-987BD540E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FA711-EA46-4825-9132-9D4EEF2C1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5A051-E804-495E-AEC4-6BECDD3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ED80F-5955-40E0-A8FF-8BDC8A7F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D145F-41CE-422E-85FD-5B29CECD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77C10-7BFA-4836-86F3-717E44F2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77A36-3D61-4468-BB86-57A7DFE53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F111-9553-462A-BB28-AEBA04326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659D4-AC75-420F-8931-E1C7FAD3CD3F}" type="datetimeFigureOut">
              <a:rPr lang="en-US" smtClean="0"/>
              <a:t>7/16/2018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CC26-6555-41E0-964D-E1B8C5171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45CCC-3A66-4B84-96FB-239B31109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919C-0BBC-4CEB-A9B4-AC8AC4357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1C71-8187-4511-8B26-5A275A0B5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CICD-Git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ABFC-2140-4624-832F-DD8860EB6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4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E42B-C7FC-4437-9828-C64D87F5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9C63-A85C-416A-BBED-F33D3AEE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encryption</a:t>
            </a:r>
          </a:p>
          <a:p>
            <a:r>
              <a:rPr lang="en-US" dirty="0"/>
              <a:t>Check-in</a:t>
            </a:r>
          </a:p>
          <a:p>
            <a:r>
              <a:rPr lang="en-US" dirty="0"/>
              <a:t>Check-out</a:t>
            </a:r>
          </a:p>
          <a:p>
            <a:r>
              <a:rPr lang="en-US" dirty="0"/>
              <a:t>History: code versions – changes – comments – author – date</a:t>
            </a:r>
          </a:p>
          <a:p>
            <a:r>
              <a:rPr lang="en-US" dirty="0"/>
              <a:t>Addition</a:t>
            </a:r>
          </a:p>
          <a:p>
            <a:r>
              <a:rPr lang="en-US" dirty="0"/>
              <a:t>Deletion</a:t>
            </a:r>
          </a:p>
          <a:p>
            <a:r>
              <a:rPr lang="en-US" dirty="0"/>
              <a:t>Branching</a:t>
            </a:r>
          </a:p>
          <a:p>
            <a:r>
              <a:rPr lang="en-US" dirty="0"/>
              <a:t>Cloning / Forking</a:t>
            </a:r>
          </a:p>
          <a:p>
            <a:r>
              <a:rPr lang="en-US" dirty="0"/>
              <a:t>Logging (Low to High)</a:t>
            </a:r>
          </a:p>
        </p:txBody>
      </p:sp>
    </p:spTree>
    <p:extLst>
      <p:ext uri="{BB962C8B-B14F-4D97-AF65-F5344CB8AC3E}">
        <p14:creationId xmlns:p14="http://schemas.microsoft.com/office/powerpoint/2010/main" val="235886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CICD-Git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CICD-Git</dc:title>
  <dc:creator>Sibu Joseph</dc:creator>
  <cp:lastModifiedBy>Sibu Joseph</cp:lastModifiedBy>
  <cp:revision>3</cp:revision>
  <dcterms:created xsi:type="dcterms:W3CDTF">2018-07-16T13:55:32Z</dcterms:created>
  <dcterms:modified xsi:type="dcterms:W3CDTF">2018-07-16T14:04:01Z</dcterms:modified>
</cp:coreProperties>
</file>