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6A0-FDDC-4B3A-A457-41EFFA3C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4B97-60AD-4D1F-B56A-A80BF4727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1929-B127-445B-A992-8DA60407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1579-2085-4EF0-BEB6-296B08AE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90EF-B2DA-491E-84BD-51B6C2F3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C209-4EF8-49C0-A0C3-31D6B087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72C8A-A9E4-47DA-BD73-2405F794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F744-D762-4F53-B9F2-4EF4E23E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17CD-DE18-491B-8997-73622BD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73A8-FBE8-490B-AE52-12862F6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50E32-0407-4923-8DE1-1C93998A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FE7ED-B836-4765-A47C-2C15EE80D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99F3-B0D3-484D-B56F-FC938230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D56D-E195-4A28-8CD7-8EDF3629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13BA-3FCA-4F92-AF61-6A409F84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287E-BAE8-4927-A97F-08D6FE1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0C2B-7AEE-4978-9499-611203DC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83F3-DB64-410D-A9E9-8328BC7E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8467-5EF6-4248-B593-5A7DE978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D06A-C7BC-4014-B857-4F9AD575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B67-FF92-469D-8C19-377E5515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6A11-68FA-4483-BBEE-23010B0E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8E953-42E7-45BF-B68B-96BBD286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825-6CF1-41F8-A4E0-502219E1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15B3-A3B1-44C9-BB89-39AA28E3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18A9-D02F-4EF0-9869-B4809E1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7B47-15C8-405C-B91C-B5BD4AC80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9F5C3-BE4E-4E03-8C14-092B9AB4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D3852-7C9A-4865-86F2-A7BB15A4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0FC3D-DE6F-4A5B-9C27-01AD8384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2DF94-8739-45AB-A02C-EA71CCD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1F8-8A01-4438-B80B-579D13BB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2F03-7112-47E6-B2C6-E758F3C0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5530-F854-4283-96C0-2FC31A93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B92E-87CA-4A3A-82AD-7062CE0B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AB56-D4F8-4BC7-B050-75FC225AC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A7978-4E98-4B56-BB1D-086BA264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62EB-8E15-4152-B257-E024360A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D2BA3-1DAC-4A57-AA2C-D42F8731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B18-A559-4B72-A957-1A1CDD54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C1EC3-CDDA-4F48-8B1F-CF91FE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BB0C-5589-4A8C-A2F5-D372FE50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E72F-01B8-4E08-BB29-2DDEDB5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AEF15-E821-41CD-995A-1376602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EBD3D-8DE7-4CDC-837C-1E95B6C7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0BB1A-3E4A-40DE-828F-EDDE46B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D38-AE57-433D-9FB3-E62B819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2033-F392-4122-8047-C7780578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BE0A3-4260-4164-AFAC-CC1A055C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A595-AD71-41B4-85B3-8E503AD0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C4B3-6A96-40C7-81A9-505C3C0E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F9EA-6657-4170-8A10-300158FE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27C1-6199-41BB-80A1-259238A4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A543-B1EA-4181-936C-2C1B0ACB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23166-DD52-47B4-AC5C-8062CA45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AAF5C-1E0B-4FBA-BC95-58C57BA3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8B9CB-9B2D-4122-B94F-4A417C9A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C823-EA79-4E98-8CEA-10F2451F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59F35-521D-4C66-B3F9-B3D876C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DE5E1-BD71-4168-9238-E09EB504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0C27-A097-4E63-AD89-887F7AED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68AE-61A3-44E2-9AC9-80C2EF052CF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FBE-01EE-473F-A50E-28E71217A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DEE3-47C4-4E85-BF4E-9B0CA3D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BA58-D957-4127-A082-67F3CE26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87F8-F2B4-4356-923F-25476DAF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Sensitive data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C73C4-BC62-4626-A83D-BE5D1660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F09-58A1-488F-944D-5C7AB84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854-EC92-41B9-9998-B9F19A5E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and Decrypt</a:t>
            </a:r>
          </a:p>
          <a:p>
            <a:r>
              <a:rPr lang="en-US" dirty="0"/>
              <a:t>Record user name and date</a:t>
            </a:r>
          </a:p>
          <a:p>
            <a:r>
              <a:rPr lang="en-US" dirty="0"/>
              <a:t>Use user name + date for </a:t>
            </a:r>
            <a:r>
              <a:rPr lang="en-US" dirty="0" err="1"/>
              <a:t>dynamcity</a:t>
            </a:r>
            <a:endParaRPr lang="en-US" dirty="0"/>
          </a:p>
          <a:p>
            <a:r>
              <a:rPr lang="en-US" dirty="0"/>
              <a:t>Random state from 01 to date</a:t>
            </a:r>
          </a:p>
          <a:p>
            <a:r>
              <a:rPr lang="en-US" dirty="0"/>
              <a:t>Get a dynamic subset of Random</a:t>
            </a:r>
          </a:p>
          <a:p>
            <a:r>
              <a:rPr lang="en-US" dirty="0"/>
              <a:t>Derive Hex</a:t>
            </a:r>
          </a:p>
          <a:p>
            <a:r>
              <a:rPr lang="en-US" dirty="0"/>
              <a:t>Hex value := </a:t>
            </a:r>
            <a:r>
              <a:rPr lang="en-US" dirty="0" err="1"/>
              <a:t>Pwd</a:t>
            </a:r>
            <a:r>
              <a:rPr lang="en-US" dirty="0"/>
              <a:t> := Hex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F09-58A1-488F-944D-5C7AB84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854-EC92-41B9-9998-B9F19A5E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 pw list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apply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/>
              <a:t>return Encryption</a:t>
            </a:r>
            <a:endParaRPr lang="en-US" dirty="0"/>
          </a:p>
          <a:p>
            <a:r>
              <a:rPr lang="en-US" dirty="0"/>
              <a:t>Apply logic </a:t>
            </a:r>
            <a:r>
              <a:rPr lang="en-US" dirty="0">
                <a:sym typeface="Wingdings" panose="05000000000000000000" pitchFamily="2" charset="2"/>
              </a:rPr>
              <a:t> return Decryption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Sensitive data encryption</vt:lpstr>
      <vt:lpstr>Features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encryption</dc:title>
  <dc:creator>Sibu Joseph</dc:creator>
  <cp:lastModifiedBy>Sibu Joseph</cp:lastModifiedBy>
  <cp:revision>12</cp:revision>
  <dcterms:created xsi:type="dcterms:W3CDTF">2018-07-16T14:04:42Z</dcterms:created>
  <dcterms:modified xsi:type="dcterms:W3CDTF">2018-07-16T14:18:52Z</dcterms:modified>
</cp:coreProperties>
</file>