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7308D-B071-207F-A9EA-571A3B0687F2}" v="72" dt="2022-09-28T04:18:23.175"/>
    <p1510:client id="{A08F1157-4ADF-612C-5D85-4F1283976FBA}" v="66" dt="2022-09-27T19:05:39.262"/>
    <p1510:client id="{A44F13A2-2548-814E-8544-6CFC983B026F}" v="5" dt="2022-09-27T18:54:43.368"/>
    <p1510:client id="{C3332A69-A47F-40AD-B80B-86DBCC8E4F1A}" v="934" dt="2022-09-27T18:50:42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6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7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0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2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5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8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  <a:cs typeface="Calibri Light"/>
              </a:rPr>
              <a:t>ARRAY IN C-Proggramming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Presented by:- </a:t>
            </a:r>
            <a:r>
              <a:rPr lang="en-US" sz="2200" dirty="0" err="1">
                <a:solidFill>
                  <a:schemeClr val="tx2"/>
                </a:solidFill>
              </a:rPr>
              <a:t>Siburanjan</a:t>
            </a:r>
            <a:r>
              <a:rPr lang="en-US" sz="2200" dirty="0">
                <a:solidFill>
                  <a:schemeClr val="tx2"/>
                </a:solidFill>
              </a:rPr>
              <a:t> Samal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73213-60E8-0958-DF6E-A751B27BF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0" r="3976" b="9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7C1B-A3BE-2427-B499-7419B0EC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Program to store data in an 2D array and display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304DD9B5-B20E-0F9F-92C2-EA2822B3A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917" y="2146562"/>
            <a:ext cx="4660241" cy="3744028"/>
          </a:xfr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C873CA52-8619-7891-CD5C-7D2FAEE6A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235" y="3283244"/>
            <a:ext cx="4335492" cy="29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1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C854-C3CB-5A16-EFAF-DF214BBD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B9EA-E06A-C17E-91AA-97FD3CAAD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A multi-dimensional array can be termed as an array of arrays that stores homogeneous data in tabular form. Data in multidimensional arrays are stored in row-major order.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</a:t>
            </a:r>
            <a:r>
              <a:rPr lang="en-US" b="1" i="1" dirty="0">
                <a:ea typeface="+mn-lt"/>
                <a:cs typeface="+mn-lt"/>
              </a:rPr>
              <a:t> general form of declaring N-dimensional arrays</a:t>
            </a:r>
            <a:r>
              <a:rPr lang="en-US" dirty="0">
                <a:ea typeface="+mn-lt"/>
                <a:cs typeface="+mn-lt"/>
              </a:rPr>
              <a:t> is:  </a:t>
            </a:r>
            <a:endParaRPr lang="en-US" dirty="0"/>
          </a:p>
          <a:p>
            <a:r>
              <a:rPr lang="en-US" dirty="0" err="1">
                <a:latin typeface="Consolas"/>
              </a:rPr>
              <a:t>data_type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array_name</a:t>
            </a:r>
            <a:r>
              <a:rPr lang="en-US" dirty="0">
                <a:latin typeface="Consolas"/>
              </a:rPr>
              <a:t>[size1][size2]....[</a:t>
            </a:r>
            <a:r>
              <a:rPr lang="en-US" dirty="0" err="1">
                <a:latin typeface="Consolas"/>
              </a:rPr>
              <a:t>sizeN</a:t>
            </a:r>
            <a:r>
              <a:rPr lang="en-US" dirty="0">
                <a:latin typeface="Consolas"/>
              </a:rPr>
              <a:t>];</a:t>
            </a:r>
            <a:endParaRPr lang="en-US" dirty="0"/>
          </a:p>
          <a:p>
            <a:r>
              <a:rPr lang="en-US" b="1" dirty="0" err="1">
                <a:ea typeface="+mn-lt"/>
                <a:cs typeface="+mn-lt"/>
              </a:rPr>
              <a:t>data_type</a:t>
            </a:r>
            <a:r>
              <a:rPr lang="en-US" dirty="0">
                <a:ea typeface="+mn-lt"/>
                <a:cs typeface="+mn-lt"/>
              </a:rPr>
              <a:t>: Type of data to be stored in the array.</a:t>
            </a:r>
            <a:endParaRPr lang="en-US" dirty="0"/>
          </a:p>
          <a:p>
            <a:r>
              <a:rPr lang="en-US" b="1" dirty="0" err="1">
                <a:ea typeface="+mn-lt"/>
                <a:cs typeface="+mn-lt"/>
              </a:rPr>
              <a:t>array_name</a:t>
            </a:r>
            <a:r>
              <a:rPr lang="en-US" dirty="0">
                <a:ea typeface="+mn-lt"/>
                <a:cs typeface="+mn-lt"/>
              </a:rPr>
              <a:t>: Name of the array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size1, size2,… ,</a:t>
            </a:r>
            <a:r>
              <a:rPr lang="en-US" b="1" dirty="0" err="1">
                <a:ea typeface="+mn-lt"/>
                <a:cs typeface="+mn-lt"/>
              </a:rPr>
              <a:t>sizeN</a:t>
            </a:r>
            <a:r>
              <a:rPr lang="en-US" dirty="0">
                <a:ea typeface="+mn-lt"/>
                <a:cs typeface="+mn-lt"/>
              </a:rPr>
              <a:t>: Sizes of the dimension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6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31A0-C01C-CFB7-F30B-DB582E63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4024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0" dirty="0">
                <a:latin typeface="Consolas"/>
              </a:rPr>
              <a:t>Three-dimensional array: int </a:t>
            </a:r>
            <a:r>
              <a:rPr lang="en-US" sz="2400" b="0" dirty="0" err="1">
                <a:latin typeface="Consolas"/>
              </a:rPr>
              <a:t>three_d</a:t>
            </a:r>
            <a:r>
              <a:rPr lang="en-US" sz="2400" b="0" dirty="0">
                <a:latin typeface="Consolas"/>
              </a:rPr>
              <a:t>[10][20][30];</a:t>
            </a:r>
            <a:br>
              <a:rPr lang="en-US" sz="2400" b="0" dirty="0">
                <a:latin typeface="Consolas"/>
              </a:rPr>
            </a:br>
            <a:br>
              <a:rPr lang="en-US" sz="2400" b="0" dirty="0">
                <a:latin typeface="Consolas"/>
              </a:rPr>
            </a:br>
            <a:r>
              <a:rPr lang="en-US" sz="2400" dirty="0">
                <a:ea typeface="+mj-lt"/>
                <a:cs typeface="+mj-lt"/>
              </a:rPr>
              <a:t>Size of Multidimensional Arrays:</a:t>
            </a:r>
            <a:endParaRPr lang="en-US" sz="2400" dirty="0"/>
          </a:p>
          <a:p>
            <a:r>
              <a:rPr lang="en-US" sz="2400" b="0" dirty="0">
                <a:ea typeface="+mj-lt"/>
                <a:cs typeface="+mj-lt"/>
              </a:rPr>
              <a:t>The total number of elements that can be stored in a multidimensional array can be calculated by multiplying the size of all the dimensions. </a:t>
            </a:r>
            <a:br>
              <a:rPr lang="en-US" sz="2400" b="0" dirty="0">
                <a:ea typeface="+mj-lt"/>
                <a:cs typeface="+mj-lt"/>
              </a:rPr>
            </a:br>
            <a:r>
              <a:rPr lang="en-US" sz="2400" b="0" dirty="0">
                <a:ea typeface="+mj-lt"/>
                <a:cs typeface="+mj-lt"/>
              </a:rPr>
              <a:t>For example: 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Similarly array </a:t>
            </a:r>
            <a:r>
              <a:rPr lang="en-US" sz="2400" dirty="0">
                <a:ea typeface="+mj-lt"/>
                <a:cs typeface="+mj-lt"/>
              </a:rPr>
              <a:t>int x[5][10][20]</a:t>
            </a:r>
            <a:r>
              <a:rPr lang="en-US" sz="2400" b="0" dirty="0">
                <a:ea typeface="+mj-lt"/>
                <a:cs typeface="+mj-lt"/>
              </a:rPr>
              <a:t> can store total (5*10*20) = 1000 elements.</a:t>
            </a:r>
            <a:endParaRPr lang="en-US" sz="2400" dirty="0"/>
          </a:p>
          <a:p>
            <a:endParaRPr lang="en-US" sz="2400" b="0" dirty="0">
              <a:latin typeface="Consola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CF59266-DB67-3AF3-E779-EDFB21F8D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637" y="3047117"/>
            <a:ext cx="5800725" cy="3495675"/>
          </a:xfrm>
        </p:spPr>
      </p:pic>
    </p:spTree>
    <p:extLst>
      <p:ext uri="{BB962C8B-B14F-4D97-AF65-F5344CB8AC3E}">
        <p14:creationId xmlns:p14="http://schemas.microsoft.com/office/powerpoint/2010/main" val="88349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1DAA-6D55-958B-4910-039F3708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of 3D Array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6CB59E-6953-CABE-C271-0830CD607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579" y="2000535"/>
            <a:ext cx="7336766" cy="3949819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4894D0F-9144-B09A-B5E7-767CFB292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067" y="3254226"/>
            <a:ext cx="3492619" cy="332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0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ED47-3324-E499-E44F-1174CFAE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9C12-D9FF-2532-6F36-51A9E3A35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Copying</a:t>
            </a:r>
          </a:p>
          <a:p>
            <a:r>
              <a:rPr lang="en-US" dirty="0"/>
              <a:t>Deleting</a:t>
            </a:r>
          </a:p>
          <a:p>
            <a:r>
              <a:rPr lang="en-US" dirty="0"/>
              <a:t>Insertion</a:t>
            </a:r>
          </a:p>
          <a:p>
            <a:r>
              <a:rPr lang="en-US" dirty="0"/>
              <a:t>Traversal</a:t>
            </a:r>
          </a:p>
          <a:p>
            <a:r>
              <a:rPr lang="en-US" dirty="0"/>
              <a:t>Searching</a:t>
            </a:r>
          </a:p>
          <a:p>
            <a:r>
              <a:rPr lang="en-US" dirty="0"/>
              <a:t>Sorting</a:t>
            </a:r>
          </a:p>
          <a:p>
            <a:r>
              <a:rPr lang="en-US" dirty="0"/>
              <a:t>Merging</a:t>
            </a:r>
          </a:p>
          <a:p>
            <a:r>
              <a:rPr lang="en-US" dirty="0"/>
              <a:t>Reversing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1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3B7A-57B3-3AF9-5680-E50BC2BD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Application of 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5D52C-3272-ABA5-8745-DC766FA0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Book titles in a Library Management Systems.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Online ticket booking.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Contacts on a cell phone.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For CPU scheduling in computer.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To store the possible moves of chess on a chessboard.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To store images of a specific size on an android or laptop.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0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4" descr="Push pins laying down with one standing up">
            <a:extLst>
              <a:ext uri="{FF2B5EF4-FFF2-40B4-BE49-F238E27FC236}">
                <a16:creationId xmlns:a16="http://schemas.microsoft.com/office/drawing/2014/main" id="{D20AEFA7-AC8B-9E61-5686-3B3B7D57ED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6284" r="-2" b="-2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14" name="Rectangle 16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54305-382B-89A9-5426-DB6B168B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56477"/>
            <a:ext cx="10190071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What is an Array 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78DBF-F6C7-1747-831D-F0D5AAD3267D}"/>
              </a:ext>
            </a:extLst>
          </p:cNvPr>
          <p:cNvSpPr txBox="1"/>
          <p:nvPr/>
        </p:nvSpPr>
        <p:spPr>
          <a:xfrm>
            <a:off x="969818" y="1783773"/>
            <a:ext cx="102870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Array is a collection of similar variables of basic datatype.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It is a group of elements having same name and are differentiated from one another by their position within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Elements are stored in continuous memory location and can be accessed directly using their index only.</a:t>
            </a:r>
          </a:p>
        </p:txBody>
      </p:sp>
    </p:spTree>
    <p:extLst>
      <p:ext uri="{BB962C8B-B14F-4D97-AF65-F5344CB8AC3E}">
        <p14:creationId xmlns:p14="http://schemas.microsoft.com/office/powerpoint/2010/main" val="10341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BFCB1E-89C9-4789-A2D9-52D6C8653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54B20FD2-F62C-35C8-60EB-1AC487BAE2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-2" b="1574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9B4B1-7671-978F-0190-103E7728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960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Declaration of an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4BBE8-2450-DCCE-0564-898BE559D9C0}"/>
              </a:ext>
            </a:extLst>
          </p:cNvPr>
          <p:cNvSpPr txBox="1"/>
          <p:nvPr/>
        </p:nvSpPr>
        <p:spPr>
          <a:xfrm>
            <a:off x="658090" y="1974272"/>
            <a:ext cx="10979727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  <a:p>
            <a:endParaRPr lang="en-US" dirty="0"/>
          </a:p>
          <a:p>
            <a:r>
              <a:rPr lang="en-US" sz="3200" dirty="0"/>
              <a:t>Syntax:-</a:t>
            </a:r>
          </a:p>
          <a:p>
            <a:endParaRPr lang="en-US" sz="3200" dirty="0"/>
          </a:p>
          <a:p>
            <a:r>
              <a:rPr lang="en-US" sz="3200" dirty="0"/>
              <a:t>                     </a:t>
            </a:r>
            <a:r>
              <a:rPr lang="en-US" sz="3200" dirty="0">
                <a:solidFill>
                  <a:schemeClr val="bg1"/>
                </a:solidFill>
              </a:rPr>
              <a:t> Datatype </a:t>
            </a:r>
            <a:r>
              <a:rPr lang="en-US" sz="3200" dirty="0" err="1">
                <a:solidFill>
                  <a:schemeClr val="bg1"/>
                </a:solidFill>
              </a:rPr>
              <a:t>array_name</a:t>
            </a:r>
            <a:r>
              <a:rPr lang="en-US" sz="3200" dirty="0">
                <a:solidFill>
                  <a:schemeClr val="bg1"/>
                </a:solidFill>
              </a:rPr>
              <a:t>[size];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Ex:-</a:t>
            </a:r>
          </a:p>
          <a:p>
            <a:r>
              <a:rPr lang="en-US" sz="3200" dirty="0"/>
              <a:t>                                   </a:t>
            </a:r>
            <a:r>
              <a:rPr lang="en-US" sz="3200" dirty="0">
                <a:solidFill>
                  <a:srgbClr val="000000"/>
                </a:solidFill>
              </a:rPr>
              <a:t>     </a:t>
            </a:r>
            <a:r>
              <a:rPr lang="en-US" sz="3200" dirty="0">
                <a:solidFill>
                  <a:schemeClr val="bg1"/>
                </a:solidFill>
              </a:rPr>
              <a:t>Int </a:t>
            </a:r>
            <a:r>
              <a:rPr lang="en-US" sz="3200" dirty="0" err="1">
                <a:solidFill>
                  <a:schemeClr val="bg1"/>
                </a:solidFill>
              </a:rPr>
              <a:t>arr</a:t>
            </a:r>
            <a:r>
              <a:rPr lang="en-US" sz="3200" dirty="0">
                <a:solidFill>
                  <a:schemeClr val="bg1"/>
                </a:solidFill>
              </a:rPr>
              <a:t>[10];</a:t>
            </a:r>
          </a:p>
        </p:txBody>
      </p:sp>
    </p:spTree>
    <p:extLst>
      <p:ext uri="{BB962C8B-B14F-4D97-AF65-F5344CB8AC3E}">
        <p14:creationId xmlns:p14="http://schemas.microsoft.com/office/powerpoint/2010/main" val="415281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14023-3F38-44EB-8ABB-B52E5B9E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F9310-ED3E-45B9-9D97-AC0F2C89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A network formed by white dots">
            <a:extLst>
              <a:ext uri="{FF2B5EF4-FFF2-40B4-BE49-F238E27FC236}">
                <a16:creationId xmlns:a16="http://schemas.microsoft.com/office/drawing/2014/main" id="{5AA7852B-A4DD-83C0-3F8C-D43915BBB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7523" r="-2" b="19533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61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4A6B5-570B-9C62-E9E0-8517E0B4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66" y="-228979"/>
            <a:ext cx="6198566" cy="2603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Initialization of an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5A79D-829B-580C-E457-4CC7ACAA89D5}"/>
              </a:ext>
            </a:extLst>
          </p:cNvPr>
          <p:cNvSpPr txBox="1"/>
          <p:nvPr/>
        </p:nvSpPr>
        <p:spPr>
          <a:xfrm>
            <a:off x="2874818" y="1887682"/>
            <a:ext cx="876300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  <a:p>
            <a:endParaRPr lang="en-US" dirty="0"/>
          </a:p>
          <a:p>
            <a:r>
              <a:rPr lang="en-US" sz="2800" dirty="0"/>
              <a:t>Syntax:-                   </a:t>
            </a:r>
          </a:p>
          <a:p>
            <a:r>
              <a:rPr lang="en-US" sz="2800" dirty="0"/>
              <a:t>                         </a:t>
            </a:r>
            <a:r>
              <a:rPr lang="en-US" sz="2800" dirty="0" err="1"/>
              <a:t>Array_name</a:t>
            </a:r>
            <a:r>
              <a:rPr lang="en-US" sz="2800" dirty="0"/>
              <a:t>[size] = {v1,v2,v3,….};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Ex:-                  </a:t>
            </a:r>
            <a:r>
              <a:rPr lang="en-US" sz="2800" dirty="0" err="1"/>
              <a:t>arr</a:t>
            </a:r>
            <a:r>
              <a:rPr lang="en-US" sz="2800" dirty="0"/>
              <a:t>[5] = {1,2,3,4,5};</a:t>
            </a:r>
          </a:p>
        </p:txBody>
      </p:sp>
    </p:spTree>
    <p:extLst>
      <p:ext uri="{BB962C8B-B14F-4D97-AF65-F5344CB8AC3E}">
        <p14:creationId xmlns:p14="http://schemas.microsoft.com/office/powerpoint/2010/main" val="139455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8B3E-590F-A707-8FFE-2E8668A8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4B2ED-59BC-5E32-363E-19AA09332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Basically, there are three types of array :-</a:t>
            </a:r>
          </a:p>
          <a:p>
            <a:endParaRPr lang="en-US" dirty="0"/>
          </a:p>
          <a:p>
            <a:r>
              <a:rPr lang="en-US" dirty="0"/>
              <a:t>One Dimensional</a:t>
            </a:r>
          </a:p>
          <a:p>
            <a:r>
              <a:rPr lang="en-US" dirty="0"/>
              <a:t>Two Dimensional</a:t>
            </a:r>
          </a:p>
          <a:p>
            <a:r>
              <a:rPr lang="en-US" dirty="0"/>
              <a:t>Multi-Dimensional</a:t>
            </a:r>
          </a:p>
        </p:txBody>
      </p:sp>
    </p:spTree>
    <p:extLst>
      <p:ext uri="{BB962C8B-B14F-4D97-AF65-F5344CB8AC3E}">
        <p14:creationId xmlns:p14="http://schemas.microsoft.com/office/powerpoint/2010/main" val="254110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AD8D-13E7-49BF-095E-F0ED6286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792E-AD59-7242-A563-6D1DD4D4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129"/>
            <a:ext cx="10515600" cy="5274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It is a list of the variable of similar datatypes 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allows random access, and all the elements can be accessed with the help of their index.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size of the array is fixed.</a:t>
            </a:r>
            <a:endParaRPr lang="en-US" dirty="0"/>
          </a:p>
          <a:p>
            <a:r>
              <a:rPr lang="en-US" dirty="0"/>
              <a:t>Representation of 1D Array is:-  </a:t>
            </a:r>
          </a:p>
          <a:p>
            <a:pPr marL="0" indent="0">
              <a:buNone/>
            </a:pPr>
            <a:r>
              <a:rPr lang="en-US" dirty="0"/>
              <a:t>                                          Memory Locations</a:t>
            </a:r>
          </a:p>
          <a:p>
            <a:pPr marL="0" indent="0">
              <a:buNone/>
            </a:pPr>
            <a:r>
              <a:rPr lang="en-US" dirty="0"/>
              <a:t>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 </a:t>
            </a:r>
            <a:r>
              <a:rPr lang="en-US" dirty="0">
                <a:ea typeface="+mn-lt"/>
                <a:cs typeface="+mn-lt"/>
              </a:rPr>
              <a:t>Index</a:t>
            </a:r>
            <a:r>
              <a:rPr lang="en-US" dirty="0"/>
              <a:t>                0                1                2                 3                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CE8E7B-6E4A-798E-3FA4-AEC656B2A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04882"/>
              </p:ext>
            </p:extLst>
          </p:nvPr>
        </p:nvGraphicFramePr>
        <p:xfrm>
          <a:off x="2717320" y="4960188"/>
          <a:ext cx="8168640" cy="98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172428058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4147989114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656357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740520987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866577127"/>
                    </a:ext>
                  </a:extLst>
                </a:gridCol>
              </a:tblGrid>
              <a:tr h="3636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54834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4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84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7C1B-A3BE-2427-B499-7419B0EC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Program to store data in an array and display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04DD9B5-B20E-0F9F-92C2-EA2822B3A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917" y="1557263"/>
            <a:ext cx="4660241" cy="4922627"/>
          </a:xfr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C873CA52-8619-7891-CD5C-7D2FAEE6A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235" y="3109194"/>
            <a:ext cx="4335492" cy="328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6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C854-C3CB-5A16-EFAF-DF214BBD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B9EA-E06A-C17E-91AA-97FD3CAAD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It is a list of lists of the variable of the same data type.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also allows random access, and all the elements can be accessed with the help of their index.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can also be seen as a collection of 1D arrays. It is also known as the Matrix.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9D39600-53F4-342F-F26F-47470781E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060" y="4309907"/>
            <a:ext cx="5374257" cy="2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3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B9BB-CFF8-9A34-2F94-8FCE1092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Initializing 2D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D8511-3B0C-056D-06CE-73E2F4C0F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Syntrax:-</a:t>
            </a:r>
          </a:p>
          <a:p>
            <a:pPr marL="0" indent="0">
              <a:buNone/>
            </a:pPr>
            <a:r>
              <a:rPr lang="en-US" dirty="0"/>
              <a:t>                         </a:t>
            </a:r>
            <a:r>
              <a:rPr lang="en-US" b="1" dirty="0" err="1">
                <a:latin typeface="Consolas"/>
              </a:rPr>
              <a:t>data_type</a:t>
            </a:r>
            <a:r>
              <a:rPr lang="en-US" b="1" dirty="0">
                <a:latin typeface="Consolas"/>
              </a:rPr>
              <a:t> </a:t>
            </a:r>
            <a:r>
              <a:rPr lang="en-US" b="1" dirty="0" err="1">
                <a:latin typeface="Consolas"/>
              </a:rPr>
              <a:t>array_name</a:t>
            </a:r>
            <a:r>
              <a:rPr lang="en-US" b="1" dirty="0">
                <a:latin typeface="Consolas"/>
              </a:rPr>
              <a:t>[x][y];</a:t>
            </a:r>
          </a:p>
          <a:p>
            <a:pPr marL="0" indent="0">
              <a:buNone/>
            </a:pPr>
            <a:r>
              <a:rPr lang="en-US" b="1" dirty="0">
                <a:latin typeface="Consolas"/>
              </a:rPr>
              <a:t>Where x is row size and y is column size</a:t>
            </a:r>
          </a:p>
          <a:p>
            <a:pPr marL="0" indent="0">
              <a:buNone/>
            </a:pPr>
            <a:endParaRPr lang="en-US" b="1" dirty="0">
              <a:latin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</a:rPr>
              <a:t>Ex:-  Declaration and initialization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int x[3][4] = {0, 1 ,2 ,3 ,4 , 5 , 6 , 7 , 8 , 9 , 10 , 11}</a:t>
            </a:r>
            <a:endParaRPr lang="en-US" b="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510631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412426"/>
      </a:dk2>
      <a:lt2>
        <a:srgbClr val="E8E2E5"/>
      </a:lt2>
      <a:accent1>
        <a:srgbClr val="20B766"/>
      </a:accent1>
      <a:accent2>
        <a:srgbClr val="14BB1C"/>
      </a:accent2>
      <a:accent3>
        <a:srgbClr val="57B520"/>
      </a:accent3>
      <a:accent4>
        <a:srgbClr val="8CAD13"/>
      </a:accent4>
      <a:accent5>
        <a:srgbClr val="BD9D22"/>
      </a:accent5>
      <a:accent6>
        <a:srgbClr val="D55F17"/>
      </a:accent6>
      <a:hlink>
        <a:srgbClr val="88852D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BlockprintVTI</vt:lpstr>
      <vt:lpstr>ARRAY IN C-Proggramming</vt:lpstr>
      <vt:lpstr>What is an Array ?</vt:lpstr>
      <vt:lpstr>Declaration of an Array</vt:lpstr>
      <vt:lpstr>Initialization of an Array</vt:lpstr>
      <vt:lpstr>Types of Arrays</vt:lpstr>
      <vt:lpstr>One Dimensional Array</vt:lpstr>
      <vt:lpstr>Program to store data in an array and display</vt:lpstr>
      <vt:lpstr>Two-Dimensional Array</vt:lpstr>
      <vt:lpstr>Declaring and Initializing 2D Array</vt:lpstr>
      <vt:lpstr>Program to store data in an 2D array and display</vt:lpstr>
      <vt:lpstr>Multi-Dimensional Array</vt:lpstr>
      <vt:lpstr>Three-dimensional array: int three_d[10][20][30];  Size of Multidimensional Arrays: The total number of elements that can be stored in a multidimensional array can be calculated by multiplying the size of all the dimensions.  For example:  Similarly array int x[5][10][20] can store total (5*10*20) = 1000 elements. </vt:lpstr>
      <vt:lpstr>Program of 3D Array</vt:lpstr>
      <vt:lpstr>Array Operations</vt:lpstr>
      <vt:lpstr>Real Life Application of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311</cp:revision>
  <dcterms:created xsi:type="dcterms:W3CDTF">2022-09-27T17:47:33Z</dcterms:created>
  <dcterms:modified xsi:type="dcterms:W3CDTF">2022-09-28T04:18:54Z</dcterms:modified>
</cp:coreProperties>
</file>