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1" r:id="rId4"/>
    <p:sldId id="258" r:id="rId5"/>
    <p:sldId id="259" r:id="rId6"/>
    <p:sldId id="267" r:id="rId7"/>
    <p:sldId id="268" r:id="rId8"/>
    <p:sldId id="260" r:id="rId9"/>
    <p:sldId id="262" r:id="rId10"/>
    <p:sldId id="263" r:id="rId11"/>
    <p:sldId id="264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B5A196-2D1F-2F72-34E0-81AA00A74C5E}" v="381" dt="2022-10-10T16:53:12.952"/>
    <p1510:client id="{68CDFBE1-677B-2D6C-CD6D-652C19968BE3}" v="608" dt="2022-10-11T03:42:26.860"/>
    <p1510:client id="{C4F9833F-9278-4FC6-996C-40C1D3BE4A13}" v="663" dt="2022-10-10T14:55:42.620"/>
    <p1510:client id="{F22FC032-B1DD-54D0-F4AC-089E5B31E04E}" v="127" dt="2022-10-10T15:04:56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94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0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1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1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6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3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2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9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6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9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3977640" cy="3204134"/>
          </a:xfrm>
        </p:spPr>
        <p:txBody>
          <a:bodyPr anchor="b">
            <a:normAutofit/>
          </a:bodyPr>
          <a:lstStyle/>
          <a:p>
            <a:r>
              <a:rPr lang="en-US" sz="4400">
                <a:cs typeface="Calibri Light"/>
              </a:rPr>
              <a:t>Pointers in C-Programming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3977640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Presented by:- Siburanjan Samal</a:t>
            </a:r>
            <a:endParaRPr lang="en-US" sz="2000"/>
          </a:p>
        </p:txBody>
      </p:sp>
      <p:pic>
        <p:nvPicPr>
          <p:cNvPr id="4" name="Picture 3" descr="Stock exchange numbers">
            <a:extLst>
              <a:ext uri="{FF2B5EF4-FFF2-40B4-BE49-F238E27FC236}">
                <a16:creationId xmlns:a16="http://schemas.microsoft.com/office/drawing/2014/main" id="{E78CAC28-2B85-7B90-AACA-16E1E9FC8C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54" r="7306" b="-3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503F-5039-1071-FE04-710D72EE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with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CFE7A-8B39-36B3-83AB-2BFDB2562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946062"/>
            <a:ext cx="10168128" cy="471496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An array can be accessed/assigned using an pointer.</a:t>
            </a:r>
          </a:p>
          <a:p>
            <a:r>
              <a:rPr lang="en-US" dirty="0"/>
              <a:t>The address of an array elements can be expressed in two ways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dirty="0"/>
              <a:t>By writing the actual array element </a:t>
            </a:r>
            <a:r>
              <a:rPr lang="en-US" dirty="0" err="1"/>
              <a:t>precedding</a:t>
            </a:r>
            <a:r>
              <a:rPr lang="en-US" dirty="0"/>
              <a:t> by ampersand(&amp;) sign</a:t>
            </a:r>
          </a:p>
          <a:p>
            <a:pPr marL="0" indent="0">
              <a:buNone/>
            </a:pPr>
            <a:r>
              <a:rPr lang="en-US" dirty="0"/>
              <a:t>                    Ex:- int *</a:t>
            </a:r>
            <a:r>
              <a:rPr lang="en-US" dirty="0" err="1"/>
              <a:t>ptr</a:t>
            </a:r>
            <a:r>
              <a:rPr lang="en-US" dirty="0"/>
              <a:t> = &amp;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dirty="0"/>
              <a:t>By writing an expression in which the subscript is added to the array name.</a:t>
            </a:r>
          </a:p>
          <a:p>
            <a:pPr marL="0" indent="0">
              <a:buNone/>
            </a:pPr>
            <a:r>
              <a:rPr lang="en-US" dirty="0"/>
              <a:t>                    Ex:- int *</a:t>
            </a:r>
            <a:r>
              <a:rPr lang="en-US" dirty="0" err="1"/>
              <a:t>ptr</a:t>
            </a:r>
            <a:r>
              <a:rPr lang="en-US" dirty="0"/>
              <a:t> = </a:t>
            </a:r>
            <a:r>
              <a:rPr lang="en-US" dirty="0" err="1"/>
              <a:t>arr</a:t>
            </a:r>
            <a:r>
              <a:rPr lang="en-US" dirty="0"/>
              <a:t>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85377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9409-A63F-D3F2-CE25-8F8E026B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as Function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37B-C81F-23C7-8252-F98C8E914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917307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a pointer are passed to a function :-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dirty="0"/>
              <a:t>The address of the data item is passed and thus the function can freely access the content of the address from within the function.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dirty="0"/>
              <a:t>In this way , function argument permits data item to be altered in the function calling routine and the function.</a:t>
            </a:r>
          </a:p>
          <a:p>
            <a:pPr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33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9CD1-E850-F07E-5C74-ADEA9E05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5805-DA1A-6475-7CC8-3BC4661C2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access array element easily by moving pointer randomly as needed.</a:t>
            </a:r>
          </a:p>
          <a:p>
            <a:r>
              <a:rPr lang="en-US" dirty="0"/>
              <a:t>To relocate memory and access it (Dynamic memory allocation).</a:t>
            </a:r>
          </a:p>
          <a:p>
            <a:r>
              <a:rPr lang="en-US" dirty="0"/>
              <a:t>To implement complex data structure like linked </a:t>
            </a:r>
            <a:r>
              <a:rPr lang="en-US" dirty="0" err="1"/>
              <a:t>list.s</a:t>
            </a:r>
          </a:p>
          <a:p>
            <a:r>
              <a:rPr lang="en-US" dirty="0"/>
              <a:t>To return more than two values from a function.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98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4F5F-26AC-B99B-1CAE-8D12FC30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94B30-7EC3-CD90-D0AF-9229FEC92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Pointer enables accessing variable from outside the function/scope.</a:t>
            </a:r>
          </a:p>
          <a:p>
            <a:r>
              <a:rPr lang="en-US" dirty="0"/>
              <a:t>More efficient in handling data tables.</a:t>
            </a:r>
          </a:p>
          <a:p>
            <a:r>
              <a:rPr lang="en-US"/>
              <a:t>Reduces program complexity.</a:t>
            </a:r>
            <a:endParaRPr lang="en-US" dirty="0"/>
          </a:p>
          <a:p>
            <a:r>
              <a:rPr lang="en-US" dirty="0"/>
              <a:t>Reduces</a:t>
            </a:r>
            <a:r>
              <a:rPr lang="en-US"/>
              <a:t> latency and speed ups execution.</a:t>
            </a:r>
            <a:endParaRPr lang="en-US" dirty="0"/>
          </a:p>
          <a:p>
            <a:r>
              <a:rPr lang="en-US" dirty="0"/>
              <a:t>It provides a way to access a variable</a:t>
            </a:r>
            <a:r>
              <a:rPr lang="en-US"/>
              <a:t> without reffering to the variable directly.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3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142D-19AB-7B29-47E9-C69125A7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application of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11532-982F-F514-A538-E72E88256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Pointer used to implement a linked list which can be used as many applications like:-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dirty="0"/>
              <a:t>Recent visited app of smartphone.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dirty="0"/>
              <a:t>Call list of a phone 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dirty="0"/>
              <a:t>History of a browser</a:t>
            </a:r>
          </a:p>
          <a:p>
            <a:pPr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9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arrows going to the red target">
            <a:extLst>
              <a:ext uri="{FF2B5EF4-FFF2-40B4-BE49-F238E27FC236}">
                <a16:creationId xmlns:a16="http://schemas.microsoft.com/office/drawing/2014/main" id="{3B2BD13A-4D94-B46B-81AF-9D82DCCDEB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E0A361-C74E-8387-15AC-96780403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-251488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/>
              <a:t>What is a Pointer 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B6E5D-1114-342C-448D-45EE3FBF2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1322"/>
            <a:ext cx="10506456" cy="267004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A </a:t>
            </a:r>
            <a:r>
              <a:rPr lang="en-US" b="1" dirty="0">
                <a:ea typeface="+mn-lt"/>
                <a:cs typeface="+mn-lt"/>
              </a:rPr>
              <a:t>pointer</a:t>
            </a:r>
            <a:r>
              <a:rPr lang="en-US" dirty="0">
                <a:ea typeface="+mn-lt"/>
                <a:cs typeface="+mn-lt"/>
              </a:rPr>
              <a:t> is a variable whose value is the address of another variable, i.e., direct address of the memory location.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The general form of a pointer variable declaration is −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/>
              </a:rPr>
              <a:t>                  type *var-name;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2787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B3C9-68B7-4B94-BCD0-7667ABD2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of a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DD9E7-31D2-4BF3-0A2B-170B12ACD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Pointers can have three types of content in it:-</a:t>
            </a:r>
          </a:p>
          <a:p>
            <a:pPr marL="457200" indent="-457200"/>
            <a:r>
              <a:rPr lang="en-US" dirty="0"/>
              <a:t>The address of an object, which can be dereferenced.</a:t>
            </a:r>
          </a:p>
          <a:p>
            <a:pPr marL="457200" indent="-457200"/>
            <a:r>
              <a:rPr lang="en-US" dirty="0"/>
              <a:t>A Null Pointer</a:t>
            </a:r>
          </a:p>
          <a:p>
            <a:pPr marL="457200" indent="-457200"/>
            <a:r>
              <a:rPr lang="en-US" dirty="0"/>
              <a:t>Invalid content, which doesn’t point to any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0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D173-60E1-B66F-3601-194426CB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value to a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F7D31-E3EF-8DD4-A04C-D46AE1EE3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Syntax:-          </a:t>
            </a:r>
            <a:r>
              <a:rPr lang="en-US" b="1" dirty="0" err="1"/>
              <a:t>pointer_variable</a:t>
            </a:r>
            <a:r>
              <a:rPr lang="en-US" b="1" dirty="0"/>
              <a:t> = &amp;variable;</a:t>
            </a:r>
          </a:p>
          <a:p>
            <a:r>
              <a:rPr lang="en-US" dirty="0"/>
              <a:t>Example:-         </a:t>
            </a:r>
            <a:r>
              <a:rPr lang="en-US" b="1" dirty="0"/>
              <a:t>int *p; //Declaring a pointer variable</a:t>
            </a:r>
          </a:p>
          <a:p>
            <a:pPr marL="0" indent="0">
              <a:buNone/>
            </a:pPr>
            <a:r>
              <a:rPr lang="en-US" b="1" dirty="0"/>
              <a:t>                              int a = 10</a:t>
            </a:r>
          </a:p>
          <a:p>
            <a:pPr marL="0" indent="0">
              <a:buNone/>
            </a:pPr>
            <a:r>
              <a:rPr lang="en-US" b="1" dirty="0"/>
              <a:t>                              P = &amp;a; //Assigning address value of </a:t>
            </a:r>
            <a:r>
              <a:rPr lang="en-US" b="1" dirty="0">
                <a:highlight>
                  <a:srgbClr val="FFFF00"/>
                </a:highlight>
              </a:rPr>
              <a:t>a</a:t>
            </a:r>
            <a:r>
              <a:rPr lang="en-US" b="1" dirty="0"/>
              <a:t> to </a:t>
            </a:r>
            <a:r>
              <a:rPr lang="en-US" b="1" dirty="0">
                <a:highlight>
                  <a:srgbClr val="FFFF00"/>
                </a:highlight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79281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8AE9-422B-8619-E1B8-8B664C71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 a variable using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8D16F-4219-5FD6-10E3-F694477F2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int *p; //Declaring a pointer variable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int a = 10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p = &amp;a; </a:t>
            </a:r>
          </a:p>
          <a:p>
            <a:pPr marL="0" indent="0">
              <a:buNone/>
            </a:pPr>
            <a:r>
              <a:rPr lang="en-US" b="1" dirty="0" err="1"/>
              <a:t>printf</a:t>
            </a:r>
            <a:r>
              <a:rPr lang="en-US" b="1" dirty="0"/>
              <a:t>("Value of a is :- %d\n",*p);// Accessing a value of variable using pointer.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11EBF-A820-FB3F-779E-99FD46073643}"/>
              </a:ext>
            </a:extLst>
          </p:cNvPr>
          <p:cNvSpPr txBox="1"/>
          <p:nvPr/>
        </p:nvSpPr>
        <p:spPr>
          <a:xfrm>
            <a:off x="8048624" y="2793999"/>
            <a:ext cx="3143549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/>
              <a:t>Output:-</a:t>
            </a:r>
          </a:p>
          <a:p>
            <a:r>
              <a:rPr lang="en-US" sz="2800" b="1" dirty="0"/>
              <a:t>Value of a is :- 10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41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4987-2950-2276-346B-39D56960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Conversion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397D1-DA59-DF23-C7E2-123E3FF6B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One type of a pointer can be converted to another type of pointer</a:t>
            </a:r>
          </a:p>
          <a:p>
            <a:r>
              <a:rPr lang="en-US" dirty="0"/>
              <a:t>Ex:- double x = 100.01,y;</a:t>
            </a:r>
          </a:p>
          <a:p>
            <a:pPr marL="0" indent="0">
              <a:buNone/>
            </a:pPr>
            <a:r>
              <a:rPr lang="en-US" dirty="0"/>
              <a:t>           int *p;</a:t>
            </a:r>
          </a:p>
          <a:p>
            <a:pPr marL="0" indent="0">
              <a:buNone/>
            </a:pPr>
            <a:r>
              <a:rPr lang="en-US" dirty="0"/>
              <a:t>           p = (int *) &amp;x; // explicit pointer type conversion</a:t>
            </a:r>
          </a:p>
          <a:p>
            <a:pPr marL="0" indent="0">
              <a:buNone/>
            </a:pPr>
            <a:r>
              <a:rPr lang="en-US" dirty="0"/>
              <a:t>           y = *p;</a:t>
            </a:r>
          </a:p>
        </p:txBody>
      </p:sp>
    </p:spTree>
    <p:extLst>
      <p:ext uri="{BB962C8B-B14F-4D97-AF65-F5344CB8AC3E}">
        <p14:creationId xmlns:p14="http://schemas.microsoft.com/office/powerpoint/2010/main" val="360433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30D3-1DFF-039E-54E7-E1D9927E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67DE7-0DBF-35AD-837B-A436F1708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Void * pointer is called as a generic pointer.</a:t>
            </a:r>
          </a:p>
          <a:p>
            <a:r>
              <a:rPr lang="en-US" dirty="0"/>
              <a:t>Cannot convert a void pointer to any other type or vice-versa.</a:t>
            </a:r>
          </a:p>
          <a:p>
            <a:r>
              <a:rPr lang="en-US" dirty="0"/>
              <a:t>Void * pointer can be assigned to any other type of pointer.</a:t>
            </a:r>
          </a:p>
          <a:p>
            <a:r>
              <a:rPr lang="en-US" dirty="0"/>
              <a:t>It can be used for a variable whose type is unknown.</a:t>
            </a:r>
          </a:p>
          <a:p>
            <a:r>
              <a:rPr lang="en-US" dirty="0"/>
              <a:t>It is capable of receiving any type of argument without any mismatch.</a:t>
            </a:r>
          </a:p>
        </p:txBody>
      </p:sp>
    </p:spTree>
    <p:extLst>
      <p:ext uri="{BB962C8B-B14F-4D97-AF65-F5344CB8AC3E}">
        <p14:creationId xmlns:p14="http://schemas.microsoft.com/office/powerpoint/2010/main" val="107904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9E9F-9A06-3BE6-8462-925FEA42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Arithmetics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F7DF7-AD2E-5708-0553-66A8351E2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931684"/>
            <a:ext cx="10168128" cy="45855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There are only two arithmetic  operation that can be used on pointes:-</a:t>
            </a:r>
          </a:p>
          <a:p>
            <a:pPr marL="0" indent="0">
              <a:buNone/>
            </a:pPr>
            <a:r>
              <a:rPr lang="en-US" dirty="0"/>
              <a:t> 1. Addition       2. Subtraction</a:t>
            </a:r>
          </a:p>
          <a:p>
            <a:pPr marL="457200" indent="-457200"/>
            <a:r>
              <a:rPr lang="en-US" dirty="0"/>
              <a:t>To understand this lets take an example, Let p1 be a integer pointer with value 2000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/>
              <a:t>int is of 4 byte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/>
              <a:t>After expression  p1++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/>
              <a:t>p1 contains 2004 not 2000</a:t>
            </a:r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8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BFFB-E615-1672-14D5-A1975491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26" y="-1061624"/>
            <a:ext cx="10168128" cy="117957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487A-2CB7-BE6F-2415-E437DD677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27" y="623345"/>
            <a:ext cx="10168128" cy="562074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Each time p1 is incremented it points to the next integer</a:t>
            </a:r>
          </a:p>
          <a:p>
            <a:r>
              <a:rPr lang="en-US" dirty="0"/>
              <a:t>The same is true for decrement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/>
              <a:t>For p1--;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/>
              <a:t>Causes value of p1 to be 1996 </a:t>
            </a:r>
          </a:p>
          <a:p>
            <a:r>
              <a:rPr lang="en-US" dirty="0"/>
              <a:t>Each time a pointer is incremented it points to the memory location of the next element of its base data type.</a:t>
            </a:r>
          </a:p>
          <a:p>
            <a:r>
              <a:rPr lang="en-US" dirty="0"/>
              <a:t>If decremented it points to the previous element of the base type.</a:t>
            </a:r>
          </a:p>
          <a:p>
            <a:r>
              <a:rPr lang="en-US" dirty="0"/>
              <a:t>Ex:- p1 +5; // points to the 5th element of p1 type</a:t>
            </a:r>
          </a:p>
          <a:p>
            <a:r>
              <a:rPr lang="en-US" dirty="0"/>
              <a:t>Every pointer increase or decrease depending upon the length of the data type.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8825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_2SEEDS">
      <a:dk1>
        <a:srgbClr val="000000"/>
      </a:dk1>
      <a:lt1>
        <a:srgbClr val="FFFFFF"/>
      </a:lt1>
      <a:dk2>
        <a:srgbClr val="3B2441"/>
      </a:dk2>
      <a:lt2>
        <a:srgbClr val="E3E8E2"/>
      </a:lt2>
      <a:accent1>
        <a:srgbClr val="9B3BB1"/>
      </a:accent1>
      <a:accent2>
        <a:srgbClr val="7C4DC3"/>
      </a:accent2>
      <a:accent3>
        <a:srgbClr val="C34DA8"/>
      </a:accent3>
      <a:accent4>
        <a:srgbClr val="B1653B"/>
      </a:accent4>
      <a:accent5>
        <a:srgbClr val="BBA149"/>
      </a:accent5>
      <a:accent6>
        <a:srgbClr val="98AD39"/>
      </a:accent6>
      <a:hlink>
        <a:srgbClr val="BF673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AccentBoxVTI</vt:lpstr>
      <vt:lpstr>Pointers in C-Programming</vt:lpstr>
      <vt:lpstr>What is a Pointer ?</vt:lpstr>
      <vt:lpstr>Contents of a pointer</vt:lpstr>
      <vt:lpstr>Assigning value to a pointer</vt:lpstr>
      <vt:lpstr>Accessing a variable using pointer</vt:lpstr>
      <vt:lpstr>Pointer Conversion </vt:lpstr>
      <vt:lpstr>Generic Pointer</vt:lpstr>
      <vt:lpstr>Pointer Arithmetics</vt:lpstr>
      <vt:lpstr>PowerPoint Presentation</vt:lpstr>
      <vt:lpstr>Pointer with Array</vt:lpstr>
      <vt:lpstr>Pointer as Function Argument</vt:lpstr>
      <vt:lpstr>Uses of Pointers</vt:lpstr>
      <vt:lpstr>Advantage of Pointer</vt:lpstr>
      <vt:lpstr>Real life application of Pointer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371</cp:revision>
  <dcterms:created xsi:type="dcterms:W3CDTF">2022-10-10T14:18:05Z</dcterms:created>
  <dcterms:modified xsi:type="dcterms:W3CDTF">2022-10-11T03:42:38Z</dcterms:modified>
</cp:coreProperties>
</file>