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D97A0-B718-051C-59ED-7EA590E4CCDF}" v="26" dt="2022-10-14T03:53:32.586"/>
    <p1510:client id="{CF21D8E0-533A-4790-8E28-F3FCE6EEEC02}" v="949" dt="2022-10-13T15:26:43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72942-B9E0-C367-B97D-805E60D66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6356" r="6" b="1907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Calibri Light"/>
              </a:rPr>
              <a:t>Strings in C-Programming</a:t>
            </a:r>
            <a:endParaRPr lang="en-US" dirty="0">
              <a:solidFill>
                <a:schemeClr val="tx1"/>
              </a:solidFill>
              <a:latin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cs typeface="Calibri"/>
              </a:rPr>
              <a:t>Presented by:- Siburanjan Samal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A55E-FDEA-2DB0-E807-85BF3DC8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String handling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D499-05DE-178B-F637-CA7FB515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Strings need to be manipulated by programmer.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It can be done manually but it is time consuming such as:-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Counting length of the string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Copying one string to another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So, to make string handling simpler and faster there are various string handling functions defined in </a:t>
            </a:r>
            <a:r>
              <a:rPr lang="en-US" dirty="0" err="1">
                <a:solidFill>
                  <a:srgbClr val="412E24">
                    <a:alpha val="70000"/>
                  </a:srgbClr>
                </a:solidFill>
              </a:rPr>
              <a:t>string.h</a:t>
            </a: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17087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153-2D90-C94C-D36E-C1BBD3B3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Some of the string handling functions are: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721DBC-1EDA-9BB6-E222-6BEFC1B88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1958"/>
              </p:ext>
            </p:extLst>
          </p:nvPr>
        </p:nvGraphicFramePr>
        <p:xfrm>
          <a:off x="838200" y="2652503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10328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24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of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Calculates the length of string 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5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strcpy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Copies a string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strcat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Concatenates two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strcmp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Compares two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strlwr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Converts string to lowercase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strupr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Converts string to uppercase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1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9BFD-3C22-4482-93F8-43F8D863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Array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3EC8-4EF7-25DD-875C-2FCD545D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 is an array of characters.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Thus, an array of string is 2-D array of characters.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E.g.             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                         Char name[5][10];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Here, name[5][10] means 5 names having 10 character each.</a:t>
            </a:r>
          </a:p>
        </p:txBody>
      </p:sp>
    </p:spTree>
    <p:extLst>
      <p:ext uri="{BB962C8B-B14F-4D97-AF65-F5344CB8AC3E}">
        <p14:creationId xmlns:p14="http://schemas.microsoft.com/office/powerpoint/2010/main" val="121214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F831D-5A9D-014B-628D-4BAE3C78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Thankyou!</a:t>
            </a:r>
            <a:endParaRPr lang="en-US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D938-A006-7919-245E-4A710AE5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Welcome your questions ?</a:t>
            </a:r>
          </a:p>
        </p:txBody>
      </p:sp>
    </p:spTree>
    <p:extLst>
      <p:ext uri="{BB962C8B-B14F-4D97-AF65-F5344CB8AC3E}">
        <p14:creationId xmlns:p14="http://schemas.microsoft.com/office/powerpoint/2010/main" val="405743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A712-1A3B-03AA-FA00-1C716FAD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A779-A8E9-42D5-8F16-20CDD45C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940"/>
            <a:ext cx="10515600" cy="3998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Strings are array of characters i.e. they are characters arranged one after another in memory. Thus, a character array is called string.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Each character within a string is stored within one element of the array successively.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A string is always terminated by a null character (i.e. slash zero "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\0</a:t>
            </a: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").</a:t>
            </a:r>
          </a:p>
          <a:p>
            <a:pPr>
              <a:buClr>
                <a:srgbClr val="F0E9E5"/>
              </a:buClr>
            </a:pPr>
            <a:endParaRPr lang="en-US" dirty="0">
              <a:solidFill>
                <a:srgbClr val="412E24">
                  <a:alpha val="70000"/>
                </a:srgbClr>
              </a:solidFill>
            </a:endParaRPr>
          </a:p>
          <a:p>
            <a:pPr marL="228600" indent="0">
              <a:buNone/>
            </a:pPr>
            <a:endParaRPr lang="en-US">
              <a:solidFill>
                <a:srgbClr val="412E24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4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0A5F-4D64-C012-6F43-22CEE20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Strings....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AAD8-6E63-6018-EB5C-3013035E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b="1" dirty="0">
                <a:solidFill>
                  <a:srgbClr val="412E24">
                    <a:alpha val="70000"/>
                  </a:srgbClr>
                </a:solidFill>
              </a:rPr>
              <a:t>Operations performed on string includes:-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Reading and writing string.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Copying one string to another.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Combining two string.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Comparing string for equality.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Extracting a portion of string.</a:t>
            </a:r>
          </a:p>
        </p:txBody>
      </p:sp>
    </p:spTree>
    <p:extLst>
      <p:ext uri="{BB962C8B-B14F-4D97-AF65-F5344CB8AC3E}">
        <p14:creationId xmlns:p14="http://schemas.microsoft.com/office/powerpoint/2010/main" val="410363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77C9-39EA-CCE5-B6B6-2B3E93BB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Declaration of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CE51-27D1-3BAF-F65D-AA4C8EBA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581"/>
            <a:ext cx="10515600" cy="4185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A string variable is declared as an array of characters.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Syntax:-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                         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char </a:t>
            </a:r>
            <a:r>
              <a:rPr lang="en-US" dirty="0" err="1">
                <a:solidFill>
                  <a:srgbClr val="FF0000">
                    <a:alpha val="70000"/>
                  </a:srgbClr>
                </a:solidFill>
              </a:rPr>
              <a:t>string_name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[size];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    E.g.               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char name[20];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When the compiler assigns a character string to a character array, it automatically supplies a null character ('\0') at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18708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4C77-60AD-51A8-517A-6EA3A2DE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6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Initializing String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AACD-4D71-0C99-7BDC-AAE8FFA9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790"/>
            <a:ext cx="10515600" cy="47171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Strings are initialized in either of the following two forms: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 name[4] = {'R','A','M','\0'};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 name[] = {'R','A','M','\0'};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                     OR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 name[4] = "RAM";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 name[] = "RAM";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When we initialize a character array by listing its elements, the null terminator or the size of the array must be provided explicitly.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34EEB3-9726-FC04-46BD-53F32AF0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59289"/>
              </p:ext>
            </p:extLst>
          </p:nvPr>
        </p:nvGraphicFramePr>
        <p:xfrm>
          <a:off x="5190226" y="3896264"/>
          <a:ext cx="63550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69">
                  <a:extLst>
                    <a:ext uri="{9D8B030D-6E8A-4147-A177-3AD203B41FA5}">
                      <a16:colId xmlns:a16="http://schemas.microsoft.com/office/drawing/2014/main" val="4020286984"/>
                    </a:ext>
                  </a:extLst>
                </a:gridCol>
                <a:gridCol w="1588769">
                  <a:extLst>
                    <a:ext uri="{9D8B030D-6E8A-4147-A177-3AD203B41FA5}">
                      <a16:colId xmlns:a16="http://schemas.microsoft.com/office/drawing/2014/main" val="148387981"/>
                    </a:ext>
                  </a:extLst>
                </a:gridCol>
                <a:gridCol w="1588769">
                  <a:extLst>
                    <a:ext uri="{9D8B030D-6E8A-4147-A177-3AD203B41FA5}">
                      <a16:colId xmlns:a16="http://schemas.microsoft.com/office/drawing/2014/main" val="1117355676"/>
                    </a:ext>
                  </a:extLst>
                </a:gridCol>
                <a:gridCol w="1588769">
                  <a:extLst>
                    <a:ext uri="{9D8B030D-6E8A-4147-A177-3AD203B41FA5}">
                      <a16:colId xmlns:a16="http://schemas.microsoft.com/office/drawing/2014/main" val="3183409440"/>
                    </a:ext>
                  </a:extLst>
                </a:gridCol>
              </a:tblGrid>
              <a:tr h="358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08769"/>
                  </a:ext>
                </a:extLst>
              </a:tr>
              <a:tr h="3582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name[0]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name[1]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name[2]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1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4431-A7E8-F05A-FCB6-FEDF543C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Reading and displaying String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D47830-89DF-EDA5-FC1F-09B08237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30" y="2220010"/>
            <a:ext cx="6792762" cy="3096091"/>
          </a:xfrm>
        </p:spPr>
      </p:pic>
    </p:spTree>
    <p:extLst>
      <p:ext uri="{BB962C8B-B14F-4D97-AF65-F5344CB8AC3E}">
        <p14:creationId xmlns:p14="http://schemas.microsoft.com/office/powerpoint/2010/main" val="13471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F308-8E42-EA35-B8A0-EC5E4A47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It can also be done manually using </a:t>
            </a:r>
            <a:r>
              <a:rPr lang="en-US" dirty="0" err="1">
                <a:solidFill>
                  <a:schemeClr val="tx1"/>
                </a:solidFill>
                <a:cs typeface="Angsana New"/>
              </a:rPr>
              <a:t>getchar</a:t>
            </a:r>
            <a:r>
              <a:rPr lang="en-US" dirty="0">
                <a:solidFill>
                  <a:schemeClr val="tx1"/>
                </a:solidFill>
                <a:cs typeface="Angsana New"/>
              </a:rPr>
              <a:t>()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52BDFE-73B8-4D2A-E672-57B747A56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604" y="2210486"/>
            <a:ext cx="4552793" cy="3737574"/>
          </a:xfrm>
        </p:spPr>
      </p:pic>
    </p:spTree>
    <p:extLst>
      <p:ext uri="{BB962C8B-B14F-4D97-AF65-F5344CB8AC3E}">
        <p14:creationId xmlns:p14="http://schemas.microsoft.com/office/powerpoint/2010/main" val="36953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D9C9-CB17-7D26-57BA-329D9738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using gets() and puts()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8E06C6-8E97-7EB6-A6CE-67537CCFD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696" y="1925237"/>
            <a:ext cx="5754986" cy="4231975"/>
          </a:xfrm>
        </p:spPr>
      </p:pic>
    </p:spTree>
    <p:extLst>
      <p:ext uri="{BB962C8B-B14F-4D97-AF65-F5344CB8AC3E}">
        <p14:creationId xmlns:p14="http://schemas.microsoft.com/office/powerpoint/2010/main" val="132057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52B1-6DC6-CD21-673D-7D56F1F0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ngsana New"/>
              </a:rPr>
              <a:t>Passing string to function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C5BD82F-945F-6C3E-31F3-83655B14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041" y="1948226"/>
            <a:ext cx="5744293" cy="4229131"/>
          </a:xfrm>
        </p:spPr>
      </p:pic>
    </p:spTree>
    <p:extLst>
      <p:ext uri="{BB962C8B-B14F-4D97-AF65-F5344CB8AC3E}">
        <p14:creationId xmlns:p14="http://schemas.microsoft.com/office/powerpoint/2010/main" val="208388104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3AB921"/>
      </a:accent1>
      <a:accent2>
        <a:srgbClr val="70B213"/>
      </a:accent2>
      <a:accent3>
        <a:srgbClr val="A5A51D"/>
      </a:accent3>
      <a:accent4>
        <a:srgbClr val="D58617"/>
      </a:accent4>
      <a:accent5>
        <a:srgbClr val="E74929"/>
      </a:accent5>
      <a:accent6>
        <a:srgbClr val="D51747"/>
      </a:accent6>
      <a:hlink>
        <a:srgbClr val="BF6A3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LuminousVTI</vt:lpstr>
      <vt:lpstr>Strings in C-Programming</vt:lpstr>
      <vt:lpstr>Introduction</vt:lpstr>
      <vt:lpstr>Strings....</vt:lpstr>
      <vt:lpstr>Declaration of string</vt:lpstr>
      <vt:lpstr>Initializing String Variables</vt:lpstr>
      <vt:lpstr>Reading and displaying String</vt:lpstr>
      <vt:lpstr>It can also be done manually using getchar()</vt:lpstr>
      <vt:lpstr>using gets() and puts()</vt:lpstr>
      <vt:lpstr>Passing string to function</vt:lpstr>
      <vt:lpstr>String handling functions</vt:lpstr>
      <vt:lpstr>Some of the string handling functions are:</vt:lpstr>
      <vt:lpstr>Array of Strings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334</cp:revision>
  <dcterms:created xsi:type="dcterms:W3CDTF">2022-10-13T13:55:43Z</dcterms:created>
  <dcterms:modified xsi:type="dcterms:W3CDTF">2022-10-14T03:53:50Z</dcterms:modified>
</cp:coreProperties>
</file>