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2" r:id="rId11"/>
    <p:sldId id="267" r:id="rId12"/>
    <p:sldId id="268" r:id="rId13"/>
    <p:sldId id="269" r:id="rId14"/>
    <p:sldId id="270" r:id="rId15"/>
    <p:sldId id="271" r:id="rId16"/>
    <p:sldId id="265" r:id="rId17"/>
    <p:sldId id="266"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ECB9E-A959-031E-6CEB-120EC672EF0D}" v="59" dt="2022-10-27T03:56:51.158"/>
    <p1510:client id="{3BAF1469-39E4-4294-A1B1-8C3724C8A34E}" v="450" dt="2022-10-26T15:11:46.311"/>
    <p1510:client id="{518A1C65-EE2D-F0E5-3D10-038C72B4ADA0}" v="79" dt="2022-10-26T16:15:15.050"/>
    <p1510:client id="{7F6E3E37-2DB4-8089-9AE8-C32FDD7DA2B7}" v="137" dt="2022-10-26T15:43:12.828"/>
    <p1510:client id="{D6C0E933-EE3F-7CE7-EE19-CD0FE1F3D0BB}" v="1" dt="2022-10-26T15:45:09.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05D6D-F865-4BCB-B61F-033772338D6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24F9D3C-5178-4264-98EF-A52E8D6AA9AD}">
      <dgm:prSet/>
      <dgm:spPr/>
      <dgm:t>
        <a:bodyPr/>
        <a:lstStyle/>
        <a:p>
          <a:pPr rtl="0"/>
          <a:r>
            <a:rPr lang="en-GB"/>
            <a:t>There are three common types of Linked List.</a:t>
          </a:r>
          <a:endParaRPr lang="en-US">
            <a:latin typeface="Calibri Light" panose="020F0302020204030204"/>
          </a:endParaRPr>
        </a:p>
      </dgm:t>
    </dgm:pt>
    <dgm:pt modelId="{62C37F23-3325-4DB2-9316-9438911634D6}" type="parTrans" cxnId="{86E1371E-D0C1-42A6-B13F-E8F691205AA7}">
      <dgm:prSet/>
      <dgm:spPr/>
      <dgm:t>
        <a:bodyPr/>
        <a:lstStyle/>
        <a:p>
          <a:endParaRPr lang="en-US"/>
        </a:p>
      </dgm:t>
    </dgm:pt>
    <dgm:pt modelId="{C2A0394E-F125-4F19-8368-26C78C61CFA6}" type="sibTrans" cxnId="{86E1371E-D0C1-42A6-B13F-E8F691205AA7}">
      <dgm:prSet/>
      <dgm:spPr/>
      <dgm:t>
        <a:bodyPr/>
        <a:lstStyle/>
        <a:p>
          <a:endParaRPr lang="en-US"/>
        </a:p>
      </dgm:t>
    </dgm:pt>
    <dgm:pt modelId="{274582C7-FBA2-47AC-A2BA-26A48ABB4169}">
      <dgm:prSet/>
      <dgm:spPr/>
      <dgm:t>
        <a:bodyPr/>
        <a:lstStyle/>
        <a:p>
          <a:pPr rtl="0"/>
          <a:r>
            <a:rPr lang="en-GB" b="1">
              <a:latin typeface="Calibri Light" panose="020F0302020204030204"/>
            </a:rPr>
            <a:t>2.Doubly Linked List</a:t>
          </a:r>
          <a:endParaRPr lang="en-US" b="1"/>
        </a:p>
      </dgm:t>
    </dgm:pt>
    <dgm:pt modelId="{D518C34D-B6EC-4FA8-A371-5262251B65F2}" type="parTrans" cxnId="{E289B849-2F8D-4C44-82F2-12A9E46F18DD}">
      <dgm:prSet/>
      <dgm:spPr/>
      <dgm:t>
        <a:bodyPr/>
        <a:lstStyle/>
        <a:p>
          <a:endParaRPr lang="en-US"/>
        </a:p>
      </dgm:t>
    </dgm:pt>
    <dgm:pt modelId="{CC568DEF-FBB8-4AA1-85C0-1BF017C59FD9}" type="sibTrans" cxnId="{E289B849-2F8D-4C44-82F2-12A9E46F18DD}">
      <dgm:prSet/>
      <dgm:spPr/>
      <dgm:t>
        <a:bodyPr/>
        <a:lstStyle/>
        <a:p>
          <a:endParaRPr lang="en-US"/>
        </a:p>
      </dgm:t>
    </dgm:pt>
    <dgm:pt modelId="{E7E4E862-53C4-4D3A-B63F-3CC994615A41}">
      <dgm:prSet/>
      <dgm:spPr/>
      <dgm:t>
        <a:bodyPr/>
        <a:lstStyle/>
        <a:p>
          <a:pPr rtl="0"/>
          <a:r>
            <a:rPr lang="en-GB" b="1">
              <a:latin typeface="Calibri Light" panose="020F0302020204030204"/>
            </a:rPr>
            <a:t>3.Circular Linked List</a:t>
          </a:r>
          <a:endParaRPr lang="en-GB" b="1"/>
        </a:p>
      </dgm:t>
    </dgm:pt>
    <dgm:pt modelId="{22134F6E-D519-4B43-9406-5AC6DAB7EC4F}" type="parTrans" cxnId="{15A7C843-54D3-46E9-95B4-4BBB5529D719}">
      <dgm:prSet/>
      <dgm:spPr/>
      <dgm:t>
        <a:bodyPr/>
        <a:lstStyle/>
        <a:p>
          <a:endParaRPr lang="en-US"/>
        </a:p>
      </dgm:t>
    </dgm:pt>
    <dgm:pt modelId="{23D67FC1-5EC7-4C7E-B8B2-B6B77F9B0014}" type="sibTrans" cxnId="{15A7C843-54D3-46E9-95B4-4BBB5529D719}">
      <dgm:prSet/>
      <dgm:spPr/>
      <dgm:t>
        <a:bodyPr/>
        <a:lstStyle/>
        <a:p>
          <a:endParaRPr lang="en-US"/>
        </a:p>
      </dgm:t>
    </dgm:pt>
    <dgm:pt modelId="{AFA1A876-8E89-47C4-A7F1-C6FBE1F9D3E0}">
      <dgm:prSet phldr="0"/>
      <dgm:spPr/>
      <dgm:t>
        <a:bodyPr/>
        <a:lstStyle/>
        <a:p>
          <a:pPr rtl="0"/>
          <a:r>
            <a:rPr lang="en-GB" b="1">
              <a:latin typeface="Calibri Light" panose="020F0302020204030204"/>
            </a:rPr>
            <a:t>1.Singly Linked List</a:t>
          </a:r>
          <a:endParaRPr lang="en-GB" b="1"/>
        </a:p>
      </dgm:t>
    </dgm:pt>
    <dgm:pt modelId="{7F98D7A6-B011-471A-A142-E1E35339A2D4}" type="parTrans" cxnId="{21A9083F-B4DD-4527-8098-AFF0C810C6FD}">
      <dgm:prSet/>
      <dgm:spPr/>
    </dgm:pt>
    <dgm:pt modelId="{E1C7D268-6258-4427-A459-3180347E0470}" type="sibTrans" cxnId="{21A9083F-B4DD-4527-8098-AFF0C810C6FD}">
      <dgm:prSet/>
      <dgm:spPr/>
    </dgm:pt>
    <dgm:pt modelId="{03EFE986-ED63-4C70-8F1B-C81BF4632CC1}" type="pres">
      <dgm:prSet presAssocID="{93E05D6D-F865-4BCB-B61F-033772338D65}" presName="linear" presStyleCnt="0">
        <dgm:presLayoutVars>
          <dgm:dir/>
          <dgm:animLvl val="lvl"/>
          <dgm:resizeHandles val="exact"/>
        </dgm:presLayoutVars>
      </dgm:prSet>
      <dgm:spPr/>
    </dgm:pt>
    <dgm:pt modelId="{D2F431AE-02FE-4DBA-BFF6-16506ED9C220}" type="pres">
      <dgm:prSet presAssocID="{A24F9D3C-5178-4264-98EF-A52E8D6AA9AD}" presName="parentLin" presStyleCnt="0"/>
      <dgm:spPr/>
    </dgm:pt>
    <dgm:pt modelId="{79E55A32-5E6F-43DB-ACEB-23E725A69C6B}" type="pres">
      <dgm:prSet presAssocID="{A24F9D3C-5178-4264-98EF-A52E8D6AA9AD}" presName="parentLeftMargin" presStyleLbl="node1" presStyleIdx="0" presStyleCnt="4"/>
      <dgm:spPr/>
    </dgm:pt>
    <dgm:pt modelId="{D52134E7-9229-45DB-9370-CE7955E15571}" type="pres">
      <dgm:prSet presAssocID="{A24F9D3C-5178-4264-98EF-A52E8D6AA9AD}" presName="parentText" presStyleLbl="node1" presStyleIdx="0" presStyleCnt="4">
        <dgm:presLayoutVars>
          <dgm:chMax val="0"/>
          <dgm:bulletEnabled val="1"/>
        </dgm:presLayoutVars>
      </dgm:prSet>
      <dgm:spPr/>
    </dgm:pt>
    <dgm:pt modelId="{D367CE30-7F7E-4556-B73B-2C200A858CCC}" type="pres">
      <dgm:prSet presAssocID="{A24F9D3C-5178-4264-98EF-A52E8D6AA9AD}" presName="negativeSpace" presStyleCnt="0"/>
      <dgm:spPr/>
    </dgm:pt>
    <dgm:pt modelId="{52F93611-8E96-48C5-A3E6-60055DF9CECA}" type="pres">
      <dgm:prSet presAssocID="{A24F9D3C-5178-4264-98EF-A52E8D6AA9AD}" presName="childText" presStyleLbl="conFgAcc1" presStyleIdx="0" presStyleCnt="4">
        <dgm:presLayoutVars>
          <dgm:bulletEnabled val="1"/>
        </dgm:presLayoutVars>
      </dgm:prSet>
      <dgm:spPr/>
    </dgm:pt>
    <dgm:pt modelId="{4F2182BA-B094-4F49-9340-84FCEE753764}" type="pres">
      <dgm:prSet presAssocID="{C2A0394E-F125-4F19-8368-26C78C61CFA6}" presName="spaceBetweenRectangles" presStyleCnt="0"/>
      <dgm:spPr/>
    </dgm:pt>
    <dgm:pt modelId="{4BF049D0-9EFE-4B05-B1B3-EC52F236FD5A}" type="pres">
      <dgm:prSet presAssocID="{AFA1A876-8E89-47C4-A7F1-C6FBE1F9D3E0}" presName="parentLin" presStyleCnt="0"/>
      <dgm:spPr/>
    </dgm:pt>
    <dgm:pt modelId="{7C8EAC8B-A8AD-4E45-B91C-DDF3D9C6F1A8}" type="pres">
      <dgm:prSet presAssocID="{AFA1A876-8E89-47C4-A7F1-C6FBE1F9D3E0}" presName="parentLeftMargin" presStyleLbl="node1" presStyleIdx="0" presStyleCnt="4"/>
      <dgm:spPr/>
    </dgm:pt>
    <dgm:pt modelId="{075B70A6-B467-4ED0-AC53-89F52E27F438}" type="pres">
      <dgm:prSet presAssocID="{AFA1A876-8E89-47C4-A7F1-C6FBE1F9D3E0}" presName="parentText" presStyleLbl="node1" presStyleIdx="1" presStyleCnt="4">
        <dgm:presLayoutVars>
          <dgm:chMax val="0"/>
          <dgm:bulletEnabled val="1"/>
        </dgm:presLayoutVars>
      </dgm:prSet>
      <dgm:spPr/>
    </dgm:pt>
    <dgm:pt modelId="{E65F2EA0-3905-4ACB-A1D9-8CFFE1861E80}" type="pres">
      <dgm:prSet presAssocID="{AFA1A876-8E89-47C4-A7F1-C6FBE1F9D3E0}" presName="negativeSpace" presStyleCnt="0"/>
      <dgm:spPr/>
    </dgm:pt>
    <dgm:pt modelId="{F6F7162C-BAC0-4E95-814F-425C57C55F85}" type="pres">
      <dgm:prSet presAssocID="{AFA1A876-8E89-47C4-A7F1-C6FBE1F9D3E0}" presName="childText" presStyleLbl="conFgAcc1" presStyleIdx="1" presStyleCnt="4">
        <dgm:presLayoutVars>
          <dgm:bulletEnabled val="1"/>
        </dgm:presLayoutVars>
      </dgm:prSet>
      <dgm:spPr/>
    </dgm:pt>
    <dgm:pt modelId="{9F3D3801-2CD7-4A61-A5D3-2EE1C162ED59}" type="pres">
      <dgm:prSet presAssocID="{E1C7D268-6258-4427-A459-3180347E0470}" presName="spaceBetweenRectangles" presStyleCnt="0"/>
      <dgm:spPr/>
    </dgm:pt>
    <dgm:pt modelId="{32615DC8-4487-4282-9648-8C06A42BFFB2}" type="pres">
      <dgm:prSet presAssocID="{274582C7-FBA2-47AC-A2BA-26A48ABB4169}" presName="parentLin" presStyleCnt="0"/>
      <dgm:spPr/>
    </dgm:pt>
    <dgm:pt modelId="{4FC1FE18-B67F-4CAC-84CA-624177090D37}" type="pres">
      <dgm:prSet presAssocID="{274582C7-FBA2-47AC-A2BA-26A48ABB4169}" presName="parentLeftMargin" presStyleLbl="node1" presStyleIdx="1" presStyleCnt="4"/>
      <dgm:spPr/>
    </dgm:pt>
    <dgm:pt modelId="{FD877C8E-7BBB-4523-9569-B3D7AD32798A}" type="pres">
      <dgm:prSet presAssocID="{274582C7-FBA2-47AC-A2BA-26A48ABB4169}" presName="parentText" presStyleLbl="node1" presStyleIdx="2" presStyleCnt="4">
        <dgm:presLayoutVars>
          <dgm:chMax val="0"/>
          <dgm:bulletEnabled val="1"/>
        </dgm:presLayoutVars>
      </dgm:prSet>
      <dgm:spPr/>
    </dgm:pt>
    <dgm:pt modelId="{A74DA14D-1D8E-4D08-8605-B4934C9B45FD}" type="pres">
      <dgm:prSet presAssocID="{274582C7-FBA2-47AC-A2BA-26A48ABB4169}" presName="negativeSpace" presStyleCnt="0"/>
      <dgm:spPr/>
    </dgm:pt>
    <dgm:pt modelId="{F080C959-93DA-40F4-94F1-C27CB77A1CD8}" type="pres">
      <dgm:prSet presAssocID="{274582C7-FBA2-47AC-A2BA-26A48ABB4169}" presName="childText" presStyleLbl="conFgAcc1" presStyleIdx="2" presStyleCnt="4">
        <dgm:presLayoutVars>
          <dgm:bulletEnabled val="1"/>
        </dgm:presLayoutVars>
      </dgm:prSet>
      <dgm:spPr/>
    </dgm:pt>
    <dgm:pt modelId="{A2B83134-F10C-4940-862F-2092E15B5EBF}" type="pres">
      <dgm:prSet presAssocID="{CC568DEF-FBB8-4AA1-85C0-1BF017C59FD9}" presName="spaceBetweenRectangles" presStyleCnt="0"/>
      <dgm:spPr/>
    </dgm:pt>
    <dgm:pt modelId="{DEFBFF2E-7DDB-4072-A2EC-F20182D92AD5}" type="pres">
      <dgm:prSet presAssocID="{E7E4E862-53C4-4D3A-B63F-3CC994615A41}" presName="parentLin" presStyleCnt="0"/>
      <dgm:spPr/>
    </dgm:pt>
    <dgm:pt modelId="{59EFDE26-0A66-4CFD-AFB2-5F2DB8F59237}" type="pres">
      <dgm:prSet presAssocID="{E7E4E862-53C4-4D3A-B63F-3CC994615A41}" presName="parentLeftMargin" presStyleLbl="node1" presStyleIdx="2" presStyleCnt="4"/>
      <dgm:spPr/>
    </dgm:pt>
    <dgm:pt modelId="{40E097B7-C9C1-43CF-8ADC-CEC1CEE3474B}" type="pres">
      <dgm:prSet presAssocID="{E7E4E862-53C4-4D3A-B63F-3CC994615A41}" presName="parentText" presStyleLbl="node1" presStyleIdx="3" presStyleCnt="4">
        <dgm:presLayoutVars>
          <dgm:chMax val="0"/>
          <dgm:bulletEnabled val="1"/>
        </dgm:presLayoutVars>
      </dgm:prSet>
      <dgm:spPr/>
    </dgm:pt>
    <dgm:pt modelId="{9FA87F56-2843-43AE-9272-A5FA88B8C5B8}" type="pres">
      <dgm:prSet presAssocID="{E7E4E862-53C4-4D3A-B63F-3CC994615A41}" presName="negativeSpace" presStyleCnt="0"/>
      <dgm:spPr/>
    </dgm:pt>
    <dgm:pt modelId="{A958AEB1-F74B-43EE-AFE4-C1CA31E6F3E5}" type="pres">
      <dgm:prSet presAssocID="{E7E4E862-53C4-4D3A-B63F-3CC994615A41}" presName="childText" presStyleLbl="conFgAcc1" presStyleIdx="3" presStyleCnt="4">
        <dgm:presLayoutVars>
          <dgm:bulletEnabled val="1"/>
        </dgm:presLayoutVars>
      </dgm:prSet>
      <dgm:spPr/>
    </dgm:pt>
  </dgm:ptLst>
  <dgm:cxnLst>
    <dgm:cxn modelId="{E1C86904-7749-4C4F-A000-1A2F40384DFC}" type="presOf" srcId="{A24F9D3C-5178-4264-98EF-A52E8D6AA9AD}" destId="{D52134E7-9229-45DB-9370-CE7955E15571}" srcOrd="1" destOrd="0" presId="urn:microsoft.com/office/officeart/2005/8/layout/list1"/>
    <dgm:cxn modelId="{1921A308-3245-42AA-9C16-879FB4A3EA9F}" type="presOf" srcId="{274582C7-FBA2-47AC-A2BA-26A48ABB4169}" destId="{FD877C8E-7BBB-4523-9569-B3D7AD32798A}" srcOrd="1" destOrd="0" presId="urn:microsoft.com/office/officeart/2005/8/layout/list1"/>
    <dgm:cxn modelId="{8E7DDD11-4B15-4F63-94DB-4BEC694726B7}" type="presOf" srcId="{A24F9D3C-5178-4264-98EF-A52E8D6AA9AD}" destId="{79E55A32-5E6F-43DB-ACEB-23E725A69C6B}" srcOrd="0" destOrd="0" presId="urn:microsoft.com/office/officeart/2005/8/layout/list1"/>
    <dgm:cxn modelId="{86E1371E-D0C1-42A6-B13F-E8F691205AA7}" srcId="{93E05D6D-F865-4BCB-B61F-033772338D65}" destId="{A24F9D3C-5178-4264-98EF-A52E8D6AA9AD}" srcOrd="0" destOrd="0" parTransId="{62C37F23-3325-4DB2-9316-9438911634D6}" sibTransId="{C2A0394E-F125-4F19-8368-26C78C61CFA6}"/>
    <dgm:cxn modelId="{21A9083F-B4DD-4527-8098-AFF0C810C6FD}" srcId="{93E05D6D-F865-4BCB-B61F-033772338D65}" destId="{AFA1A876-8E89-47C4-A7F1-C6FBE1F9D3E0}" srcOrd="1" destOrd="0" parTransId="{7F98D7A6-B011-471A-A142-E1E35339A2D4}" sibTransId="{E1C7D268-6258-4427-A459-3180347E0470}"/>
    <dgm:cxn modelId="{15A7C843-54D3-46E9-95B4-4BBB5529D719}" srcId="{93E05D6D-F865-4BCB-B61F-033772338D65}" destId="{E7E4E862-53C4-4D3A-B63F-3CC994615A41}" srcOrd="3" destOrd="0" parTransId="{22134F6E-D519-4B43-9406-5AC6DAB7EC4F}" sibTransId="{23D67FC1-5EC7-4C7E-B8B2-B6B77F9B0014}"/>
    <dgm:cxn modelId="{A9D04246-9DE4-422F-B68A-A24B2F2EC773}" type="presOf" srcId="{AFA1A876-8E89-47C4-A7F1-C6FBE1F9D3E0}" destId="{7C8EAC8B-A8AD-4E45-B91C-DDF3D9C6F1A8}" srcOrd="0" destOrd="0" presId="urn:microsoft.com/office/officeart/2005/8/layout/list1"/>
    <dgm:cxn modelId="{E289B849-2F8D-4C44-82F2-12A9E46F18DD}" srcId="{93E05D6D-F865-4BCB-B61F-033772338D65}" destId="{274582C7-FBA2-47AC-A2BA-26A48ABB4169}" srcOrd="2" destOrd="0" parTransId="{D518C34D-B6EC-4FA8-A371-5262251B65F2}" sibTransId="{CC568DEF-FBB8-4AA1-85C0-1BF017C59FD9}"/>
    <dgm:cxn modelId="{A2B7DD6D-B905-4BF3-96DA-8C3423F80C80}" type="presOf" srcId="{274582C7-FBA2-47AC-A2BA-26A48ABB4169}" destId="{4FC1FE18-B67F-4CAC-84CA-624177090D37}" srcOrd="0" destOrd="0" presId="urn:microsoft.com/office/officeart/2005/8/layout/list1"/>
    <dgm:cxn modelId="{0991DE9E-1225-448B-911F-105A3253F3C8}" type="presOf" srcId="{E7E4E862-53C4-4D3A-B63F-3CC994615A41}" destId="{40E097B7-C9C1-43CF-8ADC-CEC1CEE3474B}" srcOrd="1" destOrd="0" presId="urn:microsoft.com/office/officeart/2005/8/layout/list1"/>
    <dgm:cxn modelId="{C31542BF-63D2-48C5-B199-92C4F197585B}" type="presOf" srcId="{AFA1A876-8E89-47C4-A7F1-C6FBE1F9D3E0}" destId="{075B70A6-B467-4ED0-AC53-89F52E27F438}" srcOrd="1" destOrd="0" presId="urn:microsoft.com/office/officeart/2005/8/layout/list1"/>
    <dgm:cxn modelId="{AF6CD8C8-6669-4FFF-83FD-CE8192AE8657}" type="presOf" srcId="{E7E4E862-53C4-4D3A-B63F-3CC994615A41}" destId="{59EFDE26-0A66-4CFD-AFB2-5F2DB8F59237}" srcOrd="0" destOrd="0" presId="urn:microsoft.com/office/officeart/2005/8/layout/list1"/>
    <dgm:cxn modelId="{D4F770CD-C5C6-48F3-90F9-1375B0C3BCA4}" type="presOf" srcId="{93E05D6D-F865-4BCB-B61F-033772338D65}" destId="{03EFE986-ED63-4C70-8F1B-C81BF4632CC1}" srcOrd="0" destOrd="0" presId="urn:microsoft.com/office/officeart/2005/8/layout/list1"/>
    <dgm:cxn modelId="{E8E97055-7993-4AB2-A154-B32B023D6174}" type="presParOf" srcId="{03EFE986-ED63-4C70-8F1B-C81BF4632CC1}" destId="{D2F431AE-02FE-4DBA-BFF6-16506ED9C220}" srcOrd="0" destOrd="0" presId="urn:microsoft.com/office/officeart/2005/8/layout/list1"/>
    <dgm:cxn modelId="{2B27A50D-C130-43D4-85AB-B05E07DDF87F}" type="presParOf" srcId="{D2F431AE-02FE-4DBA-BFF6-16506ED9C220}" destId="{79E55A32-5E6F-43DB-ACEB-23E725A69C6B}" srcOrd="0" destOrd="0" presId="urn:microsoft.com/office/officeart/2005/8/layout/list1"/>
    <dgm:cxn modelId="{EA482892-942C-412C-BC35-6A5A5ECE946E}" type="presParOf" srcId="{D2F431AE-02FE-4DBA-BFF6-16506ED9C220}" destId="{D52134E7-9229-45DB-9370-CE7955E15571}" srcOrd="1" destOrd="0" presId="urn:microsoft.com/office/officeart/2005/8/layout/list1"/>
    <dgm:cxn modelId="{CD15E68A-6E50-4CB7-B9FB-655C63AD6C65}" type="presParOf" srcId="{03EFE986-ED63-4C70-8F1B-C81BF4632CC1}" destId="{D367CE30-7F7E-4556-B73B-2C200A858CCC}" srcOrd="1" destOrd="0" presId="urn:microsoft.com/office/officeart/2005/8/layout/list1"/>
    <dgm:cxn modelId="{338E7800-93F6-45FC-A07D-DBCC2F820EE9}" type="presParOf" srcId="{03EFE986-ED63-4C70-8F1B-C81BF4632CC1}" destId="{52F93611-8E96-48C5-A3E6-60055DF9CECA}" srcOrd="2" destOrd="0" presId="urn:microsoft.com/office/officeart/2005/8/layout/list1"/>
    <dgm:cxn modelId="{9035AA7D-0F64-4508-9A92-E82B29AD8C92}" type="presParOf" srcId="{03EFE986-ED63-4C70-8F1B-C81BF4632CC1}" destId="{4F2182BA-B094-4F49-9340-84FCEE753764}" srcOrd="3" destOrd="0" presId="urn:microsoft.com/office/officeart/2005/8/layout/list1"/>
    <dgm:cxn modelId="{7024A0CE-A9A1-4DE4-9E2B-9010591DC68A}" type="presParOf" srcId="{03EFE986-ED63-4C70-8F1B-C81BF4632CC1}" destId="{4BF049D0-9EFE-4B05-B1B3-EC52F236FD5A}" srcOrd="4" destOrd="0" presId="urn:microsoft.com/office/officeart/2005/8/layout/list1"/>
    <dgm:cxn modelId="{A180C2D1-9305-4C68-9DBB-FE0C79CD5F91}" type="presParOf" srcId="{4BF049D0-9EFE-4B05-B1B3-EC52F236FD5A}" destId="{7C8EAC8B-A8AD-4E45-B91C-DDF3D9C6F1A8}" srcOrd="0" destOrd="0" presId="urn:microsoft.com/office/officeart/2005/8/layout/list1"/>
    <dgm:cxn modelId="{D0BFA220-EB75-4226-A56E-350334AA7B80}" type="presParOf" srcId="{4BF049D0-9EFE-4B05-B1B3-EC52F236FD5A}" destId="{075B70A6-B467-4ED0-AC53-89F52E27F438}" srcOrd="1" destOrd="0" presId="urn:microsoft.com/office/officeart/2005/8/layout/list1"/>
    <dgm:cxn modelId="{0AFA0D61-8D56-4A1D-ACE9-6907DA34F92D}" type="presParOf" srcId="{03EFE986-ED63-4C70-8F1B-C81BF4632CC1}" destId="{E65F2EA0-3905-4ACB-A1D9-8CFFE1861E80}" srcOrd="5" destOrd="0" presId="urn:microsoft.com/office/officeart/2005/8/layout/list1"/>
    <dgm:cxn modelId="{3CC616F2-BBBF-42F6-86B0-AE9205C95D9A}" type="presParOf" srcId="{03EFE986-ED63-4C70-8F1B-C81BF4632CC1}" destId="{F6F7162C-BAC0-4E95-814F-425C57C55F85}" srcOrd="6" destOrd="0" presId="urn:microsoft.com/office/officeart/2005/8/layout/list1"/>
    <dgm:cxn modelId="{58778FB4-3001-44DA-ACE1-5ACCC73E8CDB}" type="presParOf" srcId="{03EFE986-ED63-4C70-8F1B-C81BF4632CC1}" destId="{9F3D3801-2CD7-4A61-A5D3-2EE1C162ED59}" srcOrd="7" destOrd="0" presId="urn:microsoft.com/office/officeart/2005/8/layout/list1"/>
    <dgm:cxn modelId="{31CDC87A-86A0-42AD-8A76-20CAD8874A33}" type="presParOf" srcId="{03EFE986-ED63-4C70-8F1B-C81BF4632CC1}" destId="{32615DC8-4487-4282-9648-8C06A42BFFB2}" srcOrd="8" destOrd="0" presId="urn:microsoft.com/office/officeart/2005/8/layout/list1"/>
    <dgm:cxn modelId="{864D434F-B3F2-4073-BAED-4AA94FF98DFB}" type="presParOf" srcId="{32615DC8-4487-4282-9648-8C06A42BFFB2}" destId="{4FC1FE18-B67F-4CAC-84CA-624177090D37}" srcOrd="0" destOrd="0" presId="urn:microsoft.com/office/officeart/2005/8/layout/list1"/>
    <dgm:cxn modelId="{B859716E-9710-4691-8DA0-6C67620580A0}" type="presParOf" srcId="{32615DC8-4487-4282-9648-8C06A42BFFB2}" destId="{FD877C8E-7BBB-4523-9569-B3D7AD32798A}" srcOrd="1" destOrd="0" presId="urn:microsoft.com/office/officeart/2005/8/layout/list1"/>
    <dgm:cxn modelId="{C8BF583E-B895-4A78-909E-043CDA4FE362}" type="presParOf" srcId="{03EFE986-ED63-4C70-8F1B-C81BF4632CC1}" destId="{A74DA14D-1D8E-4D08-8605-B4934C9B45FD}" srcOrd="9" destOrd="0" presId="urn:microsoft.com/office/officeart/2005/8/layout/list1"/>
    <dgm:cxn modelId="{D9FF00E0-C829-4D5F-B40E-2C5DBFA3A759}" type="presParOf" srcId="{03EFE986-ED63-4C70-8F1B-C81BF4632CC1}" destId="{F080C959-93DA-40F4-94F1-C27CB77A1CD8}" srcOrd="10" destOrd="0" presId="urn:microsoft.com/office/officeart/2005/8/layout/list1"/>
    <dgm:cxn modelId="{06039A34-2B6B-41A0-93B8-79806BF6D133}" type="presParOf" srcId="{03EFE986-ED63-4C70-8F1B-C81BF4632CC1}" destId="{A2B83134-F10C-4940-862F-2092E15B5EBF}" srcOrd="11" destOrd="0" presId="urn:microsoft.com/office/officeart/2005/8/layout/list1"/>
    <dgm:cxn modelId="{89F8C46A-0076-4782-81E1-723F4767D21B}" type="presParOf" srcId="{03EFE986-ED63-4C70-8F1B-C81BF4632CC1}" destId="{DEFBFF2E-7DDB-4072-A2EC-F20182D92AD5}" srcOrd="12" destOrd="0" presId="urn:microsoft.com/office/officeart/2005/8/layout/list1"/>
    <dgm:cxn modelId="{2BC56D37-D759-4B85-A28B-0C0DD14ABDFD}" type="presParOf" srcId="{DEFBFF2E-7DDB-4072-A2EC-F20182D92AD5}" destId="{59EFDE26-0A66-4CFD-AFB2-5F2DB8F59237}" srcOrd="0" destOrd="0" presId="urn:microsoft.com/office/officeart/2005/8/layout/list1"/>
    <dgm:cxn modelId="{B1FB48DF-F5A8-4CEA-B2B7-4EAE33868E34}" type="presParOf" srcId="{DEFBFF2E-7DDB-4072-A2EC-F20182D92AD5}" destId="{40E097B7-C9C1-43CF-8ADC-CEC1CEE3474B}" srcOrd="1" destOrd="0" presId="urn:microsoft.com/office/officeart/2005/8/layout/list1"/>
    <dgm:cxn modelId="{E62D8336-B23F-4D8A-BAA2-B7D621376ECF}" type="presParOf" srcId="{03EFE986-ED63-4C70-8F1B-C81BF4632CC1}" destId="{9FA87F56-2843-43AE-9272-A5FA88B8C5B8}" srcOrd="13" destOrd="0" presId="urn:microsoft.com/office/officeart/2005/8/layout/list1"/>
    <dgm:cxn modelId="{50DDE72F-EB28-4151-B2F9-8C3B93CC7334}" type="presParOf" srcId="{03EFE986-ED63-4C70-8F1B-C81BF4632CC1}" destId="{A958AEB1-F74B-43EE-AFE4-C1CA31E6F3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6F8B2E-B990-442A-A489-9C3B3CCF8B7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6B97983-1D2F-452E-AA82-C673A4694721}">
      <dgm:prSet/>
      <dgm:spPr/>
      <dgm:t>
        <a:bodyPr/>
        <a:lstStyle/>
        <a:p>
          <a:r>
            <a:rPr lang="en-GB"/>
            <a:t>To delete a node from a linked list, we need to do these steps</a:t>
          </a:r>
          <a:endParaRPr lang="en-US"/>
        </a:p>
      </dgm:t>
    </dgm:pt>
    <dgm:pt modelId="{9AF1A95C-AEFA-473E-B4C9-9F266482EEA4}" type="parTrans" cxnId="{55E304FE-5258-4EAB-9E36-16AE55D5FF90}">
      <dgm:prSet/>
      <dgm:spPr/>
      <dgm:t>
        <a:bodyPr/>
        <a:lstStyle/>
        <a:p>
          <a:endParaRPr lang="en-US"/>
        </a:p>
      </dgm:t>
    </dgm:pt>
    <dgm:pt modelId="{93D56827-E4D6-4644-B888-E5EE78F90843}" type="sibTrans" cxnId="{55E304FE-5258-4EAB-9E36-16AE55D5FF90}">
      <dgm:prSet/>
      <dgm:spPr/>
      <dgm:t>
        <a:bodyPr/>
        <a:lstStyle/>
        <a:p>
          <a:endParaRPr lang="en-US"/>
        </a:p>
      </dgm:t>
    </dgm:pt>
    <dgm:pt modelId="{51D40C12-D9E0-4299-BBC7-36378D9DCD26}">
      <dgm:prSet/>
      <dgm:spPr/>
      <dgm:t>
        <a:bodyPr/>
        <a:lstStyle/>
        <a:p>
          <a:r>
            <a:rPr lang="en-GB"/>
            <a:t>Find the previous node of the node to be deleted.</a:t>
          </a:r>
          <a:endParaRPr lang="en-US"/>
        </a:p>
      </dgm:t>
    </dgm:pt>
    <dgm:pt modelId="{870E0BA2-0CFE-4746-BA6B-E5818F0300A6}" type="parTrans" cxnId="{832FB87D-48A9-49EC-BDE8-47E72900F448}">
      <dgm:prSet/>
      <dgm:spPr/>
      <dgm:t>
        <a:bodyPr/>
        <a:lstStyle/>
        <a:p>
          <a:endParaRPr lang="en-US"/>
        </a:p>
      </dgm:t>
    </dgm:pt>
    <dgm:pt modelId="{53B389EC-2B87-445E-A947-7CCF42997B83}" type="sibTrans" cxnId="{832FB87D-48A9-49EC-BDE8-47E72900F448}">
      <dgm:prSet/>
      <dgm:spPr/>
      <dgm:t>
        <a:bodyPr/>
        <a:lstStyle/>
        <a:p>
          <a:endParaRPr lang="en-US"/>
        </a:p>
      </dgm:t>
    </dgm:pt>
    <dgm:pt modelId="{4CAB5C9B-5EAC-45D0-9113-A3458CBE2C48}">
      <dgm:prSet/>
      <dgm:spPr/>
      <dgm:t>
        <a:bodyPr/>
        <a:lstStyle/>
        <a:p>
          <a:r>
            <a:rPr lang="en-GB"/>
            <a:t>Change the next pointer of the previous node</a:t>
          </a:r>
          <a:endParaRPr lang="en-US"/>
        </a:p>
      </dgm:t>
    </dgm:pt>
    <dgm:pt modelId="{565980FD-9551-4DB7-8E8E-DBB1FFDA7434}" type="parTrans" cxnId="{9885F996-BEE9-4200-BB82-982E68E75252}">
      <dgm:prSet/>
      <dgm:spPr/>
      <dgm:t>
        <a:bodyPr/>
        <a:lstStyle/>
        <a:p>
          <a:endParaRPr lang="en-US"/>
        </a:p>
      </dgm:t>
    </dgm:pt>
    <dgm:pt modelId="{401D0103-5827-43DB-924B-E3DD13044377}" type="sibTrans" cxnId="{9885F996-BEE9-4200-BB82-982E68E75252}">
      <dgm:prSet/>
      <dgm:spPr/>
      <dgm:t>
        <a:bodyPr/>
        <a:lstStyle/>
        <a:p>
          <a:endParaRPr lang="en-US"/>
        </a:p>
      </dgm:t>
    </dgm:pt>
    <dgm:pt modelId="{BDC992E4-46D0-4E50-9839-C1290D24F349}">
      <dgm:prSet/>
      <dgm:spPr/>
      <dgm:t>
        <a:bodyPr/>
        <a:lstStyle/>
        <a:p>
          <a:r>
            <a:rPr lang="en-GB"/>
            <a:t>Free the memory of the deleted node.</a:t>
          </a:r>
          <a:endParaRPr lang="en-US"/>
        </a:p>
      </dgm:t>
    </dgm:pt>
    <dgm:pt modelId="{6B1C965D-B7A4-49D0-B5AB-A443AF5FA97D}" type="parTrans" cxnId="{E02B982F-C818-4326-80AE-1CEDDFBF9DE5}">
      <dgm:prSet/>
      <dgm:spPr/>
      <dgm:t>
        <a:bodyPr/>
        <a:lstStyle/>
        <a:p>
          <a:endParaRPr lang="en-US"/>
        </a:p>
      </dgm:t>
    </dgm:pt>
    <dgm:pt modelId="{75F073B7-7C41-4BD1-B3DA-9E18957F7DFD}" type="sibTrans" cxnId="{E02B982F-C818-4326-80AE-1CEDDFBF9DE5}">
      <dgm:prSet/>
      <dgm:spPr/>
      <dgm:t>
        <a:bodyPr/>
        <a:lstStyle/>
        <a:p>
          <a:endParaRPr lang="en-US"/>
        </a:p>
      </dgm:t>
    </dgm:pt>
    <dgm:pt modelId="{793DBAAF-0F84-4B87-B72C-9DB1CF754B97}">
      <dgm:prSet/>
      <dgm:spPr/>
      <dgm:t>
        <a:bodyPr/>
        <a:lstStyle/>
        <a:p>
          <a:r>
            <a:rPr lang="en-GB"/>
            <a:t>In the deletion, there is a special case in which the first node is deleted. In this, we need to update the head of the linked list.</a:t>
          </a:r>
          <a:endParaRPr lang="en-US"/>
        </a:p>
      </dgm:t>
    </dgm:pt>
    <dgm:pt modelId="{FF86D6AA-F1F5-4151-8E5E-0135EC6AC954}" type="parTrans" cxnId="{22AB7651-6D8F-419E-A6CA-A8D9567C407A}">
      <dgm:prSet/>
      <dgm:spPr/>
      <dgm:t>
        <a:bodyPr/>
        <a:lstStyle/>
        <a:p>
          <a:endParaRPr lang="en-US"/>
        </a:p>
      </dgm:t>
    </dgm:pt>
    <dgm:pt modelId="{203D0098-91D2-4BE8-8E60-A5747DDD9C36}" type="sibTrans" cxnId="{22AB7651-6D8F-419E-A6CA-A8D9567C407A}">
      <dgm:prSet/>
      <dgm:spPr/>
      <dgm:t>
        <a:bodyPr/>
        <a:lstStyle/>
        <a:p>
          <a:endParaRPr lang="en-US"/>
        </a:p>
      </dgm:t>
    </dgm:pt>
    <dgm:pt modelId="{0FB39526-288E-43E1-AD41-0C9EFDDFA233}" type="pres">
      <dgm:prSet presAssocID="{646F8B2E-B990-442A-A489-9C3B3CCF8B79}" presName="linear" presStyleCnt="0">
        <dgm:presLayoutVars>
          <dgm:animLvl val="lvl"/>
          <dgm:resizeHandles val="exact"/>
        </dgm:presLayoutVars>
      </dgm:prSet>
      <dgm:spPr/>
    </dgm:pt>
    <dgm:pt modelId="{B415EFA8-1D34-489D-A833-4C00D2BEBB0E}" type="pres">
      <dgm:prSet presAssocID="{76B97983-1D2F-452E-AA82-C673A4694721}" presName="parentText" presStyleLbl="node1" presStyleIdx="0" presStyleCnt="5">
        <dgm:presLayoutVars>
          <dgm:chMax val="0"/>
          <dgm:bulletEnabled val="1"/>
        </dgm:presLayoutVars>
      </dgm:prSet>
      <dgm:spPr/>
    </dgm:pt>
    <dgm:pt modelId="{D6F4B3FE-07C0-4B76-B63F-F0BF3374CADF}" type="pres">
      <dgm:prSet presAssocID="{93D56827-E4D6-4644-B888-E5EE78F90843}" presName="spacer" presStyleCnt="0"/>
      <dgm:spPr/>
    </dgm:pt>
    <dgm:pt modelId="{ACC6EE40-2C9E-4E7C-B009-C48D67950BC7}" type="pres">
      <dgm:prSet presAssocID="{51D40C12-D9E0-4299-BBC7-36378D9DCD26}" presName="parentText" presStyleLbl="node1" presStyleIdx="1" presStyleCnt="5">
        <dgm:presLayoutVars>
          <dgm:chMax val="0"/>
          <dgm:bulletEnabled val="1"/>
        </dgm:presLayoutVars>
      </dgm:prSet>
      <dgm:spPr/>
    </dgm:pt>
    <dgm:pt modelId="{67622A3B-ECC3-4E19-9123-EDEF3B9DFDB3}" type="pres">
      <dgm:prSet presAssocID="{53B389EC-2B87-445E-A947-7CCF42997B83}" presName="spacer" presStyleCnt="0"/>
      <dgm:spPr/>
    </dgm:pt>
    <dgm:pt modelId="{7051EB1C-08DF-4C97-B41A-E62221C27010}" type="pres">
      <dgm:prSet presAssocID="{4CAB5C9B-5EAC-45D0-9113-A3458CBE2C48}" presName="parentText" presStyleLbl="node1" presStyleIdx="2" presStyleCnt="5">
        <dgm:presLayoutVars>
          <dgm:chMax val="0"/>
          <dgm:bulletEnabled val="1"/>
        </dgm:presLayoutVars>
      </dgm:prSet>
      <dgm:spPr/>
    </dgm:pt>
    <dgm:pt modelId="{A8462709-1342-4BF3-A5C5-53BA7E3F7760}" type="pres">
      <dgm:prSet presAssocID="{401D0103-5827-43DB-924B-E3DD13044377}" presName="spacer" presStyleCnt="0"/>
      <dgm:spPr/>
    </dgm:pt>
    <dgm:pt modelId="{568462C6-F92F-4D0E-89D7-3E657B972E8B}" type="pres">
      <dgm:prSet presAssocID="{BDC992E4-46D0-4E50-9839-C1290D24F349}" presName="parentText" presStyleLbl="node1" presStyleIdx="3" presStyleCnt="5">
        <dgm:presLayoutVars>
          <dgm:chMax val="0"/>
          <dgm:bulletEnabled val="1"/>
        </dgm:presLayoutVars>
      </dgm:prSet>
      <dgm:spPr/>
    </dgm:pt>
    <dgm:pt modelId="{4764C5C9-27B3-4E73-A029-F734B1DFC1BD}" type="pres">
      <dgm:prSet presAssocID="{75F073B7-7C41-4BD1-B3DA-9E18957F7DFD}" presName="spacer" presStyleCnt="0"/>
      <dgm:spPr/>
    </dgm:pt>
    <dgm:pt modelId="{418586A0-AA20-4C91-B8E4-8B8E9F0CD1EC}" type="pres">
      <dgm:prSet presAssocID="{793DBAAF-0F84-4B87-B72C-9DB1CF754B97}" presName="parentText" presStyleLbl="node1" presStyleIdx="4" presStyleCnt="5">
        <dgm:presLayoutVars>
          <dgm:chMax val="0"/>
          <dgm:bulletEnabled val="1"/>
        </dgm:presLayoutVars>
      </dgm:prSet>
      <dgm:spPr/>
    </dgm:pt>
  </dgm:ptLst>
  <dgm:cxnLst>
    <dgm:cxn modelId="{06AE6906-02EF-4C02-BEFE-ED3FBF927789}" type="presOf" srcId="{4CAB5C9B-5EAC-45D0-9113-A3458CBE2C48}" destId="{7051EB1C-08DF-4C97-B41A-E62221C27010}" srcOrd="0" destOrd="0" presId="urn:microsoft.com/office/officeart/2005/8/layout/vList2"/>
    <dgm:cxn modelId="{E02B982F-C818-4326-80AE-1CEDDFBF9DE5}" srcId="{646F8B2E-B990-442A-A489-9C3B3CCF8B79}" destId="{BDC992E4-46D0-4E50-9839-C1290D24F349}" srcOrd="3" destOrd="0" parTransId="{6B1C965D-B7A4-49D0-B5AB-A443AF5FA97D}" sibTransId="{75F073B7-7C41-4BD1-B3DA-9E18957F7DFD}"/>
    <dgm:cxn modelId="{8EE1023D-CF17-4729-ACF0-666BB4C79C60}" type="presOf" srcId="{76B97983-1D2F-452E-AA82-C673A4694721}" destId="{B415EFA8-1D34-489D-A833-4C00D2BEBB0E}" srcOrd="0" destOrd="0" presId="urn:microsoft.com/office/officeart/2005/8/layout/vList2"/>
    <dgm:cxn modelId="{22AB7651-6D8F-419E-A6CA-A8D9567C407A}" srcId="{646F8B2E-B990-442A-A489-9C3B3CCF8B79}" destId="{793DBAAF-0F84-4B87-B72C-9DB1CF754B97}" srcOrd="4" destOrd="0" parTransId="{FF86D6AA-F1F5-4151-8E5E-0135EC6AC954}" sibTransId="{203D0098-91D2-4BE8-8E60-A5747DDD9C36}"/>
    <dgm:cxn modelId="{832FB87D-48A9-49EC-BDE8-47E72900F448}" srcId="{646F8B2E-B990-442A-A489-9C3B3CCF8B79}" destId="{51D40C12-D9E0-4299-BBC7-36378D9DCD26}" srcOrd="1" destOrd="0" parTransId="{870E0BA2-0CFE-4746-BA6B-E5818F0300A6}" sibTransId="{53B389EC-2B87-445E-A947-7CCF42997B83}"/>
    <dgm:cxn modelId="{B9933E95-9BAE-4051-A42C-CF0E2664AE95}" type="presOf" srcId="{BDC992E4-46D0-4E50-9839-C1290D24F349}" destId="{568462C6-F92F-4D0E-89D7-3E657B972E8B}" srcOrd="0" destOrd="0" presId="urn:microsoft.com/office/officeart/2005/8/layout/vList2"/>
    <dgm:cxn modelId="{9885F996-BEE9-4200-BB82-982E68E75252}" srcId="{646F8B2E-B990-442A-A489-9C3B3CCF8B79}" destId="{4CAB5C9B-5EAC-45D0-9113-A3458CBE2C48}" srcOrd="2" destOrd="0" parTransId="{565980FD-9551-4DB7-8E8E-DBB1FFDA7434}" sibTransId="{401D0103-5827-43DB-924B-E3DD13044377}"/>
    <dgm:cxn modelId="{C3D41EA0-E811-43FB-BBDC-AE3577141CE4}" type="presOf" srcId="{793DBAAF-0F84-4B87-B72C-9DB1CF754B97}" destId="{418586A0-AA20-4C91-B8E4-8B8E9F0CD1EC}" srcOrd="0" destOrd="0" presId="urn:microsoft.com/office/officeart/2005/8/layout/vList2"/>
    <dgm:cxn modelId="{1C150FBE-40FD-4E9A-8B7F-CCFD33CA814F}" type="presOf" srcId="{646F8B2E-B990-442A-A489-9C3B3CCF8B79}" destId="{0FB39526-288E-43E1-AD41-0C9EFDDFA233}" srcOrd="0" destOrd="0" presId="urn:microsoft.com/office/officeart/2005/8/layout/vList2"/>
    <dgm:cxn modelId="{AA6F85E2-E1AD-4512-98D0-67DDD8EE0FF4}" type="presOf" srcId="{51D40C12-D9E0-4299-BBC7-36378D9DCD26}" destId="{ACC6EE40-2C9E-4E7C-B009-C48D67950BC7}" srcOrd="0" destOrd="0" presId="urn:microsoft.com/office/officeart/2005/8/layout/vList2"/>
    <dgm:cxn modelId="{55E304FE-5258-4EAB-9E36-16AE55D5FF90}" srcId="{646F8B2E-B990-442A-A489-9C3B3CCF8B79}" destId="{76B97983-1D2F-452E-AA82-C673A4694721}" srcOrd="0" destOrd="0" parTransId="{9AF1A95C-AEFA-473E-B4C9-9F266482EEA4}" sibTransId="{93D56827-E4D6-4644-B888-E5EE78F90843}"/>
    <dgm:cxn modelId="{926886FC-7B1F-49B7-88B0-644ACDE7D2A3}" type="presParOf" srcId="{0FB39526-288E-43E1-AD41-0C9EFDDFA233}" destId="{B415EFA8-1D34-489D-A833-4C00D2BEBB0E}" srcOrd="0" destOrd="0" presId="urn:microsoft.com/office/officeart/2005/8/layout/vList2"/>
    <dgm:cxn modelId="{89ECB275-3994-4524-B9A7-F9AF9AB847FE}" type="presParOf" srcId="{0FB39526-288E-43E1-AD41-0C9EFDDFA233}" destId="{D6F4B3FE-07C0-4B76-B63F-F0BF3374CADF}" srcOrd="1" destOrd="0" presId="urn:microsoft.com/office/officeart/2005/8/layout/vList2"/>
    <dgm:cxn modelId="{7B0E2A4C-CA6B-4180-BBA8-C400914FC989}" type="presParOf" srcId="{0FB39526-288E-43E1-AD41-0C9EFDDFA233}" destId="{ACC6EE40-2C9E-4E7C-B009-C48D67950BC7}" srcOrd="2" destOrd="0" presId="urn:microsoft.com/office/officeart/2005/8/layout/vList2"/>
    <dgm:cxn modelId="{2CCE6D74-A7D4-4DBE-B4F7-0CCA966551C6}" type="presParOf" srcId="{0FB39526-288E-43E1-AD41-0C9EFDDFA233}" destId="{67622A3B-ECC3-4E19-9123-EDEF3B9DFDB3}" srcOrd="3" destOrd="0" presId="urn:microsoft.com/office/officeart/2005/8/layout/vList2"/>
    <dgm:cxn modelId="{2FE6710D-B2E9-4E31-8F8B-95167AD51DEA}" type="presParOf" srcId="{0FB39526-288E-43E1-AD41-0C9EFDDFA233}" destId="{7051EB1C-08DF-4C97-B41A-E62221C27010}" srcOrd="4" destOrd="0" presId="urn:microsoft.com/office/officeart/2005/8/layout/vList2"/>
    <dgm:cxn modelId="{281A7BC9-C733-451A-B84E-E5EF6E7E723F}" type="presParOf" srcId="{0FB39526-288E-43E1-AD41-0C9EFDDFA233}" destId="{A8462709-1342-4BF3-A5C5-53BA7E3F7760}" srcOrd="5" destOrd="0" presId="urn:microsoft.com/office/officeart/2005/8/layout/vList2"/>
    <dgm:cxn modelId="{9CF57FC9-EBD3-4A75-9AA1-C02F8278F8B8}" type="presParOf" srcId="{0FB39526-288E-43E1-AD41-0C9EFDDFA233}" destId="{568462C6-F92F-4D0E-89D7-3E657B972E8B}" srcOrd="6" destOrd="0" presId="urn:microsoft.com/office/officeart/2005/8/layout/vList2"/>
    <dgm:cxn modelId="{7312264E-FBFD-42C8-91AD-532C674636E4}" type="presParOf" srcId="{0FB39526-288E-43E1-AD41-0C9EFDDFA233}" destId="{4764C5C9-27B3-4E73-A029-F734B1DFC1BD}" srcOrd="7" destOrd="0" presId="urn:microsoft.com/office/officeart/2005/8/layout/vList2"/>
    <dgm:cxn modelId="{870EE696-FD3E-4B58-A9A2-B945C3ADB0B4}" type="presParOf" srcId="{0FB39526-288E-43E1-AD41-0C9EFDDFA233}" destId="{418586A0-AA20-4C91-B8E4-8B8E9F0CD1E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FA7958-5882-4F97-B601-AB338B152D5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D420CA-63D6-4716-8E9E-E603A31D29C6}">
      <dgm:prSet/>
      <dgm:spPr/>
      <dgm:t>
        <a:bodyPr/>
        <a:lstStyle/>
        <a:p>
          <a:r>
            <a:rPr lang="en-GB" b="1" dirty="0">
              <a:latin typeface="Calibri Light" panose="020F0302020204030204"/>
            </a:rPr>
            <a:t>Previous</a:t>
          </a:r>
          <a:r>
            <a:rPr lang="en-GB" b="1" dirty="0"/>
            <a:t> and next page in a web browser</a:t>
          </a:r>
          <a:r>
            <a:rPr lang="en-GB" dirty="0"/>
            <a:t> – We can access the previous and next URL searched in a web browser by pressing the back and next buttons since they are linked as a linked list.</a:t>
          </a:r>
          <a:endParaRPr lang="en-US" dirty="0"/>
        </a:p>
      </dgm:t>
    </dgm:pt>
    <dgm:pt modelId="{19E0731C-671E-411F-B74A-73165EAB2280}" type="parTrans" cxnId="{87AF1D2C-4DAC-4CC5-9B88-067FA0539DBF}">
      <dgm:prSet/>
      <dgm:spPr/>
      <dgm:t>
        <a:bodyPr/>
        <a:lstStyle/>
        <a:p>
          <a:endParaRPr lang="en-US"/>
        </a:p>
      </dgm:t>
    </dgm:pt>
    <dgm:pt modelId="{16CC9B89-117A-42E2-9A86-24A339A20BF8}" type="sibTrans" cxnId="{87AF1D2C-4DAC-4CC5-9B88-067FA0539DBF}">
      <dgm:prSet/>
      <dgm:spPr/>
      <dgm:t>
        <a:bodyPr/>
        <a:lstStyle/>
        <a:p>
          <a:endParaRPr lang="en-US"/>
        </a:p>
      </dgm:t>
    </dgm:pt>
    <dgm:pt modelId="{7D0FC44D-FB38-4C67-98F7-98AA0070D3D1}">
      <dgm:prSet/>
      <dgm:spPr/>
      <dgm:t>
        <a:bodyPr/>
        <a:lstStyle/>
        <a:p>
          <a:r>
            <a:rPr lang="en-GB" b="1" dirty="0"/>
            <a:t>Music Player</a:t>
          </a:r>
          <a:r>
            <a:rPr lang="en-GB" dirty="0"/>
            <a:t> – Songs in the music player are linked to the previous and next songs. So we can play songs either from starting or ending of the list.</a:t>
          </a:r>
          <a:br>
            <a:rPr lang="en-US" dirty="0"/>
          </a:br>
          <a:endParaRPr lang="en-US" dirty="0"/>
        </a:p>
      </dgm:t>
    </dgm:pt>
    <dgm:pt modelId="{99A9A27A-FF72-499A-84D9-43381F07665B}" type="parTrans" cxnId="{7A7EF4CF-DBB0-410D-BEF0-F950408AE46F}">
      <dgm:prSet/>
      <dgm:spPr/>
      <dgm:t>
        <a:bodyPr/>
        <a:lstStyle/>
        <a:p>
          <a:endParaRPr lang="en-US"/>
        </a:p>
      </dgm:t>
    </dgm:pt>
    <dgm:pt modelId="{A09D1B64-875B-4BF2-86A2-A89C7F75D2DD}" type="sibTrans" cxnId="{7A7EF4CF-DBB0-410D-BEF0-F950408AE46F}">
      <dgm:prSet/>
      <dgm:spPr/>
      <dgm:t>
        <a:bodyPr/>
        <a:lstStyle/>
        <a:p>
          <a:endParaRPr lang="en-US"/>
        </a:p>
      </dgm:t>
    </dgm:pt>
    <dgm:pt modelId="{4B84619B-0F1C-4EE5-9EF8-7CA2D330D5A4}">
      <dgm:prSet phldr="0"/>
      <dgm:spPr/>
      <dgm:t>
        <a:bodyPr/>
        <a:lstStyle/>
        <a:p>
          <a:pPr rtl="0"/>
          <a:r>
            <a:rPr lang="en-GB" b="1" dirty="0">
              <a:latin typeface="Calibri Light" panose="020F0302020204030204"/>
            </a:rPr>
            <a:t>Recent App History – </a:t>
          </a:r>
          <a:r>
            <a:rPr lang="en-GB" b="0" dirty="0">
              <a:latin typeface="Calibri Light" panose="020F0302020204030204"/>
            </a:rPr>
            <a:t>The recent visited apps in smartphone is an implementation of linked list.</a:t>
          </a:r>
          <a:endParaRPr lang="en-GB" b="1" dirty="0">
            <a:latin typeface="Calibri Light" panose="020F0302020204030204"/>
          </a:endParaRPr>
        </a:p>
      </dgm:t>
    </dgm:pt>
    <dgm:pt modelId="{3BD11F60-4617-4ABA-9AC4-771F24681CCD}" type="parTrans" cxnId="{E6DB0264-307B-43D6-BF95-1AE5F6258428}">
      <dgm:prSet/>
      <dgm:spPr/>
    </dgm:pt>
    <dgm:pt modelId="{90384E82-123F-4665-A507-59DA7FEF2A09}" type="sibTrans" cxnId="{E6DB0264-307B-43D6-BF95-1AE5F6258428}">
      <dgm:prSet/>
      <dgm:spPr/>
    </dgm:pt>
    <dgm:pt modelId="{6486EE3E-7339-4329-B779-1A7D93E6C006}" type="pres">
      <dgm:prSet presAssocID="{E1FA7958-5882-4F97-B601-AB338B152D5E}" presName="vert0" presStyleCnt="0">
        <dgm:presLayoutVars>
          <dgm:dir/>
          <dgm:animOne val="branch"/>
          <dgm:animLvl val="lvl"/>
        </dgm:presLayoutVars>
      </dgm:prSet>
      <dgm:spPr/>
    </dgm:pt>
    <dgm:pt modelId="{C4DBBAE5-B1F3-4122-A551-23B4DB429A7A}" type="pres">
      <dgm:prSet presAssocID="{4B84619B-0F1C-4EE5-9EF8-7CA2D330D5A4}" presName="thickLine" presStyleLbl="alignNode1" presStyleIdx="0" presStyleCnt="3"/>
      <dgm:spPr/>
    </dgm:pt>
    <dgm:pt modelId="{320DA548-089E-453F-8487-51777ACD6FED}" type="pres">
      <dgm:prSet presAssocID="{4B84619B-0F1C-4EE5-9EF8-7CA2D330D5A4}" presName="horz1" presStyleCnt="0"/>
      <dgm:spPr/>
    </dgm:pt>
    <dgm:pt modelId="{959DFFEA-CEF2-462F-9E97-41C778205A76}" type="pres">
      <dgm:prSet presAssocID="{4B84619B-0F1C-4EE5-9EF8-7CA2D330D5A4}" presName="tx1" presStyleLbl="revTx" presStyleIdx="0" presStyleCnt="3"/>
      <dgm:spPr/>
    </dgm:pt>
    <dgm:pt modelId="{F3FE9F9C-D846-4523-B521-BAFE879388B2}" type="pres">
      <dgm:prSet presAssocID="{4B84619B-0F1C-4EE5-9EF8-7CA2D330D5A4}" presName="vert1" presStyleCnt="0"/>
      <dgm:spPr/>
    </dgm:pt>
    <dgm:pt modelId="{FD07D84B-D56D-485A-85F5-A68381843420}" type="pres">
      <dgm:prSet presAssocID="{4BD420CA-63D6-4716-8E9E-E603A31D29C6}" presName="thickLine" presStyleLbl="alignNode1" presStyleIdx="1" presStyleCnt="3"/>
      <dgm:spPr/>
    </dgm:pt>
    <dgm:pt modelId="{6B4F84ED-19B8-42A2-B7EC-C519D5E303CC}" type="pres">
      <dgm:prSet presAssocID="{4BD420CA-63D6-4716-8E9E-E603A31D29C6}" presName="horz1" presStyleCnt="0"/>
      <dgm:spPr/>
    </dgm:pt>
    <dgm:pt modelId="{4557C53F-D10B-43E1-AC31-9F6635E57D5D}" type="pres">
      <dgm:prSet presAssocID="{4BD420CA-63D6-4716-8E9E-E603A31D29C6}" presName="tx1" presStyleLbl="revTx" presStyleIdx="1" presStyleCnt="3"/>
      <dgm:spPr/>
    </dgm:pt>
    <dgm:pt modelId="{01B96F23-CA46-419D-8700-F9AB88FA6867}" type="pres">
      <dgm:prSet presAssocID="{4BD420CA-63D6-4716-8E9E-E603A31D29C6}" presName="vert1" presStyleCnt="0"/>
      <dgm:spPr/>
    </dgm:pt>
    <dgm:pt modelId="{D6BAFCCF-14EA-496C-934D-DFA85F66B0AF}" type="pres">
      <dgm:prSet presAssocID="{7D0FC44D-FB38-4C67-98F7-98AA0070D3D1}" presName="thickLine" presStyleLbl="alignNode1" presStyleIdx="2" presStyleCnt="3"/>
      <dgm:spPr/>
    </dgm:pt>
    <dgm:pt modelId="{9E0A747A-B1CE-4637-B25E-E21186F1005B}" type="pres">
      <dgm:prSet presAssocID="{7D0FC44D-FB38-4C67-98F7-98AA0070D3D1}" presName="horz1" presStyleCnt="0"/>
      <dgm:spPr/>
    </dgm:pt>
    <dgm:pt modelId="{6E215C28-1FE3-44E6-BCA8-AF33C42B7293}" type="pres">
      <dgm:prSet presAssocID="{7D0FC44D-FB38-4C67-98F7-98AA0070D3D1}" presName="tx1" presStyleLbl="revTx" presStyleIdx="2" presStyleCnt="3"/>
      <dgm:spPr/>
    </dgm:pt>
    <dgm:pt modelId="{18234AB9-3A14-490B-947F-1A5CC6003D38}" type="pres">
      <dgm:prSet presAssocID="{7D0FC44D-FB38-4C67-98F7-98AA0070D3D1}" presName="vert1" presStyleCnt="0"/>
      <dgm:spPr/>
    </dgm:pt>
  </dgm:ptLst>
  <dgm:cxnLst>
    <dgm:cxn modelId="{B14D6D02-F1A2-4B08-BC63-2A27737D309E}" type="presOf" srcId="{4BD420CA-63D6-4716-8E9E-E603A31D29C6}" destId="{4557C53F-D10B-43E1-AC31-9F6635E57D5D}" srcOrd="0" destOrd="0" presId="urn:microsoft.com/office/officeart/2008/layout/LinedList"/>
    <dgm:cxn modelId="{7872911E-68CE-417A-A714-38D29378421F}" type="presOf" srcId="{E1FA7958-5882-4F97-B601-AB338B152D5E}" destId="{6486EE3E-7339-4329-B779-1A7D93E6C006}" srcOrd="0" destOrd="0" presId="urn:microsoft.com/office/officeart/2008/layout/LinedList"/>
    <dgm:cxn modelId="{87AF1D2C-4DAC-4CC5-9B88-067FA0539DBF}" srcId="{E1FA7958-5882-4F97-B601-AB338B152D5E}" destId="{4BD420CA-63D6-4716-8E9E-E603A31D29C6}" srcOrd="1" destOrd="0" parTransId="{19E0731C-671E-411F-B74A-73165EAB2280}" sibTransId="{16CC9B89-117A-42E2-9A86-24A339A20BF8}"/>
    <dgm:cxn modelId="{E6DB0264-307B-43D6-BF95-1AE5F6258428}" srcId="{E1FA7958-5882-4F97-B601-AB338B152D5E}" destId="{4B84619B-0F1C-4EE5-9EF8-7CA2D330D5A4}" srcOrd="0" destOrd="0" parTransId="{3BD11F60-4617-4ABA-9AC4-771F24681CCD}" sibTransId="{90384E82-123F-4665-A507-59DA7FEF2A09}"/>
    <dgm:cxn modelId="{2C11F493-5C14-4FD9-B28E-B4A3B16AA445}" type="presOf" srcId="{4B84619B-0F1C-4EE5-9EF8-7CA2D330D5A4}" destId="{959DFFEA-CEF2-462F-9E97-41C778205A76}" srcOrd="0" destOrd="0" presId="urn:microsoft.com/office/officeart/2008/layout/LinedList"/>
    <dgm:cxn modelId="{7A7EF4CF-DBB0-410D-BEF0-F950408AE46F}" srcId="{E1FA7958-5882-4F97-B601-AB338B152D5E}" destId="{7D0FC44D-FB38-4C67-98F7-98AA0070D3D1}" srcOrd="2" destOrd="0" parTransId="{99A9A27A-FF72-499A-84D9-43381F07665B}" sibTransId="{A09D1B64-875B-4BF2-86A2-A89C7F75D2DD}"/>
    <dgm:cxn modelId="{48544BFE-7681-4C59-8240-582A1F6401D2}" type="presOf" srcId="{7D0FC44D-FB38-4C67-98F7-98AA0070D3D1}" destId="{6E215C28-1FE3-44E6-BCA8-AF33C42B7293}" srcOrd="0" destOrd="0" presId="urn:microsoft.com/office/officeart/2008/layout/LinedList"/>
    <dgm:cxn modelId="{35FE492A-1438-4806-9A22-C02486584C89}" type="presParOf" srcId="{6486EE3E-7339-4329-B779-1A7D93E6C006}" destId="{C4DBBAE5-B1F3-4122-A551-23B4DB429A7A}" srcOrd="0" destOrd="0" presId="urn:microsoft.com/office/officeart/2008/layout/LinedList"/>
    <dgm:cxn modelId="{6ADED127-B7C2-42D5-BF05-B9BBF8450620}" type="presParOf" srcId="{6486EE3E-7339-4329-B779-1A7D93E6C006}" destId="{320DA548-089E-453F-8487-51777ACD6FED}" srcOrd="1" destOrd="0" presId="urn:microsoft.com/office/officeart/2008/layout/LinedList"/>
    <dgm:cxn modelId="{72DB4B03-5085-423F-935F-3EBF474A029C}" type="presParOf" srcId="{320DA548-089E-453F-8487-51777ACD6FED}" destId="{959DFFEA-CEF2-462F-9E97-41C778205A76}" srcOrd="0" destOrd="0" presId="urn:microsoft.com/office/officeart/2008/layout/LinedList"/>
    <dgm:cxn modelId="{93A015C2-51AC-45C1-914E-328CACF631BE}" type="presParOf" srcId="{320DA548-089E-453F-8487-51777ACD6FED}" destId="{F3FE9F9C-D846-4523-B521-BAFE879388B2}" srcOrd="1" destOrd="0" presId="urn:microsoft.com/office/officeart/2008/layout/LinedList"/>
    <dgm:cxn modelId="{DD39265A-B46F-4114-8364-2003C9B1B32A}" type="presParOf" srcId="{6486EE3E-7339-4329-B779-1A7D93E6C006}" destId="{FD07D84B-D56D-485A-85F5-A68381843420}" srcOrd="2" destOrd="0" presId="urn:microsoft.com/office/officeart/2008/layout/LinedList"/>
    <dgm:cxn modelId="{8C9028F4-D575-42CA-AED0-E2B3417618F4}" type="presParOf" srcId="{6486EE3E-7339-4329-B779-1A7D93E6C006}" destId="{6B4F84ED-19B8-42A2-B7EC-C519D5E303CC}" srcOrd="3" destOrd="0" presId="urn:microsoft.com/office/officeart/2008/layout/LinedList"/>
    <dgm:cxn modelId="{3E49A0E5-9DE7-4CFC-9BB7-23090A98EC93}" type="presParOf" srcId="{6B4F84ED-19B8-42A2-B7EC-C519D5E303CC}" destId="{4557C53F-D10B-43E1-AC31-9F6635E57D5D}" srcOrd="0" destOrd="0" presId="urn:microsoft.com/office/officeart/2008/layout/LinedList"/>
    <dgm:cxn modelId="{AE030B7B-B209-45F7-8D9B-F6996E881FC7}" type="presParOf" srcId="{6B4F84ED-19B8-42A2-B7EC-C519D5E303CC}" destId="{01B96F23-CA46-419D-8700-F9AB88FA6867}" srcOrd="1" destOrd="0" presId="urn:microsoft.com/office/officeart/2008/layout/LinedList"/>
    <dgm:cxn modelId="{96AC7AA0-CF8F-430A-A7D3-1A226E11DD06}" type="presParOf" srcId="{6486EE3E-7339-4329-B779-1A7D93E6C006}" destId="{D6BAFCCF-14EA-496C-934D-DFA85F66B0AF}" srcOrd="4" destOrd="0" presId="urn:microsoft.com/office/officeart/2008/layout/LinedList"/>
    <dgm:cxn modelId="{E304321F-F4B3-4F35-B95B-959BA552815A}" type="presParOf" srcId="{6486EE3E-7339-4329-B779-1A7D93E6C006}" destId="{9E0A747A-B1CE-4637-B25E-E21186F1005B}" srcOrd="5" destOrd="0" presId="urn:microsoft.com/office/officeart/2008/layout/LinedList"/>
    <dgm:cxn modelId="{22390657-F6B4-41EC-9D3C-416A5F55CF8E}" type="presParOf" srcId="{9E0A747A-B1CE-4637-B25E-E21186F1005B}" destId="{6E215C28-1FE3-44E6-BCA8-AF33C42B7293}" srcOrd="0" destOrd="0" presId="urn:microsoft.com/office/officeart/2008/layout/LinedList"/>
    <dgm:cxn modelId="{68A5AD05-598D-4D9B-8D93-E2A91781ACBA}" type="presParOf" srcId="{9E0A747A-B1CE-4637-B25E-E21186F1005B}" destId="{18234AB9-3A14-490B-947F-1A5CC6003D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93611-8E96-48C5-A3E6-60055DF9CECA}">
      <dsp:nvSpPr>
        <dsp:cNvPr id="0" name=""/>
        <dsp:cNvSpPr/>
      </dsp:nvSpPr>
      <dsp:spPr>
        <a:xfrm>
          <a:off x="0" y="1449390"/>
          <a:ext cx="69005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2134E7-9229-45DB-9370-CE7955E15571}">
      <dsp:nvSpPr>
        <dsp:cNvPr id="0" name=""/>
        <dsp:cNvSpPr/>
      </dsp:nvSpPr>
      <dsp:spPr>
        <a:xfrm>
          <a:off x="345025" y="1183710"/>
          <a:ext cx="483035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rtl="0">
            <a:lnSpc>
              <a:spcPct val="90000"/>
            </a:lnSpc>
            <a:spcBef>
              <a:spcPct val="0"/>
            </a:spcBef>
            <a:spcAft>
              <a:spcPct val="35000"/>
            </a:spcAft>
            <a:buNone/>
          </a:pPr>
          <a:r>
            <a:rPr lang="en-GB" sz="1800" kern="1200"/>
            <a:t>There are three common types of Linked List.</a:t>
          </a:r>
          <a:endParaRPr lang="en-US" sz="1800" kern="1200">
            <a:latin typeface="Calibri Light" panose="020F0302020204030204"/>
          </a:endParaRPr>
        </a:p>
      </dsp:txBody>
      <dsp:txXfrm>
        <a:off x="370964" y="1209649"/>
        <a:ext cx="4778480" cy="479482"/>
      </dsp:txXfrm>
    </dsp:sp>
    <dsp:sp modelId="{F6F7162C-BAC0-4E95-814F-425C57C55F85}">
      <dsp:nvSpPr>
        <dsp:cNvPr id="0" name=""/>
        <dsp:cNvSpPr/>
      </dsp:nvSpPr>
      <dsp:spPr>
        <a:xfrm>
          <a:off x="0" y="2265870"/>
          <a:ext cx="6900512" cy="4536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5B70A6-B467-4ED0-AC53-89F52E27F438}">
      <dsp:nvSpPr>
        <dsp:cNvPr id="0" name=""/>
        <dsp:cNvSpPr/>
      </dsp:nvSpPr>
      <dsp:spPr>
        <a:xfrm>
          <a:off x="345025" y="2000190"/>
          <a:ext cx="4830358" cy="5313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rtl="0">
            <a:lnSpc>
              <a:spcPct val="90000"/>
            </a:lnSpc>
            <a:spcBef>
              <a:spcPct val="0"/>
            </a:spcBef>
            <a:spcAft>
              <a:spcPct val="35000"/>
            </a:spcAft>
            <a:buNone/>
          </a:pPr>
          <a:r>
            <a:rPr lang="en-GB" sz="1800" b="1" kern="1200">
              <a:latin typeface="Calibri Light" panose="020F0302020204030204"/>
            </a:rPr>
            <a:t>1.Singly Linked List</a:t>
          </a:r>
          <a:endParaRPr lang="en-GB" sz="1800" b="1" kern="1200"/>
        </a:p>
      </dsp:txBody>
      <dsp:txXfrm>
        <a:off x="370964" y="2026129"/>
        <a:ext cx="4778480" cy="479482"/>
      </dsp:txXfrm>
    </dsp:sp>
    <dsp:sp modelId="{F080C959-93DA-40F4-94F1-C27CB77A1CD8}">
      <dsp:nvSpPr>
        <dsp:cNvPr id="0" name=""/>
        <dsp:cNvSpPr/>
      </dsp:nvSpPr>
      <dsp:spPr>
        <a:xfrm>
          <a:off x="0" y="3082350"/>
          <a:ext cx="6900512" cy="4536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877C8E-7BBB-4523-9569-B3D7AD32798A}">
      <dsp:nvSpPr>
        <dsp:cNvPr id="0" name=""/>
        <dsp:cNvSpPr/>
      </dsp:nvSpPr>
      <dsp:spPr>
        <a:xfrm>
          <a:off x="345025" y="2816670"/>
          <a:ext cx="4830358" cy="5313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rtl="0">
            <a:lnSpc>
              <a:spcPct val="90000"/>
            </a:lnSpc>
            <a:spcBef>
              <a:spcPct val="0"/>
            </a:spcBef>
            <a:spcAft>
              <a:spcPct val="35000"/>
            </a:spcAft>
            <a:buNone/>
          </a:pPr>
          <a:r>
            <a:rPr lang="en-GB" sz="1800" b="1" kern="1200">
              <a:latin typeface="Calibri Light" panose="020F0302020204030204"/>
            </a:rPr>
            <a:t>2.Doubly Linked List</a:t>
          </a:r>
          <a:endParaRPr lang="en-US" sz="1800" b="1" kern="1200"/>
        </a:p>
      </dsp:txBody>
      <dsp:txXfrm>
        <a:off x="370964" y="2842609"/>
        <a:ext cx="4778480" cy="479482"/>
      </dsp:txXfrm>
    </dsp:sp>
    <dsp:sp modelId="{A958AEB1-F74B-43EE-AFE4-C1CA31E6F3E5}">
      <dsp:nvSpPr>
        <dsp:cNvPr id="0" name=""/>
        <dsp:cNvSpPr/>
      </dsp:nvSpPr>
      <dsp:spPr>
        <a:xfrm>
          <a:off x="0" y="3898830"/>
          <a:ext cx="6900512" cy="453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097B7-C9C1-43CF-8ADC-CEC1CEE3474B}">
      <dsp:nvSpPr>
        <dsp:cNvPr id="0" name=""/>
        <dsp:cNvSpPr/>
      </dsp:nvSpPr>
      <dsp:spPr>
        <a:xfrm>
          <a:off x="345025" y="3633150"/>
          <a:ext cx="4830358"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rtl="0">
            <a:lnSpc>
              <a:spcPct val="90000"/>
            </a:lnSpc>
            <a:spcBef>
              <a:spcPct val="0"/>
            </a:spcBef>
            <a:spcAft>
              <a:spcPct val="35000"/>
            </a:spcAft>
            <a:buNone/>
          </a:pPr>
          <a:r>
            <a:rPr lang="en-GB" sz="1800" b="1" kern="1200">
              <a:latin typeface="Calibri Light" panose="020F0302020204030204"/>
            </a:rPr>
            <a:t>3.Circular Linked List</a:t>
          </a:r>
          <a:endParaRPr lang="en-GB" sz="1800" b="1" kern="1200"/>
        </a:p>
      </dsp:txBody>
      <dsp:txXfrm>
        <a:off x="370964" y="3659089"/>
        <a:ext cx="477848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5EFA8-1D34-489D-A833-4C00D2BEBB0E}">
      <dsp:nvSpPr>
        <dsp:cNvPr id="0" name=""/>
        <dsp:cNvSpPr/>
      </dsp:nvSpPr>
      <dsp:spPr>
        <a:xfrm>
          <a:off x="0" y="8301"/>
          <a:ext cx="6263640" cy="105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To delete a node from a linked list, we need to do these steps</a:t>
          </a:r>
          <a:endParaRPr lang="en-US" sz="1900" kern="1200"/>
        </a:p>
      </dsp:txBody>
      <dsp:txXfrm>
        <a:off x="51444" y="59745"/>
        <a:ext cx="6160752" cy="950952"/>
      </dsp:txXfrm>
    </dsp:sp>
    <dsp:sp modelId="{ACC6EE40-2C9E-4E7C-B009-C48D67950BC7}">
      <dsp:nvSpPr>
        <dsp:cNvPr id="0" name=""/>
        <dsp:cNvSpPr/>
      </dsp:nvSpPr>
      <dsp:spPr>
        <a:xfrm>
          <a:off x="0" y="1116862"/>
          <a:ext cx="6263640" cy="105384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Find the previous node of the node to be deleted.</a:t>
          </a:r>
          <a:endParaRPr lang="en-US" sz="1900" kern="1200"/>
        </a:p>
      </dsp:txBody>
      <dsp:txXfrm>
        <a:off x="51444" y="1168306"/>
        <a:ext cx="6160752" cy="950952"/>
      </dsp:txXfrm>
    </dsp:sp>
    <dsp:sp modelId="{7051EB1C-08DF-4C97-B41A-E62221C27010}">
      <dsp:nvSpPr>
        <dsp:cNvPr id="0" name=""/>
        <dsp:cNvSpPr/>
      </dsp:nvSpPr>
      <dsp:spPr>
        <a:xfrm>
          <a:off x="0" y="2225423"/>
          <a:ext cx="6263640" cy="10538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Change the next pointer of the previous node</a:t>
          </a:r>
          <a:endParaRPr lang="en-US" sz="1900" kern="1200"/>
        </a:p>
      </dsp:txBody>
      <dsp:txXfrm>
        <a:off x="51444" y="2276867"/>
        <a:ext cx="6160752" cy="950952"/>
      </dsp:txXfrm>
    </dsp:sp>
    <dsp:sp modelId="{568462C6-F92F-4D0E-89D7-3E657B972E8B}">
      <dsp:nvSpPr>
        <dsp:cNvPr id="0" name=""/>
        <dsp:cNvSpPr/>
      </dsp:nvSpPr>
      <dsp:spPr>
        <a:xfrm>
          <a:off x="0" y="3333984"/>
          <a:ext cx="6263640" cy="105384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Free the memory of the deleted node.</a:t>
          </a:r>
          <a:endParaRPr lang="en-US" sz="1900" kern="1200"/>
        </a:p>
      </dsp:txBody>
      <dsp:txXfrm>
        <a:off x="51444" y="3385428"/>
        <a:ext cx="6160752" cy="950952"/>
      </dsp:txXfrm>
    </dsp:sp>
    <dsp:sp modelId="{418586A0-AA20-4C91-B8E4-8B8E9F0CD1EC}">
      <dsp:nvSpPr>
        <dsp:cNvPr id="0" name=""/>
        <dsp:cNvSpPr/>
      </dsp:nvSpPr>
      <dsp:spPr>
        <a:xfrm>
          <a:off x="0" y="4442545"/>
          <a:ext cx="6263640" cy="105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a:t>In the deletion, there is a special case in which the first node is deleted. In this, we need to update the head of the linked list.</a:t>
          </a:r>
          <a:endParaRPr lang="en-US" sz="1900" kern="1200"/>
        </a:p>
      </dsp:txBody>
      <dsp:txXfrm>
        <a:off x="51444" y="4493989"/>
        <a:ext cx="6160752" cy="950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BBAE5-B1F3-4122-A551-23B4DB429A7A}">
      <dsp:nvSpPr>
        <dsp:cNvPr id="0" name=""/>
        <dsp:cNvSpPr/>
      </dsp:nvSpPr>
      <dsp:spPr>
        <a:xfrm>
          <a:off x="0" y="268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DFFEA-CEF2-462F-9E97-41C778205A76}">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GB" sz="2300" b="1" kern="1200" dirty="0">
              <a:latin typeface="Calibri Light" panose="020F0302020204030204"/>
            </a:rPr>
            <a:t>Recent App History – </a:t>
          </a:r>
          <a:r>
            <a:rPr lang="en-GB" sz="2300" b="0" kern="1200" dirty="0">
              <a:latin typeface="Calibri Light" panose="020F0302020204030204"/>
            </a:rPr>
            <a:t>The recent visited apps in smartphone is an implementation of linked list.</a:t>
          </a:r>
          <a:endParaRPr lang="en-GB" sz="2300" b="1" kern="1200" dirty="0">
            <a:latin typeface="Calibri Light" panose="020F0302020204030204"/>
          </a:endParaRPr>
        </a:p>
      </dsp:txBody>
      <dsp:txXfrm>
        <a:off x="0" y="2687"/>
        <a:ext cx="6263640" cy="1833104"/>
      </dsp:txXfrm>
    </dsp:sp>
    <dsp:sp modelId="{FD07D84B-D56D-485A-85F5-A68381843420}">
      <dsp:nvSpPr>
        <dsp:cNvPr id="0" name=""/>
        <dsp:cNvSpPr/>
      </dsp:nvSpPr>
      <dsp:spPr>
        <a:xfrm>
          <a:off x="0" y="1835791"/>
          <a:ext cx="626364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7C53F-D10B-43E1-AC31-9F6635E57D5D}">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kern="1200" dirty="0">
              <a:latin typeface="Calibri Light" panose="020F0302020204030204"/>
            </a:rPr>
            <a:t>Previous</a:t>
          </a:r>
          <a:r>
            <a:rPr lang="en-GB" sz="2300" b="1" kern="1200" dirty="0"/>
            <a:t> and next page in a web browser</a:t>
          </a:r>
          <a:r>
            <a:rPr lang="en-GB" sz="2300" kern="1200" dirty="0"/>
            <a:t> – We can access the previous and next URL searched in a web browser by pressing the back and next buttons since they are linked as a linked list.</a:t>
          </a:r>
          <a:endParaRPr lang="en-US" sz="2300" kern="1200" dirty="0"/>
        </a:p>
      </dsp:txBody>
      <dsp:txXfrm>
        <a:off x="0" y="1835791"/>
        <a:ext cx="6263640" cy="1833104"/>
      </dsp:txXfrm>
    </dsp:sp>
    <dsp:sp modelId="{D6BAFCCF-14EA-496C-934D-DFA85F66B0AF}">
      <dsp:nvSpPr>
        <dsp:cNvPr id="0" name=""/>
        <dsp:cNvSpPr/>
      </dsp:nvSpPr>
      <dsp:spPr>
        <a:xfrm>
          <a:off x="0" y="3668896"/>
          <a:ext cx="62636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15C28-1FE3-44E6-BCA8-AF33C42B7293}">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b="1" kern="1200" dirty="0"/>
            <a:t>Music Player</a:t>
          </a:r>
          <a:r>
            <a:rPr lang="en-GB" sz="2300" kern="1200" dirty="0"/>
            <a:t> – Songs in the music player are linked to the previous and next songs. So we can play songs either from starting or ending of the list.</a:t>
          </a:r>
          <a:br>
            <a:rPr lang="en-US" sz="2300" kern="1200" dirty="0"/>
          </a:br>
          <a:endParaRPr lang="en-US" sz="2300" kern="1200" dirty="0"/>
        </a:p>
      </dsp:txBody>
      <dsp:txXfrm>
        <a:off x="0" y="3668896"/>
        <a:ext cx="6263640" cy="1833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589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921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832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755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697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9883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75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292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405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129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4530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76641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8" name="Freeform: Shape 57">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142268" y="4509631"/>
            <a:ext cx="3907465" cy="1151143"/>
          </a:xfrm>
          <a:noFill/>
        </p:spPr>
        <p:txBody>
          <a:bodyPr vert="horz" lIns="91440" tIns="45720" rIns="91440" bIns="45720" rtlCol="0">
            <a:normAutofit/>
          </a:bodyPr>
          <a:lstStyle/>
          <a:p>
            <a:r>
              <a:rPr lang="en-GB" sz="2000">
                <a:solidFill>
                  <a:srgbClr val="080808"/>
                </a:solidFill>
                <a:cs typeface="Calibri"/>
              </a:rPr>
              <a:t>PRESENTED BY : Siburanjan Samal</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GB" sz="4000" b="1" dirty="0">
                <a:solidFill>
                  <a:srgbClr val="080808"/>
                </a:solidFill>
                <a:cs typeface="Calibri Light"/>
              </a:rPr>
              <a:t>LINKED LIST</a:t>
            </a:r>
            <a:endParaRPr lang="en-GB" sz="3600" b="1" dirty="0">
              <a:solidFill>
                <a:srgbClr val="080808"/>
              </a:solidFill>
              <a:cs typeface="Calibri Light" panose="020F0302020204030204"/>
            </a:endParaRPr>
          </a:p>
        </p:txBody>
      </p:sp>
      <p:sp>
        <p:nvSpPr>
          <p:cNvPr id="62" name="Freeform: Shape 61">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CBF670-4037-B88D-E67C-BC01F21ABAC0}"/>
              </a:ext>
            </a:extLst>
          </p:cNvPr>
          <p:cNvSpPr>
            <a:spLocks noGrp="1"/>
          </p:cNvSpPr>
          <p:nvPr>
            <p:ph type="title"/>
          </p:nvPr>
        </p:nvSpPr>
        <p:spPr>
          <a:xfrm>
            <a:off x="643467" y="640080"/>
            <a:ext cx="3096427" cy="5613236"/>
          </a:xfrm>
        </p:spPr>
        <p:txBody>
          <a:bodyPr anchor="ctr">
            <a:normAutofit/>
          </a:bodyPr>
          <a:lstStyle/>
          <a:p>
            <a:r>
              <a:rPr lang="en-GB" b="1">
                <a:solidFill>
                  <a:srgbClr val="FFFFFF"/>
                </a:solidFill>
              </a:rPr>
              <a:t>Linked List Traversal</a:t>
            </a:r>
            <a:endParaRPr lang="en-US">
              <a:solidFill>
                <a:srgbClr val="FFFFFF"/>
              </a:solidFill>
            </a:endParaRPr>
          </a:p>
          <a:p>
            <a:endParaRPr lang="en-GB">
              <a:solidFill>
                <a:srgbClr val="FFFFFF"/>
              </a:solidFill>
              <a:cs typeface="Calibri Light"/>
            </a:endParaRPr>
          </a:p>
        </p:txBody>
      </p:sp>
      <p:sp>
        <p:nvSpPr>
          <p:cNvPr id="3" name="Content Placeholder 2">
            <a:extLst>
              <a:ext uri="{FF2B5EF4-FFF2-40B4-BE49-F238E27FC236}">
                <a16:creationId xmlns:a16="http://schemas.microsoft.com/office/drawing/2014/main" id="{8A09FF93-3813-70DC-F912-232F0ABE217D}"/>
              </a:ext>
            </a:extLst>
          </p:cNvPr>
          <p:cNvSpPr>
            <a:spLocks noGrp="1"/>
          </p:cNvSpPr>
          <p:nvPr>
            <p:ph idx="1"/>
          </p:nvPr>
        </p:nvSpPr>
        <p:spPr>
          <a:xfrm>
            <a:off x="4774159" y="2191960"/>
            <a:ext cx="6848715" cy="2484884"/>
          </a:xfrm>
        </p:spPr>
        <p:txBody>
          <a:bodyPr vert="horz" lIns="91440" tIns="45720" rIns="91440" bIns="45720" rtlCol="0" anchor="ctr">
            <a:noAutofit/>
          </a:bodyPr>
          <a:lstStyle/>
          <a:p>
            <a:r>
              <a:rPr lang="en-GB" sz="2400" dirty="0">
                <a:ea typeface="+mn-lt"/>
                <a:cs typeface="+mn-lt"/>
              </a:rPr>
              <a:t>The idea here is to step through the list from beginning to end. </a:t>
            </a:r>
            <a:r>
              <a:rPr lang="en-GB" sz="2400" b="1" i="1" dirty="0">
                <a:ea typeface="+mn-lt"/>
                <a:cs typeface="+mn-lt"/>
              </a:rPr>
              <a:t>For example</a:t>
            </a:r>
            <a:r>
              <a:rPr lang="en-GB" sz="2400" dirty="0">
                <a:ea typeface="+mn-lt"/>
                <a:cs typeface="+mn-lt"/>
              </a:rPr>
              <a:t>, we may want to print the list or search for a specific node in the list.</a:t>
            </a:r>
            <a:endParaRPr lang="en-GB" sz="2400">
              <a:cs typeface="Calibri" panose="020F0502020204030204"/>
            </a:endParaRPr>
          </a:p>
          <a:p>
            <a:r>
              <a:rPr lang="en-GB" sz="2400" dirty="0">
                <a:ea typeface="+mn-lt"/>
                <a:cs typeface="+mn-lt"/>
              </a:rPr>
              <a:t>The algorithm for traversing a list</a:t>
            </a:r>
            <a:endParaRPr lang="en-GB" sz="2400">
              <a:cs typeface="Calibri"/>
            </a:endParaRPr>
          </a:p>
          <a:p>
            <a:pPr marL="514350" indent="-514350">
              <a:buAutoNum type="alphaLcPeriod"/>
            </a:pPr>
            <a:r>
              <a:rPr lang="en-GB" sz="2400" dirty="0">
                <a:ea typeface="+mn-lt"/>
                <a:cs typeface="+mn-lt"/>
              </a:rPr>
              <a:t>Start with the head of the list. Access the content of the head node if it is not null.</a:t>
            </a:r>
            <a:endParaRPr lang="en-GB" sz="2400">
              <a:cs typeface="Calibri" panose="020F0502020204030204"/>
            </a:endParaRPr>
          </a:p>
          <a:p>
            <a:pPr marL="514350" indent="-514350">
              <a:buAutoNum type="alphaLcPeriod"/>
            </a:pPr>
            <a:r>
              <a:rPr lang="en-GB" sz="2400" dirty="0">
                <a:ea typeface="+mn-lt"/>
                <a:cs typeface="+mn-lt"/>
              </a:rPr>
              <a:t>Then go to the next node(if exists) and access the node information</a:t>
            </a:r>
            <a:endParaRPr lang="en-GB" sz="2400">
              <a:cs typeface="Calibri" panose="020F0502020204030204"/>
            </a:endParaRPr>
          </a:p>
          <a:p>
            <a:pPr marL="514350" indent="-514350">
              <a:buAutoNum type="alphaLcPeriod"/>
            </a:pPr>
            <a:r>
              <a:rPr lang="en-GB" sz="2400" dirty="0">
                <a:ea typeface="+mn-lt"/>
                <a:cs typeface="+mn-lt"/>
              </a:rPr>
              <a:t>Continue until no more nodes (that is, we have reached the null node)</a:t>
            </a:r>
            <a:endParaRPr lang="en-GB" sz="2400">
              <a:cs typeface="Calibri"/>
            </a:endParaRPr>
          </a:p>
          <a:p>
            <a:endParaRPr lang="en-GB" sz="1700">
              <a:cs typeface="Calibri"/>
            </a:endParaRPr>
          </a:p>
        </p:txBody>
      </p:sp>
    </p:spTree>
    <p:extLst>
      <p:ext uri="{BB962C8B-B14F-4D97-AF65-F5344CB8AC3E}">
        <p14:creationId xmlns:p14="http://schemas.microsoft.com/office/powerpoint/2010/main" val="305907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03BA7-D130-5FD9-F08F-B9DB622C76CE}"/>
              </a:ext>
            </a:extLst>
          </p:cNvPr>
          <p:cNvSpPr>
            <a:spLocks noGrp="1"/>
          </p:cNvSpPr>
          <p:nvPr>
            <p:ph type="title"/>
          </p:nvPr>
        </p:nvSpPr>
        <p:spPr>
          <a:xfrm>
            <a:off x="838200" y="624568"/>
            <a:ext cx="3766457" cy="5412920"/>
          </a:xfrm>
        </p:spPr>
        <p:txBody>
          <a:bodyPr>
            <a:normAutofit/>
          </a:bodyPr>
          <a:lstStyle/>
          <a:p>
            <a:r>
              <a:rPr lang="en-GB" b="1">
                <a:solidFill>
                  <a:srgbClr val="FFFFFF"/>
                </a:solidFill>
              </a:rPr>
              <a:t>Linked List node Insertion</a:t>
            </a:r>
            <a:endParaRPr lang="en-US">
              <a:solidFill>
                <a:srgbClr val="FFFFFF"/>
              </a:solidFill>
            </a:endParaRPr>
          </a:p>
          <a:p>
            <a:endParaRPr lang="en-GB">
              <a:solidFill>
                <a:srgbClr val="FFFFFF"/>
              </a:solidFill>
              <a:cs typeface="Calibri Light"/>
            </a:endParaRPr>
          </a:p>
        </p:txBody>
      </p:sp>
      <p:sp>
        <p:nvSpPr>
          <p:cNvPr id="3" name="Content Placeholder 2">
            <a:extLst>
              <a:ext uri="{FF2B5EF4-FFF2-40B4-BE49-F238E27FC236}">
                <a16:creationId xmlns:a16="http://schemas.microsoft.com/office/drawing/2014/main" id="{275F3341-E685-843E-AEE5-D56C8FE0887A}"/>
              </a:ext>
            </a:extLst>
          </p:cNvPr>
          <p:cNvSpPr>
            <a:spLocks noGrp="1"/>
          </p:cNvSpPr>
          <p:nvPr>
            <p:ph idx="1"/>
          </p:nvPr>
        </p:nvSpPr>
        <p:spPr>
          <a:xfrm>
            <a:off x="5600700" y="624568"/>
            <a:ext cx="5753098" cy="5412920"/>
          </a:xfrm>
        </p:spPr>
        <p:txBody>
          <a:bodyPr vert="horz" lIns="91440" tIns="45720" rIns="91440" bIns="45720" rtlCol="0" anchor="ctr">
            <a:normAutofit/>
          </a:bodyPr>
          <a:lstStyle/>
          <a:p>
            <a:r>
              <a:rPr lang="en-GB" sz="2400">
                <a:ea typeface="+mn-lt"/>
                <a:cs typeface="+mn-lt"/>
              </a:rPr>
              <a:t>There can be three cases that will occur when we are inserting a node in a linked list.</a:t>
            </a:r>
          </a:p>
          <a:p>
            <a:pPr marL="0" indent="0">
              <a:buNone/>
            </a:pPr>
            <a:endParaRPr lang="en-GB" sz="2400">
              <a:ea typeface="+mn-lt"/>
              <a:cs typeface="+mn-lt"/>
            </a:endParaRPr>
          </a:p>
          <a:p>
            <a:pPr marL="514350" indent="-514350">
              <a:buAutoNum type="alphaUcPeriod"/>
            </a:pPr>
            <a:r>
              <a:rPr lang="en-GB" sz="2400">
                <a:ea typeface="+mn-lt"/>
                <a:cs typeface="+mn-lt"/>
              </a:rPr>
              <a:t>Insertion at the beginning</a:t>
            </a:r>
          </a:p>
          <a:p>
            <a:pPr marL="514350" indent="-514350">
              <a:buAutoNum type="alphaUcPeriod"/>
            </a:pPr>
            <a:r>
              <a:rPr lang="en-GB" sz="2400">
                <a:ea typeface="+mn-lt"/>
                <a:cs typeface="+mn-lt"/>
              </a:rPr>
              <a:t>Insertion at the end. (Append)</a:t>
            </a:r>
          </a:p>
          <a:p>
            <a:pPr marL="514350" indent="-514350">
              <a:buAutoNum type="alphaUcPeriod"/>
            </a:pPr>
            <a:r>
              <a:rPr lang="en-GB" sz="2400">
                <a:ea typeface="+mn-lt"/>
                <a:cs typeface="+mn-lt"/>
              </a:rPr>
              <a:t>Insertion after a given node</a:t>
            </a:r>
          </a:p>
          <a:p>
            <a:endParaRPr lang="en-GB" sz="2400">
              <a:cs typeface="Calibri"/>
            </a:endParaRPr>
          </a:p>
        </p:txBody>
      </p:sp>
    </p:spTree>
    <p:extLst>
      <p:ext uri="{BB962C8B-B14F-4D97-AF65-F5344CB8AC3E}">
        <p14:creationId xmlns:p14="http://schemas.microsoft.com/office/powerpoint/2010/main" val="30230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AF39-59CE-500D-53F3-BE7426570FD2}"/>
              </a:ext>
            </a:extLst>
          </p:cNvPr>
          <p:cNvSpPr>
            <a:spLocks noGrp="1"/>
          </p:cNvSpPr>
          <p:nvPr>
            <p:ph type="title"/>
          </p:nvPr>
        </p:nvSpPr>
        <p:spPr>
          <a:xfrm>
            <a:off x="648929" y="629266"/>
            <a:ext cx="3505495" cy="1622321"/>
          </a:xfrm>
        </p:spPr>
        <p:txBody>
          <a:bodyPr>
            <a:normAutofit/>
          </a:bodyPr>
          <a:lstStyle/>
          <a:p>
            <a:r>
              <a:rPr lang="en-GB" b="1" i="1">
                <a:ea typeface="+mj-lt"/>
                <a:cs typeface="+mj-lt"/>
              </a:rPr>
              <a:t>Insertion at the beginning</a:t>
            </a:r>
            <a:endParaRPr lang="en-US"/>
          </a:p>
        </p:txBody>
      </p:sp>
      <p:sp>
        <p:nvSpPr>
          <p:cNvPr id="8" name="Content Placeholder 7">
            <a:extLst>
              <a:ext uri="{FF2B5EF4-FFF2-40B4-BE49-F238E27FC236}">
                <a16:creationId xmlns:a16="http://schemas.microsoft.com/office/drawing/2014/main" id="{B9BBCAD7-7ACD-6184-FD0A-AB7BCC48D261}"/>
              </a:ext>
            </a:extLst>
          </p:cNvPr>
          <p:cNvSpPr>
            <a:spLocks noGrp="1"/>
          </p:cNvSpPr>
          <p:nvPr>
            <p:ph idx="1"/>
          </p:nvPr>
        </p:nvSpPr>
        <p:spPr>
          <a:xfrm>
            <a:off x="648931" y="2438400"/>
            <a:ext cx="3505494" cy="3785419"/>
          </a:xfrm>
        </p:spPr>
        <p:txBody>
          <a:bodyPr>
            <a:normAutofit/>
          </a:bodyPr>
          <a:lstStyle/>
          <a:p>
            <a:r>
              <a:rPr lang="en-US" sz="2000" dirty="0">
                <a:ea typeface="+mn-lt"/>
                <a:cs typeface="+mn-lt"/>
              </a:rPr>
              <a:t>Since there is no need to find the end of the list. If the list is empty, we make the new node as the head of the list. Otherwise, we must connect the new node to the current head of the list and make the new node, the head of the list.</a:t>
            </a:r>
          </a:p>
        </p:txBody>
      </p:sp>
      <p:sp>
        <p:nvSpPr>
          <p:cNvPr id="39" name="Rectangle 3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FA19751-BBC7-FEEC-AE75-D024650115C7}"/>
              </a:ext>
            </a:extLst>
          </p:cNvPr>
          <p:cNvPicPr>
            <a:picLocks noChangeAspect="1"/>
          </p:cNvPicPr>
          <p:nvPr/>
        </p:nvPicPr>
        <p:blipFill>
          <a:blip r:embed="rId2"/>
          <a:stretch>
            <a:fillRect/>
          </a:stretch>
        </p:blipFill>
        <p:spPr>
          <a:xfrm>
            <a:off x="5405862" y="1433474"/>
            <a:ext cx="6019331" cy="3987806"/>
          </a:xfrm>
          <a:prstGeom prst="rect">
            <a:avLst/>
          </a:prstGeom>
          <a:effectLst/>
        </p:spPr>
      </p:pic>
    </p:spTree>
    <p:extLst>
      <p:ext uri="{BB962C8B-B14F-4D97-AF65-F5344CB8AC3E}">
        <p14:creationId xmlns:p14="http://schemas.microsoft.com/office/powerpoint/2010/main" val="162833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70BF-BE00-0ECC-0152-0A553DF2EB71}"/>
              </a:ext>
            </a:extLst>
          </p:cNvPr>
          <p:cNvSpPr>
            <a:spLocks noGrp="1"/>
          </p:cNvSpPr>
          <p:nvPr>
            <p:ph type="title"/>
          </p:nvPr>
        </p:nvSpPr>
        <p:spPr>
          <a:xfrm>
            <a:off x="648929" y="629266"/>
            <a:ext cx="3505495" cy="1622321"/>
          </a:xfrm>
        </p:spPr>
        <p:txBody>
          <a:bodyPr>
            <a:normAutofit/>
          </a:bodyPr>
          <a:lstStyle/>
          <a:p>
            <a:r>
              <a:rPr lang="en-GB" b="1" i="1">
                <a:ea typeface="+mj-lt"/>
                <a:cs typeface="+mj-lt"/>
              </a:rPr>
              <a:t>Insertion at end</a:t>
            </a:r>
            <a:endParaRPr lang="en-US"/>
          </a:p>
        </p:txBody>
      </p:sp>
      <p:sp>
        <p:nvSpPr>
          <p:cNvPr id="3" name="Content Placeholder 2">
            <a:extLst>
              <a:ext uri="{FF2B5EF4-FFF2-40B4-BE49-F238E27FC236}">
                <a16:creationId xmlns:a16="http://schemas.microsoft.com/office/drawing/2014/main" id="{D88F9B3C-717F-1FF2-94A1-A72648CB94DA}"/>
              </a:ext>
            </a:extLst>
          </p:cNvPr>
          <p:cNvSpPr>
            <a:spLocks noGrp="1"/>
          </p:cNvSpPr>
          <p:nvPr>
            <p:ph idx="1"/>
          </p:nvPr>
        </p:nvSpPr>
        <p:spPr>
          <a:xfrm>
            <a:off x="648931" y="2438400"/>
            <a:ext cx="3505494" cy="3785419"/>
          </a:xfrm>
        </p:spPr>
        <p:txBody>
          <a:bodyPr vert="horz" lIns="91440" tIns="45720" rIns="91440" bIns="45720" rtlCol="0">
            <a:normAutofit/>
          </a:bodyPr>
          <a:lstStyle/>
          <a:p>
            <a:r>
              <a:rPr lang="en-GB" sz="2000">
                <a:ea typeface="+mn-lt"/>
                <a:cs typeface="+mn-lt"/>
              </a:rPr>
              <a:t>We will traverse the list until we find the last node. Then we insert the new node to the end of the list.</a:t>
            </a:r>
            <a:endParaRPr lang="en-GB"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D6C25C8-7D85-50A6-AE15-04566891118E}"/>
              </a:ext>
            </a:extLst>
          </p:cNvPr>
          <p:cNvPicPr>
            <a:picLocks noChangeAspect="1"/>
          </p:cNvPicPr>
          <p:nvPr/>
        </p:nvPicPr>
        <p:blipFill>
          <a:blip r:embed="rId2"/>
          <a:stretch>
            <a:fillRect/>
          </a:stretch>
        </p:blipFill>
        <p:spPr>
          <a:xfrm>
            <a:off x="5405862" y="1839778"/>
            <a:ext cx="6019331" cy="3175197"/>
          </a:xfrm>
          <a:prstGeom prst="rect">
            <a:avLst/>
          </a:prstGeom>
          <a:effectLst/>
        </p:spPr>
      </p:pic>
    </p:spTree>
    <p:extLst>
      <p:ext uri="{BB962C8B-B14F-4D97-AF65-F5344CB8AC3E}">
        <p14:creationId xmlns:p14="http://schemas.microsoft.com/office/powerpoint/2010/main" val="107131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9110-021D-73AF-C7E8-2C82709B9A64}"/>
              </a:ext>
            </a:extLst>
          </p:cNvPr>
          <p:cNvSpPr>
            <a:spLocks noGrp="1"/>
          </p:cNvSpPr>
          <p:nvPr>
            <p:ph type="title"/>
          </p:nvPr>
        </p:nvSpPr>
        <p:spPr>
          <a:xfrm>
            <a:off x="648929" y="629266"/>
            <a:ext cx="3505495" cy="1622321"/>
          </a:xfrm>
        </p:spPr>
        <p:txBody>
          <a:bodyPr>
            <a:normAutofit/>
          </a:bodyPr>
          <a:lstStyle/>
          <a:p>
            <a:r>
              <a:rPr lang="en-GB" b="1" i="1">
                <a:ea typeface="+mj-lt"/>
                <a:cs typeface="+mj-lt"/>
              </a:rPr>
              <a:t>Insertion after a given node</a:t>
            </a:r>
            <a:endParaRPr lang="en-US"/>
          </a:p>
        </p:txBody>
      </p:sp>
      <p:sp>
        <p:nvSpPr>
          <p:cNvPr id="3" name="Content Placeholder 2">
            <a:extLst>
              <a:ext uri="{FF2B5EF4-FFF2-40B4-BE49-F238E27FC236}">
                <a16:creationId xmlns:a16="http://schemas.microsoft.com/office/drawing/2014/main" id="{17A108F3-E3F2-6EAE-74AA-255F81576570}"/>
              </a:ext>
            </a:extLst>
          </p:cNvPr>
          <p:cNvSpPr>
            <a:spLocks noGrp="1"/>
          </p:cNvSpPr>
          <p:nvPr>
            <p:ph idx="1"/>
          </p:nvPr>
        </p:nvSpPr>
        <p:spPr>
          <a:xfrm>
            <a:off x="648931" y="2438400"/>
            <a:ext cx="3505494" cy="3785419"/>
          </a:xfrm>
        </p:spPr>
        <p:txBody>
          <a:bodyPr vert="horz" lIns="91440" tIns="45720" rIns="91440" bIns="45720" rtlCol="0">
            <a:normAutofit/>
          </a:bodyPr>
          <a:lstStyle/>
          <a:p>
            <a:r>
              <a:rPr lang="en-GB" sz="2000">
                <a:ea typeface="+mn-lt"/>
                <a:cs typeface="+mn-lt"/>
              </a:rPr>
              <a:t>We are given the reference to a node, and the new node is inserted after the given node.</a:t>
            </a:r>
            <a:endParaRPr lang="en-GB"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clock&#10;&#10;Description automatically generated">
            <a:extLst>
              <a:ext uri="{FF2B5EF4-FFF2-40B4-BE49-F238E27FC236}">
                <a16:creationId xmlns:a16="http://schemas.microsoft.com/office/drawing/2014/main" id="{D55F257C-5E5D-7DB2-B499-0D73954D3666}"/>
              </a:ext>
            </a:extLst>
          </p:cNvPr>
          <p:cNvPicPr>
            <a:picLocks noChangeAspect="1"/>
          </p:cNvPicPr>
          <p:nvPr/>
        </p:nvPicPr>
        <p:blipFill>
          <a:blip r:embed="rId2"/>
          <a:stretch>
            <a:fillRect/>
          </a:stretch>
        </p:blipFill>
        <p:spPr>
          <a:xfrm>
            <a:off x="5405862" y="1027169"/>
            <a:ext cx="6019331" cy="4800416"/>
          </a:xfrm>
          <a:prstGeom prst="rect">
            <a:avLst/>
          </a:prstGeom>
          <a:effectLst/>
        </p:spPr>
      </p:pic>
    </p:spTree>
    <p:extLst>
      <p:ext uri="{BB962C8B-B14F-4D97-AF65-F5344CB8AC3E}">
        <p14:creationId xmlns:p14="http://schemas.microsoft.com/office/powerpoint/2010/main" val="923692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ED61F-7B70-BE1C-043A-40BBCFBDFCF2}"/>
              </a:ext>
            </a:extLst>
          </p:cNvPr>
          <p:cNvSpPr>
            <a:spLocks noGrp="1"/>
          </p:cNvSpPr>
          <p:nvPr>
            <p:ph type="title"/>
          </p:nvPr>
        </p:nvSpPr>
        <p:spPr>
          <a:xfrm>
            <a:off x="524741" y="620392"/>
            <a:ext cx="3808268" cy="5504688"/>
          </a:xfrm>
        </p:spPr>
        <p:txBody>
          <a:bodyPr>
            <a:normAutofit/>
          </a:bodyPr>
          <a:lstStyle/>
          <a:p>
            <a:r>
              <a:rPr lang="en-GB" sz="6000" b="1">
                <a:solidFill>
                  <a:schemeClr val="bg1"/>
                </a:solidFill>
              </a:rPr>
              <a:t>Linked List node Deletion</a:t>
            </a:r>
            <a:endParaRPr lang="en-US" sz="6000">
              <a:solidFill>
                <a:schemeClr val="bg1"/>
              </a:solidFill>
            </a:endParaRPr>
          </a:p>
          <a:p>
            <a:endParaRPr lang="en-GB" sz="6000">
              <a:solidFill>
                <a:schemeClr val="bg1"/>
              </a:solidFill>
              <a:cs typeface="Calibri Light"/>
            </a:endParaRPr>
          </a:p>
        </p:txBody>
      </p:sp>
      <p:graphicFrame>
        <p:nvGraphicFramePr>
          <p:cNvPr id="18" name="Content Placeholder 2">
            <a:extLst>
              <a:ext uri="{FF2B5EF4-FFF2-40B4-BE49-F238E27FC236}">
                <a16:creationId xmlns:a16="http://schemas.microsoft.com/office/drawing/2014/main" id="{F5791684-624C-F721-8B3A-C24E1C4FF59F}"/>
              </a:ext>
            </a:extLst>
          </p:cNvPr>
          <p:cNvGraphicFramePr>
            <a:graphicFrameLocks noGrp="1"/>
          </p:cNvGraphicFramePr>
          <p:nvPr>
            <p:ph idx="1"/>
            <p:extLst>
              <p:ext uri="{D42A27DB-BD31-4B8C-83A1-F6EECF244321}">
                <p14:modId xmlns:p14="http://schemas.microsoft.com/office/powerpoint/2010/main" val="226762046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513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BC852A-FE78-429B-F2C0-D764DDAF30B0}"/>
              </a:ext>
            </a:extLst>
          </p:cNvPr>
          <p:cNvSpPr>
            <a:spLocks noGrp="1"/>
          </p:cNvSpPr>
          <p:nvPr>
            <p:ph type="title"/>
          </p:nvPr>
        </p:nvSpPr>
        <p:spPr>
          <a:xfrm>
            <a:off x="524741" y="620392"/>
            <a:ext cx="3808268" cy="5504688"/>
          </a:xfrm>
        </p:spPr>
        <p:txBody>
          <a:bodyPr>
            <a:normAutofit/>
          </a:bodyPr>
          <a:lstStyle/>
          <a:p>
            <a:r>
              <a:rPr lang="en-GB" sz="5600" b="1">
                <a:solidFill>
                  <a:schemeClr val="bg1"/>
                </a:solidFill>
              </a:rPr>
              <a:t>Applications of linked list in the real world:</a:t>
            </a:r>
            <a:endParaRPr lang="en-US" sz="5600">
              <a:solidFill>
                <a:schemeClr val="bg1"/>
              </a:solidFill>
            </a:endParaRPr>
          </a:p>
          <a:p>
            <a:endParaRPr lang="en-GB" sz="5600" b="1">
              <a:solidFill>
                <a:schemeClr val="bg1"/>
              </a:solidFill>
              <a:cs typeface="Calibri Light"/>
            </a:endParaRPr>
          </a:p>
        </p:txBody>
      </p:sp>
      <p:graphicFrame>
        <p:nvGraphicFramePr>
          <p:cNvPr id="12" name="Content Placeholder 2">
            <a:extLst>
              <a:ext uri="{FF2B5EF4-FFF2-40B4-BE49-F238E27FC236}">
                <a16:creationId xmlns:a16="http://schemas.microsoft.com/office/drawing/2014/main" id="{C8502CBC-9E47-322A-072A-87A27F9E23DC}"/>
              </a:ext>
            </a:extLst>
          </p:cNvPr>
          <p:cNvGraphicFramePr>
            <a:graphicFrameLocks noGrp="1"/>
          </p:cNvGraphicFramePr>
          <p:nvPr>
            <p:ph idx="1"/>
            <p:extLst>
              <p:ext uri="{D42A27DB-BD31-4B8C-83A1-F6EECF244321}">
                <p14:modId xmlns:p14="http://schemas.microsoft.com/office/powerpoint/2010/main" val="254350170"/>
              </p:ext>
            </p:extLst>
          </p:nvPr>
        </p:nvGraphicFramePr>
        <p:xfrm>
          <a:off x="5561316"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54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6261F6-FE61-13A8-3EAA-4D26EB242156}"/>
              </a:ext>
            </a:extLst>
          </p:cNvPr>
          <p:cNvSpPr>
            <a:spLocks noGrp="1"/>
          </p:cNvSpPr>
          <p:nvPr>
            <p:ph type="title"/>
          </p:nvPr>
        </p:nvSpPr>
        <p:spPr>
          <a:xfrm>
            <a:off x="841248" y="704850"/>
            <a:ext cx="3751697" cy="2978150"/>
          </a:xfrm>
        </p:spPr>
        <p:txBody>
          <a:bodyPr anchor="b">
            <a:normAutofit/>
          </a:bodyPr>
          <a:lstStyle/>
          <a:p>
            <a:endParaRPr lang="en-GB">
              <a:solidFill>
                <a:schemeClr val="bg1"/>
              </a:solidFill>
            </a:endParaRPr>
          </a:p>
        </p:txBody>
      </p:sp>
      <p:sp>
        <p:nvSpPr>
          <p:cNvPr id="3" name="Content Placeholder 2">
            <a:extLst>
              <a:ext uri="{FF2B5EF4-FFF2-40B4-BE49-F238E27FC236}">
                <a16:creationId xmlns:a16="http://schemas.microsoft.com/office/drawing/2014/main" id="{3F42F102-C5EC-EE2D-FEC0-AA4713A25703}"/>
              </a:ext>
            </a:extLst>
          </p:cNvPr>
          <p:cNvSpPr>
            <a:spLocks noGrp="1"/>
          </p:cNvSpPr>
          <p:nvPr>
            <p:ph idx="1"/>
          </p:nvPr>
        </p:nvSpPr>
        <p:spPr>
          <a:xfrm>
            <a:off x="6149278" y="1004849"/>
            <a:ext cx="5232400" cy="4845050"/>
          </a:xfrm>
        </p:spPr>
        <p:txBody>
          <a:bodyPr vert="horz" lIns="91440" tIns="45720" rIns="91440" bIns="45720" rtlCol="0" anchor="ctr">
            <a:normAutofit/>
          </a:bodyPr>
          <a:lstStyle/>
          <a:p>
            <a:pPr marL="0" indent="0">
              <a:buNone/>
            </a:pPr>
            <a:r>
              <a:rPr lang="en-GB" sz="2100" b="1" dirty="0">
                <a:cs typeface="Calibri"/>
              </a:rPr>
              <a:t>       </a:t>
            </a:r>
            <a:r>
              <a:rPr lang="en-GB" sz="4400" b="1" dirty="0">
                <a:cs typeface="Calibri"/>
              </a:rPr>
              <a:t>  THANK YOU !!</a:t>
            </a:r>
          </a:p>
        </p:txBody>
      </p:sp>
    </p:spTree>
    <p:extLst>
      <p:ext uri="{BB962C8B-B14F-4D97-AF65-F5344CB8AC3E}">
        <p14:creationId xmlns:p14="http://schemas.microsoft.com/office/powerpoint/2010/main" val="27837722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6159C3-E020-3682-B700-77E4F591BB52}"/>
              </a:ext>
            </a:extLst>
          </p:cNvPr>
          <p:cNvSpPr>
            <a:spLocks noGrp="1"/>
          </p:cNvSpPr>
          <p:nvPr>
            <p:ph type="title"/>
          </p:nvPr>
        </p:nvSpPr>
        <p:spPr>
          <a:xfrm>
            <a:off x="643467" y="321734"/>
            <a:ext cx="10905066" cy="1135737"/>
          </a:xfrm>
        </p:spPr>
        <p:txBody>
          <a:bodyPr>
            <a:normAutofit/>
          </a:bodyPr>
          <a:lstStyle/>
          <a:p>
            <a:r>
              <a:rPr lang="en-GB" sz="3600" b="1" dirty="0">
                <a:cs typeface="Calibri Light"/>
              </a:rPr>
              <a:t>    What are Linked Lists ?</a:t>
            </a:r>
            <a:endParaRPr lang="en-GB" sz="3600" b="1" dirty="0"/>
          </a:p>
        </p:txBody>
      </p:sp>
      <p:sp>
        <p:nvSpPr>
          <p:cNvPr id="3" name="Content Placeholder 2">
            <a:extLst>
              <a:ext uri="{FF2B5EF4-FFF2-40B4-BE49-F238E27FC236}">
                <a16:creationId xmlns:a16="http://schemas.microsoft.com/office/drawing/2014/main" id="{E1DCB163-A5EC-CE3D-67DA-AA150F9B15BF}"/>
              </a:ext>
            </a:extLst>
          </p:cNvPr>
          <p:cNvSpPr>
            <a:spLocks noGrp="1"/>
          </p:cNvSpPr>
          <p:nvPr>
            <p:ph idx="1"/>
          </p:nvPr>
        </p:nvSpPr>
        <p:spPr>
          <a:xfrm>
            <a:off x="643469" y="1782981"/>
            <a:ext cx="3339311" cy="4393982"/>
          </a:xfrm>
        </p:spPr>
        <p:txBody>
          <a:bodyPr vert="horz" lIns="91440" tIns="45720" rIns="91440" bIns="45720" rtlCol="0" anchor="t">
            <a:normAutofit/>
          </a:bodyPr>
          <a:lstStyle/>
          <a:p>
            <a:r>
              <a:rPr lang="en-GB" sz="2400" dirty="0">
                <a:cs typeface="Calibri"/>
              </a:rPr>
              <a:t>A linked is a  linear collection of data elements , called nodes . </a:t>
            </a:r>
            <a:r>
              <a:rPr lang="en-GB" sz="2400" dirty="0">
                <a:ea typeface="+mn-lt"/>
                <a:cs typeface="+mn-lt"/>
              </a:rPr>
              <a:t> And each node consists of two fields: one field has data, and in the second field, the node has an address that keeps a reference to the next node.</a:t>
            </a:r>
          </a:p>
          <a:p>
            <a:endParaRPr lang="en-GB" sz="2000">
              <a:cs typeface="Calibri"/>
            </a:endParaRPr>
          </a:p>
          <a:p>
            <a:endParaRPr lang="en-GB" sz="2000">
              <a:cs typeface="Calibri"/>
            </a:endParaRPr>
          </a:p>
        </p:txBody>
      </p:sp>
      <p:grpSp>
        <p:nvGrpSpPr>
          <p:cNvPr id="31" name="Group 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A picture containing text, clock&#10;&#10;Description automatically generated">
            <a:extLst>
              <a:ext uri="{FF2B5EF4-FFF2-40B4-BE49-F238E27FC236}">
                <a16:creationId xmlns:a16="http://schemas.microsoft.com/office/drawing/2014/main" id="{DAC7ED6A-82B1-90A9-6C99-5C07DC35E72C}"/>
              </a:ext>
            </a:extLst>
          </p:cNvPr>
          <p:cNvPicPr>
            <a:picLocks noChangeAspect="1"/>
          </p:cNvPicPr>
          <p:nvPr/>
        </p:nvPicPr>
        <p:blipFill>
          <a:blip r:embed="rId2"/>
          <a:stretch>
            <a:fillRect/>
          </a:stretch>
        </p:blipFill>
        <p:spPr>
          <a:xfrm>
            <a:off x="5295320" y="2689835"/>
            <a:ext cx="6253212" cy="2548184"/>
          </a:xfrm>
          <a:prstGeom prst="rect">
            <a:avLst/>
          </a:prstGeom>
        </p:spPr>
      </p:pic>
      <p:grpSp>
        <p:nvGrpSpPr>
          <p:cNvPr id="35" name="Group 3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6" name="Rectangle 3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4868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60276-3AB2-1BBC-567E-C3E24B13CC27}"/>
              </a:ext>
            </a:extLst>
          </p:cNvPr>
          <p:cNvSpPr>
            <a:spLocks noGrp="1"/>
          </p:cNvSpPr>
          <p:nvPr>
            <p:ph type="title"/>
          </p:nvPr>
        </p:nvSpPr>
        <p:spPr>
          <a:xfrm>
            <a:off x="635000" y="640823"/>
            <a:ext cx="3418659" cy="5583148"/>
          </a:xfrm>
        </p:spPr>
        <p:txBody>
          <a:bodyPr anchor="ctr">
            <a:normAutofit/>
          </a:bodyPr>
          <a:lstStyle/>
          <a:p>
            <a:r>
              <a:rPr lang="en-GB" sz="5400" b="1">
                <a:cs typeface="Calibri Light"/>
              </a:rPr>
              <a:t>Types Of Linked List</a:t>
            </a:r>
          </a:p>
        </p:txBody>
      </p:sp>
      <p:sp>
        <p:nvSpPr>
          <p:cNvPr id="1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A11CEA-7700-91D4-3187-8F0D4426FFF0}"/>
              </a:ext>
            </a:extLst>
          </p:cNvPr>
          <p:cNvGraphicFramePr>
            <a:graphicFrameLocks noGrp="1"/>
          </p:cNvGraphicFramePr>
          <p:nvPr>
            <p:ph idx="1"/>
            <p:extLst>
              <p:ext uri="{D42A27DB-BD31-4B8C-83A1-F6EECF244321}">
                <p14:modId xmlns:p14="http://schemas.microsoft.com/office/powerpoint/2010/main" val="363942202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9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8680-B83E-4274-530E-46084143413A}"/>
              </a:ext>
            </a:extLst>
          </p:cNvPr>
          <p:cNvSpPr>
            <a:spLocks noGrp="1"/>
          </p:cNvSpPr>
          <p:nvPr>
            <p:ph type="title"/>
          </p:nvPr>
        </p:nvSpPr>
        <p:spPr>
          <a:xfrm>
            <a:off x="823823" y="350749"/>
            <a:ext cx="10515600" cy="1138657"/>
          </a:xfrm>
        </p:spPr>
        <p:txBody>
          <a:bodyPr/>
          <a:lstStyle/>
          <a:p>
            <a:r>
              <a:rPr lang="en-GB" b="1">
                <a:cs typeface="Calibri Light"/>
              </a:rPr>
              <a:t>                        Singly Linked List</a:t>
            </a:r>
            <a:endParaRPr lang="en-GB" b="1"/>
          </a:p>
        </p:txBody>
      </p:sp>
      <p:sp>
        <p:nvSpPr>
          <p:cNvPr id="3" name="Content Placeholder 2">
            <a:extLst>
              <a:ext uri="{FF2B5EF4-FFF2-40B4-BE49-F238E27FC236}">
                <a16:creationId xmlns:a16="http://schemas.microsoft.com/office/drawing/2014/main" id="{82443449-23F7-5F98-8981-D4D745D3BD7A}"/>
              </a:ext>
            </a:extLst>
          </p:cNvPr>
          <p:cNvSpPr>
            <a:spLocks noGrp="1"/>
          </p:cNvSpPr>
          <p:nvPr>
            <p:ph idx="1"/>
          </p:nvPr>
        </p:nvSpPr>
        <p:spPr>
          <a:xfrm>
            <a:off x="148087" y="1840002"/>
            <a:ext cx="11867071" cy="4868923"/>
          </a:xfrm>
        </p:spPr>
        <p:txBody>
          <a:bodyPr vert="horz" lIns="91440" tIns="45720" rIns="91440" bIns="45720" rtlCol="0" anchor="t">
            <a:normAutofit/>
          </a:bodyPr>
          <a:lstStyle/>
          <a:p>
            <a:pPr>
              <a:buFont typeface="Arial" panose="020F0502020204030204" pitchFamily="34" charset="0"/>
              <a:buChar char="•"/>
            </a:pPr>
            <a:r>
              <a:rPr lang="en-GB">
                <a:ea typeface="+mn-lt"/>
                <a:cs typeface="+mn-lt"/>
              </a:rPr>
              <a:t>Singly linked list can be defined as the collection of ordered set of elements.</a:t>
            </a:r>
            <a:endParaRPr lang="en-US"/>
          </a:p>
          <a:p>
            <a:pPr algn="just">
              <a:buFont typeface="Arial" panose="020F0502020204030204" pitchFamily="34" charset="0"/>
              <a:buChar char="•"/>
            </a:pPr>
            <a:r>
              <a:rPr lang="en-GB">
                <a:ea typeface="+mn-lt"/>
                <a:cs typeface="+mn-lt"/>
              </a:rPr>
              <a:t>A node in the singly linked list consist of two parts: data part and link part. </a:t>
            </a:r>
          </a:p>
          <a:p>
            <a:pPr algn="just">
              <a:buFont typeface="Arial" panose="020F0502020204030204" pitchFamily="34" charset="0"/>
              <a:buChar char="•"/>
            </a:pPr>
            <a:r>
              <a:rPr lang="en-GB">
                <a:ea typeface="+mn-lt"/>
                <a:cs typeface="+mn-lt"/>
              </a:rPr>
              <a:t>Data part of the node stores actual information that is to be represented by the node while the link part of the node stores the address of its immediate successor.</a:t>
            </a:r>
            <a:br>
              <a:rPr lang="en-US"/>
            </a:br>
            <a:endParaRPr lang="en-US">
              <a:cs typeface="Calibri"/>
            </a:endParaRPr>
          </a:p>
        </p:txBody>
      </p:sp>
      <p:pic>
        <p:nvPicPr>
          <p:cNvPr id="4" name="Picture 4" descr="A picture containing text, clock&#10;&#10;Description automatically generated">
            <a:extLst>
              <a:ext uri="{FF2B5EF4-FFF2-40B4-BE49-F238E27FC236}">
                <a16:creationId xmlns:a16="http://schemas.microsoft.com/office/drawing/2014/main" id="{CAE15526-9D15-99FD-1693-40C40483E3A6}"/>
              </a:ext>
            </a:extLst>
          </p:cNvPr>
          <p:cNvPicPr>
            <a:picLocks noChangeAspect="1"/>
          </p:cNvPicPr>
          <p:nvPr/>
        </p:nvPicPr>
        <p:blipFill>
          <a:blip r:embed="rId2"/>
          <a:stretch>
            <a:fillRect/>
          </a:stretch>
        </p:blipFill>
        <p:spPr>
          <a:xfrm>
            <a:off x="2337759" y="3839252"/>
            <a:ext cx="7760898" cy="1436739"/>
          </a:xfrm>
          <a:prstGeom prst="rect">
            <a:avLst/>
          </a:prstGeom>
        </p:spPr>
      </p:pic>
      <p:sp>
        <p:nvSpPr>
          <p:cNvPr id="5" name="TextBox 4">
            <a:extLst>
              <a:ext uri="{FF2B5EF4-FFF2-40B4-BE49-F238E27FC236}">
                <a16:creationId xmlns:a16="http://schemas.microsoft.com/office/drawing/2014/main" id="{6040433B-964D-BEAE-9718-378BA40D9522}"/>
              </a:ext>
            </a:extLst>
          </p:cNvPr>
          <p:cNvSpPr txBox="1"/>
          <p:nvPr/>
        </p:nvSpPr>
        <p:spPr>
          <a:xfrm>
            <a:off x="418903" y="5356219"/>
            <a:ext cx="113434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In the above figure, the arrow represents the links. The data part of every node contains the marks obtained by the student in the different subject. The last node in the list is identified by the null pointer which is present in the address part of the last node. </a:t>
            </a:r>
            <a:endParaRPr lang="en-GB" sz="2400">
              <a:cs typeface="Calibri"/>
            </a:endParaRPr>
          </a:p>
        </p:txBody>
      </p:sp>
    </p:spTree>
    <p:extLst>
      <p:ext uri="{BB962C8B-B14F-4D97-AF65-F5344CB8AC3E}">
        <p14:creationId xmlns:p14="http://schemas.microsoft.com/office/powerpoint/2010/main" val="428239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7F65-CDA9-E8F3-59D8-16568BC84AC3}"/>
              </a:ext>
            </a:extLst>
          </p:cNvPr>
          <p:cNvSpPr>
            <a:spLocks noGrp="1"/>
          </p:cNvSpPr>
          <p:nvPr>
            <p:ph type="title"/>
          </p:nvPr>
        </p:nvSpPr>
        <p:spPr>
          <a:xfrm>
            <a:off x="838200" y="-80572"/>
            <a:ext cx="10515600" cy="1383071"/>
          </a:xfrm>
        </p:spPr>
        <p:txBody>
          <a:bodyPr/>
          <a:lstStyle/>
          <a:p>
            <a:r>
              <a:rPr lang="en-GB" b="1">
                <a:cs typeface="Calibri Light"/>
              </a:rPr>
              <a:t>                      Doubly Linked List</a:t>
            </a:r>
            <a:endParaRPr lang="en-GB" b="1"/>
          </a:p>
        </p:txBody>
      </p:sp>
      <p:sp>
        <p:nvSpPr>
          <p:cNvPr id="3" name="Content Placeholder 2">
            <a:extLst>
              <a:ext uri="{FF2B5EF4-FFF2-40B4-BE49-F238E27FC236}">
                <a16:creationId xmlns:a16="http://schemas.microsoft.com/office/drawing/2014/main" id="{E04D6E86-71CD-2DA3-1B46-24D92BB58053}"/>
              </a:ext>
            </a:extLst>
          </p:cNvPr>
          <p:cNvSpPr>
            <a:spLocks noGrp="1"/>
          </p:cNvSpPr>
          <p:nvPr>
            <p:ph idx="1"/>
          </p:nvPr>
        </p:nvSpPr>
        <p:spPr>
          <a:xfrm>
            <a:off x="191219" y="1006116"/>
            <a:ext cx="11881448" cy="5846582"/>
          </a:xfrm>
        </p:spPr>
        <p:txBody>
          <a:bodyPr vert="horz" lIns="91440" tIns="45720" rIns="91440" bIns="45720" rtlCol="0" anchor="t">
            <a:normAutofit/>
          </a:bodyPr>
          <a:lstStyle/>
          <a:p>
            <a:pPr algn="just"/>
            <a:r>
              <a:rPr lang="en-GB">
                <a:ea typeface="+mn-lt"/>
                <a:cs typeface="+mn-lt"/>
              </a:rPr>
              <a:t>Doubly linked list is a complex type of linked list in which a node contains a pointer to the previous as well as the next node in the sequence. </a:t>
            </a:r>
          </a:p>
          <a:p>
            <a:pPr algn="just"/>
            <a:r>
              <a:rPr lang="en-GB">
                <a:ea typeface="+mn-lt"/>
                <a:cs typeface="+mn-lt"/>
              </a:rPr>
              <a:t>Therefore, in a doubly linked list, a node consists of three parts: node data, pointer to the next node in sequence (next pointer) , pointer to the previous node (previous pointer). </a:t>
            </a:r>
            <a:endParaRPr lang="en-GB">
              <a:cs typeface="Calibri" panose="020F0502020204030204"/>
            </a:endParaRPr>
          </a:p>
          <a:p>
            <a:pPr marL="0" indent="0">
              <a:buNone/>
            </a:pPr>
            <a:br>
              <a:rPr lang="en-US"/>
            </a:br>
            <a:endParaRPr lang="en-US">
              <a:cs typeface="Calibri" panose="020F0502020204030204"/>
            </a:endParaRPr>
          </a:p>
        </p:txBody>
      </p:sp>
      <p:pic>
        <p:nvPicPr>
          <p:cNvPr id="4" name="Picture 4">
            <a:extLst>
              <a:ext uri="{FF2B5EF4-FFF2-40B4-BE49-F238E27FC236}">
                <a16:creationId xmlns:a16="http://schemas.microsoft.com/office/drawing/2014/main" id="{1DFD35CA-D1A1-CE52-0B6A-D62C4A253D94}"/>
              </a:ext>
            </a:extLst>
          </p:cNvPr>
          <p:cNvPicPr>
            <a:picLocks noChangeAspect="1"/>
          </p:cNvPicPr>
          <p:nvPr/>
        </p:nvPicPr>
        <p:blipFill>
          <a:blip r:embed="rId2"/>
          <a:stretch>
            <a:fillRect/>
          </a:stretch>
        </p:blipFill>
        <p:spPr>
          <a:xfrm>
            <a:off x="6449682" y="2773862"/>
            <a:ext cx="4928557" cy="1942880"/>
          </a:xfrm>
          <a:prstGeom prst="rect">
            <a:avLst/>
          </a:prstGeom>
        </p:spPr>
      </p:pic>
      <p:sp>
        <p:nvSpPr>
          <p:cNvPr id="5" name="TextBox 4">
            <a:extLst>
              <a:ext uri="{FF2B5EF4-FFF2-40B4-BE49-F238E27FC236}">
                <a16:creationId xmlns:a16="http://schemas.microsoft.com/office/drawing/2014/main" id="{93FB57C6-DA13-008E-E674-A0686E34ED29}"/>
              </a:ext>
            </a:extLst>
          </p:cNvPr>
          <p:cNvSpPr txBox="1"/>
          <p:nvPr/>
        </p:nvSpPr>
        <p:spPr>
          <a:xfrm>
            <a:off x="432955" y="3522453"/>
            <a:ext cx="61322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400">
                <a:ea typeface="+mn-lt"/>
                <a:cs typeface="+mn-lt"/>
              </a:rPr>
              <a:t>A doubly linked list containing three nodes having numbers from 1 to 3 in their data part, is shown in the following figure.</a:t>
            </a:r>
            <a:endParaRPr lang="en-US" sz="2400">
              <a:ea typeface="+mn-lt"/>
              <a:cs typeface="+mn-lt"/>
            </a:endParaRPr>
          </a:p>
        </p:txBody>
      </p:sp>
      <p:pic>
        <p:nvPicPr>
          <p:cNvPr id="6" name="Picture 6" descr="Chart, waterfall chart&#10;&#10;Description automatically generated">
            <a:extLst>
              <a:ext uri="{FF2B5EF4-FFF2-40B4-BE49-F238E27FC236}">
                <a16:creationId xmlns:a16="http://schemas.microsoft.com/office/drawing/2014/main" id="{AD5F858D-6CE4-16D5-7A4E-1FC9D5AB2707}"/>
              </a:ext>
            </a:extLst>
          </p:cNvPr>
          <p:cNvPicPr>
            <a:picLocks noChangeAspect="1"/>
          </p:cNvPicPr>
          <p:nvPr/>
        </p:nvPicPr>
        <p:blipFill>
          <a:blip r:embed="rId3"/>
          <a:stretch>
            <a:fillRect/>
          </a:stretch>
        </p:blipFill>
        <p:spPr>
          <a:xfrm>
            <a:off x="1316966" y="4688282"/>
            <a:ext cx="8292860" cy="2168456"/>
          </a:xfrm>
          <a:prstGeom prst="rect">
            <a:avLst/>
          </a:prstGeom>
        </p:spPr>
      </p:pic>
    </p:spTree>
    <p:extLst>
      <p:ext uri="{BB962C8B-B14F-4D97-AF65-F5344CB8AC3E}">
        <p14:creationId xmlns:p14="http://schemas.microsoft.com/office/powerpoint/2010/main" val="409337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9E2459-C9B0-3276-9C8C-7D6014CCE1B2}"/>
              </a:ext>
            </a:extLst>
          </p:cNvPr>
          <p:cNvSpPr>
            <a:spLocks noGrp="1"/>
          </p:cNvSpPr>
          <p:nvPr>
            <p:ph type="title"/>
          </p:nvPr>
        </p:nvSpPr>
        <p:spPr>
          <a:xfrm>
            <a:off x="643467" y="321734"/>
            <a:ext cx="10905066" cy="1135737"/>
          </a:xfrm>
        </p:spPr>
        <p:txBody>
          <a:bodyPr>
            <a:normAutofit/>
          </a:bodyPr>
          <a:lstStyle/>
          <a:p>
            <a:r>
              <a:rPr lang="en-GB" sz="3600" b="1">
                <a:cs typeface="Calibri Light"/>
              </a:rPr>
              <a:t>     Circular Linked List</a:t>
            </a:r>
            <a:endParaRPr lang="en-GB" sz="3600" b="1"/>
          </a:p>
        </p:txBody>
      </p:sp>
      <p:sp>
        <p:nvSpPr>
          <p:cNvPr id="3" name="Content Placeholder 2">
            <a:extLst>
              <a:ext uri="{FF2B5EF4-FFF2-40B4-BE49-F238E27FC236}">
                <a16:creationId xmlns:a16="http://schemas.microsoft.com/office/drawing/2014/main" id="{174A55BD-2101-925B-F1E0-41D7DA749DCC}"/>
              </a:ext>
            </a:extLst>
          </p:cNvPr>
          <p:cNvSpPr>
            <a:spLocks noGrp="1"/>
          </p:cNvSpPr>
          <p:nvPr>
            <p:ph idx="1"/>
          </p:nvPr>
        </p:nvSpPr>
        <p:spPr>
          <a:xfrm>
            <a:off x="643467" y="1782981"/>
            <a:ext cx="10905066" cy="4393982"/>
          </a:xfrm>
        </p:spPr>
        <p:txBody>
          <a:bodyPr vert="horz" lIns="91440" tIns="45720" rIns="91440" bIns="45720" rtlCol="0">
            <a:normAutofit/>
          </a:bodyPr>
          <a:lstStyle/>
          <a:p>
            <a:r>
              <a:rPr lang="en-GB" sz="2000" i="1">
                <a:ea typeface="+mn-lt"/>
                <a:cs typeface="+mn-lt"/>
              </a:rPr>
              <a:t>The</a:t>
            </a:r>
            <a:r>
              <a:rPr lang="en-GB" sz="2000" b="1" i="1">
                <a:ea typeface="+mn-lt"/>
                <a:cs typeface="+mn-lt"/>
              </a:rPr>
              <a:t> circular linked list</a:t>
            </a:r>
            <a:r>
              <a:rPr lang="en-GB" sz="2000" i="1">
                <a:ea typeface="+mn-lt"/>
                <a:cs typeface="+mn-lt"/>
              </a:rPr>
              <a:t> is a linked list where all nodes are connected to form a circle. </a:t>
            </a:r>
            <a:endParaRPr lang="en-US" sz="2000"/>
          </a:p>
          <a:p>
            <a:r>
              <a:rPr lang="en-GB" sz="2000" i="1">
                <a:ea typeface="+mn-lt"/>
                <a:cs typeface="+mn-lt"/>
              </a:rPr>
              <a:t>In a circular linked list, the first node and the last node are connected to each other which forms a circle. There is no NULL at the end.</a:t>
            </a:r>
            <a:endParaRPr lang="en-GB" sz="2000"/>
          </a:p>
          <a:p>
            <a:r>
              <a:rPr lang="en-GB" sz="2000" b="1">
                <a:ea typeface="+mn-lt"/>
                <a:cs typeface="+mn-lt"/>
              </a:rPr>
              <a:t>There are generally two types of circular linked lists:</a:t>
            </a:r>
          </a:p>
          <a:p>
            <a:pPr marL="514350" indent="-514350">
              <a:buAutoNum type="arabicPeriod"/>
            </a:pPr>
            <a:r>
              <a:rPr lang="en-GB" sz="2000" b="1">
                <a:ea typeface="+mn-lt"/>
                <a:cs typeface="+mn-lt"/>
              </a:rPr>
              <a:t>Circular singly linked list</a:t>
            </a:r>
          </a:p>
          <a:p>
            <a:pPr marL="514350" indent="-514350">
              <a:buAutoNum type="arabicPeriod"/>
            </a:pPr>
            <a:r>
              <a:rPr lang="en-GB" sz="2000" b="1">
                <a:ea typeface="+mn-lt"/>
                <a:cs typeface="+mn-lt"/>
              </a:rPr>
              <a:t>Circular Doubly linked list</a:t>
            </a:r>
          </a:p>
          <a:p>
            <a:endParaRPr lang="en-GB" sz="2000" b="1">
              <a:ea typeface="+mn-lt"/>
              <a:cs typeface="+mn-lt"/>
            </a:endParaRPr>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277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50E944-046E-FB69-D956-9EC70D03F836}"/>
              </a:ext>
            </a:extLst>
          </p:cNvPr>
          <p:cNvSpPr>
            <a:spLocks noGrp="1"/>
          </p:cNvSpPr>
          <p:nvPr>
            <p:ph type="title"/>
          </p:nvPr>
        </p:nvSpPr>
        <p:spPr>
          <a:xfrm>
            <a:off x="643467" y="640080"/>
            <a:ext cx="3096427" cy="5613236"/>
          </a:xfrm>
        </p:spPr>
        <p:txBody>
          <a:bodyPr anchor="ctr">
            <a:normAutofit/>
          </a:bodyPr>
          <a:lstStyle/>
          <a:p>
            <a:r>
              <a:rPr lang="en-GB" b="1" dirty="0">
                <a:solidFill>
                  <a:srgbClr val="FFFFFF"/>
                </a:solidFill>
                <a:latin typeface="Calibri"/>
                <a:cs typeface="Calibri"/>
              </a:rPr>
              <a:t>Circular Singly linked list :</a:t>
            </a:r>
            <a:endParaRPr lang="en-US" dirty="0">
              <a:solidFill>
                <a:srgbClr val="FFFFFF"/>
              </a:solidFill>
            </a:endParaRPr>
          </a:p>
        </p:txBody>
      </p:sp>
      <p:sp>
        <p:nvSpPr>
          <p:cNvPr id="3" name="Content Placeholder 2">
            <a:extLst>
              <a:ext uri="{FF2B5EF4-FFF2-40B4-BE49-F238E27FC236}">
                <a16:creationId xmlns:a16="http://schemas.microsoft.com/office/drawing/2014/main" id="{FEDD7855-F264-9DF3-B44E-D8325805BFF5}"/>
              </a:ext>
            </a:extLst>
          </p:cNvPr>
          <p:cNvSpPr>
            <a:spLocks noGrp="1"/>
          </p:cNvSpPr>
          <p:nvPr>
            <p:ph idx="1"/>
          </p:nvPr>
        </p:nvSpPr>
        <p:spPr>
          <a:xfrm>
            <a:off x="4699818" y="640082"/>
            <a:ext cx="6848715" cy="2484884"/>
          </a:xfrm>
        </p:spPr>
        <p:txBody>
          <a:bodyPr vert="horz" lIns="91440" tIns="45720" rIns="91440" bIns="45720" rtlCol="0" anchor="ctr">
            <a:normAutofit/>
          </a:bodyPr>
          <a:lstStyle/>
          <a:p>
            <a:r>
              <a:rPr lang="en-GB" sz="2000">
                <a:ea typeface="+mn-lt"/>
                <a:cs typeface="+mn-lt"/>
              </a:rPr>
              <a:t>In a circular Singly linked list, the last node of the list contains a pointer to the first node of the list.</a:t>
            </a:r>
          </a:p>
          <a:p>
            <a:r>
              <a:rPr lang="en-GB" sz="2000">
                <a:ea typeface="+mn-lt"/>
                <a:cs typeface="+mn-lt"/>
              </a:rPr>
              <a:t>The circular singly linked list has no beginning or end. No null value is present in the next part of any of the nodes.</a:t>
            </a:r>
          </a:p>
          <a:p>
            <a:endParaRPr lang="en-GB" sz="2000">
              <a:cs typeface="Calibri" panose="020F0502020204030204"/>
            </a:endParaRPr>
          </a:p>
        </p:txBody>
      </p:sp>
      <p:pic>
        <p:nvPicPr>
          <p:cNvPr id="5" name="Picture 5" descr="Chart, diagram&#10;&#10;Description automatically generated">
            <a:extLst>
              <a:ext uri="{FF2B5EF4-FFF2-40B4-BE49-F238E27FC236}">
                <a16:creationId xmlns:a16="http://schemas.microsoft.com/office/drawing/2014/main" id="{34549CBC-CF16-03B3-4F17-EF4645553466}"/>
              </a:ext>
            </a:extLst>
          </p:cNvPr>
          <p:cNvPicPr>
            <a:picLocks noChangeAspect="1"/>
          </p:cNvPicPr>
          <p:nvPr/>
        </p:nvPicPr>
        <p:blipFill>
          <a:blip r:embed="rId2"/>
          <a:stretch>
            <a:fillRect/>
          </a:stretch>
        </p:blipFill>
        <p:spPr>
          <a:xfrm>
            <a:off x="4654297" y="3450770"/>
            <a:ext cx="6894236" cy="2480190"/>
          </a:xfrm>
          <a:prstGeom prst="rect">
            <a:avLst/>
          </a:prstGeom>
        </p:spPr>
      </p:pic>
      <p:sp>
        <p:nvSpPr>
          <p:cNvPr id="4" name="TextBox 3">
            <a:extLst>
              <a:ext uri="{FF2B5EF4-FFF2-40B4-BE49-F238E27FC236}">
                <a16:creationId xmlns:a16="http://schemas.microsoft.com/office/drawing/2014/main" id="{735BA550-943D-0207-E136-835C6C579384}"/>
              </a:ext>
            </a:extLst>
          </p:cNvPr>
          <p:cNvSpPr txBox="1"/>
          <p:nvPr/>
        </p:nvSpPr>
        <p:spPr>
          <a:xfrm>
            <a:off x="900545" y="3845290"/>
            <a:ext cx="6610643" cy="11449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AutoNum type="arabicPeriod"/>
            </a:pPr>
            <a:endParaRPr lang="en-GB" sz="3600" b="1">
              <a:ea typeface="+mn-lt"/>
              <a:cs typeface="Calibri"/>
            </a:endParaRPr>
          </a:p>
          <a:p>
            <a:endParaRPr lang="en-US" sz="3600" b="1">
              <a:cs typeface="Arial"/>
            </a:endParaRPr>
          </a:p>
        </p:txBody>
      </p:sp>
    </p:spTree>
    <p:extLst>
      <p:ext uri="{BB962C8B-B14F-4D97-AF65-F5344CB8AC3E}">
        <p14:creationId xmlns:p14="http://schemas.microsoft.com/office/powerpoint/2010/main" val="10271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A157A-8EBE-761D-B03C-452D4DC5B74A}"/>
              </a:ext>
            </a:extLst>
          </p:cNvPr>
          <p:cNvSpPr>
            <a:spLocks noGrp="1"/>
          </p:cNvSpPr>
          <p:nvPr>
            <p:ph type="title"/>
          </p:nvPr>
        </p:nvSpPr>
        <p:spPr>
          <a:xfrm>
            <a:off x="643467" y="640080"/>
            <a:ext cx="3096427" cy="5613236"/>
          </a:xfrm>
        </p:spPr>
        <p:txBody>
          <a:bodyPr anchor="ctr">
            <a:normAutofit/>
          </a:bodyPr>
          <a:lstStyle/>
          <a:p>
            <a:r>
              <a:rPr lang="en-GB" b="1">
                <a:solidFill>
                  <a:srgbClr val="FFFFFF"/>
                </a:solidFill>
                <a:latin typeface="Calibri"/>
                <a:cs typeface="Calibri"/>
              </a:rPr>
              <a:t>Circular Doubly linked list :</a:t>
            </a:r>
            <a:endParaRPr lang="en-US">
              <a:solidFill>
                <a:srgbClr val="FFFFFF"/>
              </a:solidFill>
            </a:endParaRPr>
          </a:p>
        </p:txBody>
      </p:sp>
      <p:sp>
        <p:nvSpPr>
          <p:cNvPr id="3" name="Content Placeholder 2">
            <a:extLst>
              <a:ext uri="{FF2B5EF4-FFF2-40B4-BE49-F238E27FC236}">
                <a16:creationId xmlns:a16="http://schemas.microsoft.com/office/drawing/2014/main" id="{02DE143D-04F8-05FC-9973-E2E0E0F16518}"/>
              </a:ext>
            </a:extLst>
          </p:cNvPr>
          <p:cNvSpPr>
            <a:spLocks noGrp="1"/>
          </p:cNvSpPr>
          <p:nvPr>
            <p:ph idx="1"/>
          </p:nvPr>
        </p:nvSpPr>
        <p:spPr>
          <a:xfrm>
            <a:off x="4699818" y="640082"/>
            <a:ext cx="6848715" cy="2484884"/>
          </a:xfrm>
        </p:spPr>
        <p:txBody>
          <a:bodyPr vert="horz" lIns="91440" tIns="45720" rIns="91440" bIns="45720" rtlCol="0" anchor="ctr">
            <a:normAutofit/>
          </a:bodyPr>
          <a:lstStyle/>
          <a:p>
            <a:r>
              <a:rPr lang="en-GB" sz="2000">
                <a:ea typeface="+mn-lt"/>
                <a:cs typeface="+mn-lt"/>
              </a:rPr>
              <a:t>Circular doubly linked list is a more complexed type of data structure in which a node contain pointers to its previous node as well as the next node. </a:t>
            </a:r>
          </a:p>
          <a:p>
            <a:r>
              <a:rPr lang="en-GB" sz="2000">
                <a:ea typeface="+mn-lt"/>
                <a:cs typeface="+mn-lt"/>
              </a:rPr>
              <a:t>Circular doubly linked list doesn't contain NULL in any of the node. The last node of the list contains the address of the first node of the list. The first node of the list also contain address of the last node in its previous pointer.</a:t>
            </a:r>
            <a:endParaRPr lang="en-GB" sz="2000">
              <a:cs typeface="Calibri"/>
            </a:endParaRPr>
          </a:p>
        </p:txBody>
      </p:sp>
      <p:pic>
        <p:nvPicPr>
          <p:cNvPr id="4" name="Picture 4" descr="Chart, box and whisker chart&#10;&#10;Description automatically generated">
            <a:extLst>
              <a:ext uri="{FF2B5EF4-FFF2-40B4-BE49-F238E27FC236}">
                <a16:creationId xmlns:a16="http://schemas.microsoft.com/office/drawing/2014/main" id="{893E5181-1783-CD87-6301-866D05157D51}"/>
              </a:ext>
            </a:extLst>
          </p:cNvPr>
          <p:cNvPicPr>
            <a:picLocks noChangeAspect="1"/>
          </p:cNvPicPr>
          <p:nvPr/>
        </p:nvPicPr>
        <p:blipFill>
          <a:blip r:embed="rId2"/>
          <a:stretch>
            <a:fillRect/>
          </a:stretch>
        </p:blipFill>
        <p:spPr>
          <a:xfrm>
            <a:off x="4654297" y="3664564"/>
            <a:ext cx="6894236" cy="2052602"/>
          </a:xfrm>
          <a:prstGeom prst="rect">
            <a:avLst/>
          </a:prstGeom>
        </p:spPr>
      </p:pic>
    </p:spTree>
    <p:extLst>
      <p:ext uri="{BB962C8B-B14F-4D97-AF65-F5344CB8AC3E}">
        <p14:creationId xmlns:p14="http://schemas.microsoft.com/office/powerpoint/2010/main" val="238635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7A004-3F14-F796-3FBA-AFAA97F4D2BE}"/>
              </a:ext>
            </a:extLst>
          </p:cNvPr>
          <p:cNvSpPr>
            <a:spLocks noGrp="1"/>
          </p:cNvSpPr>
          <p:nvPr>
            <p:ph type="title"/>
          </p:nvPr>
        </p:nvSpPr>
        <p:spPr>
          <a:xfrm>
            <a:off x="838200" y="624568"/>
            <a:ext cx="3766457" cy="5412920"/>
          </a:xfrm>
        </p:spPr>
        <p:txBody>
          <a:bodyPr>
            <a:normAutofit/>
          </a:bodyPr>
          <a:lstStyle/>
          <a:p>
            <a:r>
              <a:rPr lang="en-GB" b="1">
                <a:solidFill>
                  <a:srgbClr val="FFFFFF"/>
                </a:solidFill>
              </a:rPr>
              <a:t>Basic Operations on Linked List</a:t>
            </a:r>
            <a:endParaRPr lang="en-US">
              <a:solidFill>
                <a:srgbClr val="FFFFFF"/>
              </a:solidFill>
            </a:endParaRPr>
          </a:p>
          <a:p>
            <a:endParaRPr lang="en-GB">
              <a:solidFill>
                <a:srgbClr val="FFFFFF"/>
              </a:solidFill>
              <a:cs typeface="Calibri Light"/>
            </a:endParaRPr>
          </a:p>
        </p:txBody>
      </p:sp>
      <p:sp>
        <p:nvSpPr>
          <p:cNvPr id="17" name="Content Placeholder 2">
            <a:extLst>
              <a:ext uri="{FF2B5EF4-FFF2-40B4-BE49-F238E27FC236}">
                <a16:creationId xmlns:a16="http://schemas.microsoft.com/office/drawing/2014/main" id="{F387C1A9-50B6-28B9-5CB8-B91DBA7B3FDC}"/>
              </a:ext>
            </a:extLst>
          </p:cNvPr>
          <p:cNvSpPr>
            <a:spLocks noGrp="1"/>
          </p:cNvSpPr>
          <p:nvPr>
            <p:ph idx="1"/>
          </p:nvPr>
        </p:nvSpPr>
        <p:spPr>
          <a:xfrm>
            <a:off x="5600700" y="624568"/>
            <a:ext cx="5753098" cy="5412920"/>
          </a:xfrm>
        </p:spPr>
        <p:txBody>
          <a:bodyPr vert="horz" lIns="91440" tIns="45720" rIns="91440" bIns="45720" rtlCol="0" anchor="ctr">
            <a:normAutofit/>
          </a:bodyPr>
          <a:lstStyle/>
          <a:p>
            <a:r>
              <a:rPr lang="en-GB" sz="2400" b="1">
                <a:ea typeface="+mn-lt"/>
                <a:cs typeface="+mn-lt"/>
              </a:rPr>
              <a:t>Traversal</a:t>
            </a:r>
            <a:r>
              <a:rPr lang="en-GB" sz="2400">
                <a:ea typeface="+mn-lt"/>
                <a:cs typeface="+mn-lt"/>
              </a:rPr>
              <a:t>: To traverse all the nodes one after another.</a:t>
            </a:r>
            <a:endParaRPr lang="en-GB" sz="2400">
              <a:cs typeface="Calibri" panose="020F0502020204030204"/>
            </a:endParaRPr>
          </a:p>
          <a:p>
            <a:r>
              <a:rPr lang="en-GB" sz="2400" b="1">
                <a:ea typeface="+mn-lt"/>
                <a:cs typeface="+mn-lt"/>
              </a:rPr>
              <a:t>Insertion</a:t>
            </a:r>
            <a:r>
              <a:rPr lang="en-GB" sz="2400">
                <a:ea typeface="+mn-lt"/>
                <a:cs typeface="+mn-lt"/>
              </a:rPr>
              <a:t>: To add a node at the given position.</a:t>
            </a:r>
            <a:endParaRPr lang="en-GB" sz="2400"/>
          </a:p>
          <a:p>
            <a:r>
              <a:rPr lang="en-GB" sz="2400" b="1">
                <a:ea typeface="+mn-lt"/>
                <a:cs typeface="+mn-lt"/>
              </a:rPr>
              <a:t>Deletion</a:t>
            </a:r>
            <a:r>
              <a:rPr lang="en-GB" sz="2400">
                <a:ea typeface="+mn-lt"/>
                <a:cs typeface="+mn-lt"/>
              </a:rPr>
              <a:t>: To delete a node.</a:t>
            </a:r>
            <a:endParaRPr lang="en-GB" sz="2400"/>
          </a:p>
          <a:p>
            <a:r>
              <a:rPr lang="en-GB" sz="2400" b="1">
                <a:ea typeface="+mn-lt"/>
                <a:cs typeface="+mn-lt"/>
              </a:rPr>
              <a:t>Searching</a:t>
            </a:r>
            <a:r>
              <a:rPr lang="en-GB" sz="2400">
                <a:ea typeface="+mn-lt"/>
                <a:cs typeface="+mn-lt"/>
              </a:rPr>
              <a:t>: To search an elements by value.</a:t>
            </a:r>
            <a:endParaRPr lang="en-GB" sz="2400"/>
          </a:p>
          <a:p>
            <a:r>
              <a:rPr lang="en-GB" sz="2400" b="1">
                <a:ea typeface="+mn-lt"/>
                <a:cs typeface="+mn-lt"/>
              </a:rPr>
              <a:t>Updating</a:t>
            </a:r>
            <a:r>
              <a:rPr lang="en-GB" sz="2400">
                <a:ea typeface="+mn-lt"/>
                <a:cs typeface="+mn-lt"/>
              </a:rPr>
              <a:t>: To update a node.</a:t>
            </a:r>
            <a:endParaRPr lang="en-GB" sz="2400"/>
          </a:p>
          <a:p>
            <a:r>
              <a:rPr lang="en-GB" sz="2400" b="1">
                <a:ea typeface="+mn-lt"/>
                <a:cs typeface="+mn-lt"/>
              </a:rPr>
              <a:t>Sorting: </a:t>
            </a:r>
            <a:r>
              <a:rPr lang="en-GB" sz="2400">
                <a:ea typeface="+mn-lt"/>
                <a:cs typeface="+mn-lt"/>
              </a:rPr>
              <a:t>To arrange nodes in a linked list in a specific order.</a:t>
            </a:r>
            <a:endParaRPr lang="en-GB" sz="2400"/>
          </a:p>
          <a:p>
            <a:r>
              <a:rPr lang="en-GB" sz="2400" b="1">
                <a:ea typeface="+mn-lt"/>
                <a:cs typeface="+mn-lt"/>
              </a:rPr>
              <a:t>Merging: </a:t>
            </a:r>
            <a:r>
              <a:rPr lang="en-GB" sz="2400">
                <a:ea typeface="+mn-lt"/>
                <a:cs typeface="+mn-lt"/>
              </a:rPr>
              <a:t>To merge two linked lists into one.</a:t>
            </a:r>
            <a:endParaRPr lang="en-GB" sz="2400"/>
          </a:p>
        </p:txBody>
      </p:sp>
    </p:spTree>
    <p:extLst>
      <p:ext uri="{BB962C8B-B14F-4D97-AF65-F5344CB8AC3E}">
        <p14:creationId xmlns:p14="http://schemas.microsoft.com/office/powerpoint/2010/main" val="33584816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LINKED LIST</vt:lpstr>
      <vt:lpstr>    What are Linked Lists ?</vt:lpstr>
      <vt:lpstr>Types Of Linked List</vt:lpstr>
      <vt:lpstr>                        Singly Linked List</vt:lpstr>
      <vt:lpstr>                      Doubly Linked List</vt:lpstr>
      <vt:lpstr>     Circular Linked List</vt:lpstr>
      <vt:lpstr>Circular Singly linked list :</vt:lpstr>
      <vt:lpstr>Circular Doubly linked list :</vt:lpstr>
      <vt:lpstr>Basic Operations on Linked List </vt:lpstr>
      <vt:lpstr>Linked List Traversal </vt:lpstr>
      <vt:lpstr>Linked List node Insertion </vt:lpstr>
      <vt:lpstr>Insertion at the beginning</vt:lpstr>
      <vt:lpstr>Insertion at end</vt:lpstr>
      <vt:lpstr>Insertion after a given node</vt:lpstr>
      <vt:lpstr>Linked List node Deletion </vt:lpstr>
      <vt:lpstr>Applications of linked list in the real world: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68</cp:revision>
  <dcterms:created xsi:type="dcterms:W3CDTF">2022-10-26T14:01:15Z</dcterms:created>
  <dcterms:modified xsi:type="dcterms:W3CDTF">2022-10-27T03:58:04Z</dcterms:modified>
</cp:coreProperties>
</file>