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6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54F64-5328-4400-AC04-B48FBA1922C5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2C3B2-BD9F-484A-A751-2917DB86B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880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2C3B2-BD9F-484A-A751-2917DB86BDF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429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136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541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10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436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197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558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9666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617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602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29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114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926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61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742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82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816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330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2928-53F5-4F6D-A4F7-73A786E8A291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3059-4F88-44DD-85C1-990A8206BD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1875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4747-D849-857F-33F5-3563C0011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Livestock monitoring system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62709-CAA2-CA31-B57C-CFF08C08A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IoT-based Solution using TTGO LoRa32</a:t>
            </a:r>
            <a:br>
              <a:rPr lang="en-GB" dirty="0"/>
            </a:br>
            <a:r>
              <a:rPr lang="en-GB" sz="1200" dirty="0"/>
              <a:t>Incorporates DHT11 (Temperature &amp; Humidity), LDR (Light Intensity), and GPS NEO-6 for location tracking</a:t>
            </a:r>
            <a:endParaRPr lang="en-ZA" sz="1200" dirty="0"/>
          </a:p>
        </p:txBody>
      </p:sp>
      <p:pic>
        <p:nvPicPr>
          <p:cNvPr id="1026" name="Picture 2" descr="What is LoRa? - LoRaWAN IoT Technology ...">
            <a:extLst>
              <a:ext uri="{FF2B5EF4-FFF2-40B4-BE49-F238E27FC236}">
                <a16:creationId xmlns:a16="http://schemas.microsoft.com/office/drawing/2014/main" id="{18964105-26D1-49E5-9B5B-01C15AFE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04" y="5529738"/>
            <a:ext cx="1485901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146290-905E-9225-392B-25DC8E50F62F}"/>
              </a:ext>
            </a:extLst>
          </p:cNvPr>
          <p:cNvSpPr txBox="1"/>
          <p:nvPr/>
        </p:nvSpPr>
        <p:spPr>
          <a:xfrm>
            <a:off x="9814560" y="5913120"/>
            <a:ext cx="214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By: sibuyi cs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903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AAC52-CBD3-9631-4D86-8B521E286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88A6-9A52-B346-A0D1-F46CCE6B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62" y="266825"/>
            <a:ext cx="5034304" cy="1505703"/>
          </a:xfrm>
        </p:spPr>
        <p:txBody>
          <a:bodyPr/>
          <a:lstStyle/>
          <a:p>
            <a:r>
              <a:rPr lang="en-GB" dirty="0"/>
              <a:t>PROJECT</a:t>
            </a:r>
            <a:endParaRPr lang="en-Z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257A63-4F08-10A9-780F-F3297930E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7605" y="2107902"/>
            <a:ext cx="2817527" cy="4112347"/>
          </a:xfrm>
        </p:spPr>
      </p:pic>
    </p:spTree>
    <p:extLst>
      <p:ext uri="{BB962C8B-B14F-4D97-AF65-F5344CB8AC3E}">
        <p14:creationId xmlns:p14="http://schemas.microsoft.com/office/powerpoint/2010/main" val="102827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9BF5C9-88BB-045D-9C8C-4250B6EA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7955" y="5471873"/>
            <a:ext cx="1376703" cy="957063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GB" dirty="0"/>
              <a:t>END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29E09-FC05-DE94-7353-788DF213E2A0}"/>
              </a:ext>
            </a:extLst>
          </p:cNvPr>
          <p:cNvSpPr txBox="1"/>
          <p:nvPr/>
        </p:nvSpPr>
        <p:spPr>
          <a:xfrm>
            <a:off x="1378634" y="900332"/>
            <a:ext cx="35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Questions?!</a:t>
            </a:r>
            <a:endParaRPr lang="en-ZA" i="1" dirty="0"/>
          </a:p>
        </p:txBody>
      </p:sp>
    </p:spTree>
    <p:extLst>
      <p:ext uri="{BB962C8B-B14F-4D97-AF65-F5344CB8AC3E}">
        <p14:creationId xmlns:p14="http://schemas.microsoft.com/office/powerpoint/2010/main" val="297033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5EB6-75A5-4F9F-300B-420659DF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7501-29DA-315A-5FD1-E38B8D88AF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b="1" dirty="0">
                <a:solidFill>
                  <a:schemeClr val="bg1"/>
                </a:solidFill>
              </a:rPr>
              <a:t>Key Features: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Environmental monitoring (temperature, humidity, light).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Location tracking of livestock.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Wireless communication through LoRa technology.</a:t>
            </a:r>
          </a:p>
          <a:p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16135-B322-8090-F445-CAE360FDB8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b="1" dirty="0">
                <a:solidFill>
                  <a:schemeClr val="bg1"/>
                </a:solidFill>
              </a:rPr>
              <a:t>Benefits: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Reduces manual efforts.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Improves livestock health monitoring.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Enhances farm productivity.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8905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111C0-3BD4-1A12-6D02-D259A0B03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62A5-9D56-DC3E-26D5-F8D2D374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LORAWAN</a:t>
            </a:r>
            <a:endParaRPr lang="en-Z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464C52-2E26-CBC6-9150-230C9205D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3881" y="2004276"/>
            <a:ext cx="8101061" cy="423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97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CD17-A1FC-2B2B-3AE4-18905C39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Implementation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7B18-0509-4FA0-72F4-438C344537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3200" b="1" dirty="0">
                <a:solidFill>
                  <a:schemeClr val="bg1"/>
                </a:solidFill>
              </a:rPr>
              <a:t>Implementation Steps: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dirty="0"/>
              <a:t>Sensor integration with TTGO LoRa32.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dirty="0"/>
              <a:t>LoRa configuration for data transmission.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dirty="0"/>
              <a:t>Software setup for data logging and visualization.</a:t>
            </a:r>
          </a:p>
          <a:p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E037E-73C4-EB3E-9204-945089860F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bg1"/>
                </a:solidFill>
              </a:rPr>
              <a:t>Applications: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Health monitoring of livestock.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Detecting anomalies in environmental conditions.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Tracking livestock movements in large fields.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800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D3F0-CEB7-A838-90F4-917A856D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Components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DEC521-CFCD-9D1D-D917-A621472A52D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41410" y="2589182"/>
            <a:ext cx="487838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TTGO LoRa32: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Acts as the main controller and handles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DHT11 Sensor: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temperature and humidity.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LDR (Light Dependent Resistor):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Detects ambient light levels.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GPS NEO-6: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precise location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2EB97B3-032D-F557-BDB9-72594A477B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47" y="2465729"/>
            <a:ext cx="4125318" cy="31092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59805-0791-03AC-AF94-0BB56387739D}"/>
              </a:ext>
            </a:extLst>
          </p:cNvPr>
          <p:cNvSpPr txBox="1"/>
          <p:nvPr/>
        </p:nvSpPr>
        <p:spPr>
          <a:xfrm>
            <a:off x="8018585" y="1969633"/>
            <a:ext cx="284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SCHEMATIC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2127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FD4A-69AD-D856-3F67-A3CA3557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62" y="266825"/>
            <a:ext cx="5034304" cy="1505703"/>
          </a:xfrm>
        </p:spPr>
        <p:txBody>
          <a:bodyPr/>
          <a:lstStyle/>
          <a:p>
            <a:r>
              <a:rPr lang="en-GB" dirty="0"/>
              <a:t>Node-red dashboard 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96907-0B71-E6C0-E549-81F0973D9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72" y="1654541"/>
            <a:ext cx="8553157" cy="4821843"/>
          </a:xfrm>
        </p:spPr>
      </p:pic>
    </p:spTree>
    <p:extLst>
      <p:ext uri="{BB962C8B-B14F-4D97-AF65-F5344CB8AC3E}">
        <p14:creationId xmlns:p14="http://schemas.microsoft.com/office/powerpoint/2010/main" val="393453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E2862-F60A-A605-A94B-24508D9D0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F71A-4E68-CF00-5FD2-5DDF6A46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62" y="266825"/>
            <a:ext cx="5034304" cy="1505703"/>
          </a:xfrm>
        </p:spPr>
        <p:txBody>
          <a:bodyPr/>
          <a:lstStyle/>
          <a:p>
            <a:r>
              <a:rPr lang="en-GB" dirty="0"/>
              <a:t>Node-red dashboard 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E88A-242C-C2D6-E855-F6420B53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5D9F3B-A9D7-5411-5B7B-61CFDD59D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78" y="1386717"/>
            <a:ext cx="9825845" cy="520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0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C977A-76F4-00DF-492F-9AF5C74E8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5DD6-1474-224E-3DF6-B9EC1431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62" y="266825"/>
            <a:ext cx="5034304" cy="1505703"/>
          </a:xfrm>
        </p:spPr>
        <p:txBody>
          <a:bodyPr/>
          <a:lstStyle/>
          <a:p>
            <a:r>
              <a:rPr lang="en-GB" dirty="0"/>
              <a:t>Node-red dashboard 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4529D-A8FD-EDFF-F2AB-EBFE5769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6F15D-976B-B0B6-D88A-6FF2AA51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214181"/>
            <a:ext cx="10044933" cy="53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56D4D-EFFD-1CF2-1406-466D48FEE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1E53-51FC-21B3-7870-5F235C4F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62" y="266825"/>
            <a:ext cx="5034304" cy="1505703"/>
          </a:xfrm>
        </p:spPr>
        <p:txBody>
          <a:bodyPr/>
          <a:lstStyle/>
          <a:p>
            <a:r>
              <a:rPr lang="en-GB" dirty="0"/>
              <a:t>Node-red dashboard 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990CB-E245-43EE-F0BC-1DAD9800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11" y="1567329"/>
            <a:ext cx="8749870" cy="466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49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156</TotalTime>
  <Words>172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Tw Cen MT</vt:lpstr>
      <vt:lpstr>Wingdings</vt:lpstr>
      <vt:lpstr>Circuit</vt:lpstr>
      <vt:lpstr>Livestock monitoring system</vt:lpstr>
      <vt:lpstr>Overview</vt:lpstr>
      <vt:lpstr>LORAWAN</vt:lpstr>
      <vt:lpstr>Implementation &amp; Applications</vt:lpstr>
      <vt:lpstr>Hardware Components</vt:lpstr>
      <vt:lpstr>Node-red dashboard </vt:lpstr>
      <vt:lpstr>Node-red dashboard </vt:lpstr>
      <vt:lpstr>Node-red dashboard </vt:lpstr>
      <vt:lpstr>Node-red dashboard </vt:lpstr>
      <vt:lpstr>PROJECT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 Sibuyi</dc:creator>
  <cp:lastModifiedBy>U Sibuyi</cp:lastModifiedBy>
  <cp:revision>2</cp:revision>
  <dcterms:created xsi:type="dcterms:W3CDTF">2024-11-21T20:57:11Z</dcterms:created>
  <dcterms:modified xsi:type="dcterms:W3CDTF">2024-11-22T07:16:47Z</dcterms:modified>
</cp:coreProperties>
</file>