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713"/>
  </p:normalViewPr>
  <p:slideViewPr>
    <p:cSldViewPr snapToGrid="0" snapToObjects="1">
      <p:cViewPr varScale="1">
        <p:scale>
          <a:sx n="74" d="100"/>
          <a:sy n="74" d="100"/>
        </p:scale>
        <p:origin x="7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FBC0-DBF3-0F44-A74A-8FA0B1CA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C54F6-5858-AD43-B189-F032E2CDE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69F52-9B11-5040-B509-28942998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95EC-B9B5-934A-B74F-57DDC4E4A3D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B361C-AC5F-304F-A161-90D3C0AD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31D30-C6A2-1541-BD4B-A7658E61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5F84-2AFC-D747-942C-118A48E8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0B8C-EC08-7946-A9F8-83760E0D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3E02D-BA02-CC4D-BE5C-470C4ED87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1C680-09A9-3147-8428-C1BAB62F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95EC-B9B5-934A-B74F-57DDC4E4A3D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4C991-4109-704E-8327-D6D0BE19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46F0-78F9-C942-8072-BD247B89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5F84-2AFC-D747-942C-118A48E8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5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9C6B2-9FBE-6D44-B895-C6A69443E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9D359-421E-884B-9872-56413C2EB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1EBAE-969C-DE42-B033-0F658140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95EC-B9B5-934A-B74F-57DDC4E4A3D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29E1E-8471-4649-9AB1-23FAC45A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19239-2357-A249-BF5D-5FBC3EF2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5F84-2AFC-D747-942C-118A48E8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C887-CCBB-2148-A411-346BFA39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AD4D-1B88-1B42-88EC-33655F955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B23D-F8BF-9A43-B4F7-44CB6E81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95EC-B9B5-934A-B74F-57DDC4E4A3D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C6843-EDB8-004C-B513-49BB72D8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48438-12D9-3D4D-A4BC-BC458BDE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5F84-2AFC-D747-942C-118A48E8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9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8946-835D-2C4B-96A1-3A856A68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4555F-F73C-A149-A37C-A4B85BA4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5258-879A-E147-ADD1-8DCDA744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95EC-B9B5-934A-B74F-57DDC4E4A3D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2886A-FCF8-A449-9B02-84F1CFA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C729E-05B3-8547-8313-AD5DC95C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5F84-2AFC-D747-942C-118A48E8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A66E-44C2-024F-89AB-B1BA742D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51013-2030-BE4E-ACD8-B9352193D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152C9-9016-084C-A559-73BED8A8A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EF31-8EB3-2349-B208-F0B58E8C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95EC-B9B5-934A-B74F-57DDC4E4A3D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1F4CB-F47B-3241-98E8-5E7CE0C6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4048D-BBB8-2543-86BD-8A4EB2B5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5F84-2AFC-D747-942C-118A48E8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9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4E08-FDBA-EE46-ADA6-DBD1CA4F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AE0CA-2F7E-AE4D-AE6A-FBD0DAD47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5D06-CD79-CA48-B599-499FA3A71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0750C-8E14-9E47-84E9-C8982A56C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687FC-7700-364B-8C32-534B9B628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43FE0-A6D7-1D4C-ABAF-6627DADB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95EC-B9B5-934A-B74F-57DDC4E4A3D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460E0-D1C3-2145-BC14-3A516A82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EBD2E-BF43-744C-8D1F-4CA2555F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5F84-2AFC-D747-942C-118A48E8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905A-EEA7-6A41-BB91-27A3A772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A9293-507F-3A49-B6C6-EB32ABAC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95EC-B9B5-934A-B74F-57DDC4E4A3D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987FC-A8E4-DA47-8713-327C5598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4078B-ED13-0244-90A1-1B2D9C59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5F84-2AFC-D747-942C-118A48E8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13646-DA25-3A4A-855B-B5F0FC0B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95EC-B9B5-934A-B74F-57DDC4E4A3D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7EB55-5BAE-A345-88A3-6E4EEF2E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AD8ED-A26A-644B-98DA-67E3841D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5F84-2AFC-D747-942C-118A48E8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6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DD07-2A22-D340-B74B-A3A732FF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7661A-953E-844B-A23F-A3F14C449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7D69F-11C0-6D47-A197-F5781D672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3C1E0-8376-3449-86BF-2F434A06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95EC-B9B5-934A-B74F-57DDC4E4A3D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FA0E7-DEBA-FE4F-B786-ED57F00A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5813E-58D5-9442-A64F-39639C1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5F84-2AFC-D747-942C-118A48E8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5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CCA4-7E35-2F48-BDAE-8B87C822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FDA0F-6A7F-3448-B7FA-10200324E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89704-567B-C349-A95C-715BFDE24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A871-F188-E74F-87CF-5ABD3738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95EC-B9B5-934A-B74F-57DDC4E4A3D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61F94-F11B-D249-8F47-FE3B510C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8E3EB-6600-AB4E-BA3C-F6A5B687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5F84-2AFC-D747-942C-118A48E8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8FEED-680F-E44E-A4D9-A45B5F04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14F1A-952B-9845-BDE7-D66A8A54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6B714-30C7-E84E-B411-1DB57B535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95EC-B9B5-934A-B74F-57DDC4E4A3D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67102-A387-DF48-88AA-8378DE8E2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281D-2EA6-8B49-9CF3-0368494A8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5F84-2AFC-D747-942C-118A48E8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1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27474A-4195-D34D-90AD-F0597ABA9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87" y="484187"/>
            <a:ext cx="8861426" cy="4430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D804F5-507D-444E-9D03-04B4B6ECF63B}"/>
              </a:ext>
            </a:extLst>
          </p:cNvPr>
          <p:cNvSpPr txBox="1"/>
          <p:nvPr/>
        </p:nvSpPr>
        <p:spPr>
          <a:xfrm>
            <a:off x="2200275" y="5429250"/>
            <a:ext cx="2650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add extra annotations</a:t>
            </a:r>
          </a:p>
          <a:p>
            <a:r>
              <a:rPr lang="en-US" dirty="0"/>
              <a:t>Change colors</a:t>
            </a:r>
          </a:p>
          <a:p>
            <a:r>
              <a:rPr lang="en-US" dirty="0"/>
              <a:t>Change order of stratum</a:t>
            </a:r>
          </a:p>
          <a:p>
            <a:r>
              <a:rPr lang="en-US" dirty="0"/>
              <a:t>Add titles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8CF36-07F7-4C82-8FAC-876C670B26FC}"/>
              </a:ext>
            </a:extLst>
          </p:cNvPr>
          <p:cNvSpPr txBox="1"/>
          <p:nvPr/>
        </p:nvSpPr>
        <p:spPr>
          <a:xfrm>
            <a:off x="328474" y="230819"/>
            <a:ext cx="22282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Option 1: </a:t>
            </a:r>
            <a:r>
              <a:rPr lang="en-US" dirty="0" err="1"/>
              <a:t>ggalluvial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1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CFDE8BC-622A-754B-8D65-B027F4AFD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84163"/>
            <a:ext cx="8039100" cy="523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1748F8-332C-E543-897A-F9B20C22E627}"/>
              </a:ext>
            </a:extLst>
          </p:cNvPr>
          <p:cNvSpPr txBox="1"/>
          <p:nvPr/>
        </p:nvSpPr>
        <p:spPr>
          <a:xfrm>
            <a:off x="3200400" y="4916398"/>
            <a:ext cx="3916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change colors</a:t>
            </a:r>
          </a:p>
          <a:p>
            <a:r>
              <a:rPr lang="en-US" dirty="0"/>
              <a:t>Can stagger phases</a:t>
            </a:r>
          </a:p>
          <a:p>
            <a:r>
              <a:rPr lang="en-US" dirty="0"/>
              <a:t>Can add text annotations</a:t>
            </a:r>
          </a:p>
          <a:p>
            <a:r>
              <a:rPr lang="en-US" dirty="0"/>
              <a:t>Might be able to do a better job scaling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13EAA-D2F1-4636-B103-FE3C2E78B9CA}"/>
              </a:ext>
            </a:extLst>
          </p:cNvPr>
          <p:cNvSpPr txBox="1"/>
          <p:nvPr/>
        </p:nvSpPr>
        <p:spPr>
          <a:xfrm>
            <a:off x="328474" y="230819"/>
            <a:ext cx="22282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Option 2: </a:t>
            </a:r>
            <a:r>
              <a:rPr lang="en-US" dirty="0" err="1"/>
              <a:t>riverplot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2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C442E-FD57-495B-960F-E84D97F3B256}"/>
              </a:ext>
            </a:extLst>
          </p:cNvPr>
          <p:cNvSpPr txBox="1"/>
          <p:nvPr/>
        </p:nvSpPr>
        <p:spPr>
          <a:xfrm>
            <a:off x="328474" y="230819"/>
            <a:ext cx="22282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Option 3: networkD3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64E01-DD00-4BA8-89AF-5DB7457CC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805" y="516532"/>
            <a:ext cx="6303891" cy="599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9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68D97C-1A03-42B0-97BD-2E8B80A0E5D2}"/>
              </a:ext>
            </a:extLst>
          </p:cNvPr>
          <p:cNvSpPr txBox="1"/>
          <p:nvPr/>
        </p:nvSpPr>
        <p:spPr>
          <a:xfrm>
            <a:off x="328475" y="230819"/>
            <a:ext cx="19159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Option 4: </a:t>
            </a:r>
            <a:r>
              <a:rPr lang="en-US" dirty="0" err="1"/>
              <a:t>ggforce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AE853-1E19-4844-8AC2-B5C66C3B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55" y="415485"/>
            <a:ext cx="6334125" cy="476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C31A8-2033-40B4-BD19-DAE5CECA253D}"/>
              </a:ext>
            </a:extLst>
          </p:cNvPr>
          <p:cNvSpPr txBox="1"/>
          <p:nvPr/>
        </p:nvSpPr>
        <p:spPr>
          <a:xfrm>
            <a:off x="2732809" y="4928287"/>
            <a:ext cx="8315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change colors, transparency, position of columns and bars, white spaces</a:t>
            </a:r>
          </a:p>
          <a:p>
            <a:r>
              <a:rPr lang="en-US" dirty="0"/>
              <a:t>Can add text annotations</a:t>
            </a:r>
          </a:p>
          <a:p>
            <a:r>
              <a:rPr lang="en-US" dirty="0"/>
              <a:t>(Basically rectangles and stream shapes drawn with coordinates defined by the counts)</a:t>
            </a:r>
          </a:p>
        </p:txBody>
      </p:sp>
    </p:spTree>
    <p:extLst>
      <p:ext uri="{BB962C8B-B14F-4D97-AF65-F5344CB8AC3E}">
        <p14:creationId xmlns:p14="http://schemas.microsoft.com/office/powerpoint/2010/main" val="354034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1478D-8066-485B-82EF-BC3335C56FAE}"/>
              </a:ext>
            </a:extLst>
          </p:cNvPr>
          <p:cNvSpPr txBox="1"/>
          <p:nvPr/>
        </p:nvSpPr>
        <p:spPr>
          <a:xfrm>
            <a:off x="328475" y="230819"/>
            <a:ext cx="19159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Option 5: </a:t>
            </a:r>
            <a:r>
              <a:rPr lang="en-US" dirty="0" err="1"/>
              <a:t>plotly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A38F2-EBFA-4B2C-A227-415A823A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247" y="693921"/>
            <a:ext cx="7181434" cy="4782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DFD081-13AB-48F7-ACD3-AB038251C030}"/>
              </a:ext>
            </a:extLst>
          </p:cNvPr>
          <p:cNvSpPr txBox="1"/>
          <p:nvPr/>
        </p:nvSpPr>
        <p:spPr>
          <a:xfrm>
            <a:off x="2244437" y="5378063"/>
            <a:ext cx="8310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Options 5 and 6 are the best at creating interactive Sankey plots (not shown here, </a:t>
            </a:r>
          </a:p>
          <a:p>
            <a:r>
              <a:rPr lang="en-US" dirty="0"/>
              <a:t>here they are basically screen shots). So it’s harder to pin the nodes to a fixed location </a:t>
            </a:r>
          </a:p>
          <a:p>
            <a:r>
              <a:rPr lang="en-US" dirty="0"/>
              <a:t>on the plot. </a:t>
            </a:r>
          </a:p>
        </p:txBody>
      </p:sp>
    </p:spTree>
    <p:extLst>
      <p:ext uri="{BB962C8B-B14F-4D97-AF65-F5344CB8AC3E}">
        <p14:creationId xmlns:p14="http://schemas.microsoft.com/office/powerpoint/2010/main" val="310816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F29FC3-4E82-4C8A-B631-221F7D64073A}"/>
              </a:ext>
            </a:extLst>
          </p:cNvPr>
          <p:cNvSpPr txBox="1"/>
          <p:nvPr/>
        </p:nvSpPr>
        <p:spPr>
          <a:xfrm>
            <a:off x="328475" y="230819"/>
            <a:ext cx="26744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Option 6: </a:t>
            </a:r>
            <a:r>
              <a:rPr lang="en-US" dirty="0" err="1"/>
              <a:t>googleVis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8837B-F90A-4BC2-BED7-7C5BC63E2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64" y="600151"/>
            <a:ext cx="4821755" cy="463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4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Milliman</dc:creator>
  <cp:lastModifiedBy>Bo Wang</cp:lastModifiedBy>
  <cp:revision>8</cp:revision>
  <dcterms:created xsi:type="dcterms:W3CDTF">2019-04-05T19:35:01Z</dcterms:created>
  <dcterms:modified xsi:type="dcterms:W3CDTF">2019-04-05T23:27:58Z</dcterms:modified>
</cp:coreProperties>
</file>