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Poppins Light"/>
      <p:regular r:id="rId13"/>
    </p:embeddedFont>
    <p:embeddedFont>
      <p:font typeface="Poppins Light"/>
      <p:regular r:id="rId14"/>
    </p:embeddedFont>
    <p:embeddedFont>
      <p:font typeface="Poppins Light"/>
      <p:regular r:id="rId15"/>
    </p:embeddedFont>
    <p:embeddedFont>
      <p:font typeface="Poppins Light"/>
      <p:regular r:id="rId16"/>
    </p:embeddedFont>
    <p:embeddedFont>
      <p:font typeface="Roboto Light"/>
      <p:regular r:id="rId17"/>
    </p:embeddedFont>
    <p:embeddedFont>
      <p:font typeface="Roboto Light"/>
      <p:regular r:id="rId18"/>
    </p:embeddedFont>
    <p:embeddedFont>
      <p:font typeface="Roboto Light"/>
      <p:regular r:id="rId19"/>
    </p:embeddedFont>
    <p:embeddedFont>
      <p:font typeface="Roboto Ligh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103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Bot de Ofertas com IA para NFTs na Magic Eden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681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Apresentado por Gabriel Sica.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Curso: Metodos e Aplicações de IA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1042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7391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746790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70040" y="5722263"/>
            <a:ext cx="202382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por Gabriel Sica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6986"/>
            <a:ext cx="122166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Objetivo do Projeto: Lucro Otimizado com IA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60592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456390"/>
            <a:ext cx="32276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Automação Inteligente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946809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Automatizar a análise e o envio de ofertas de NFTs.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60592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456390"/>
            <a:ext cx="30683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Otimização de Preços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4946809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Utilizar IA para sugerir preços ideais de oferta.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60592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456390"/>
            <a:ext cx="32670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Maximização de Lucros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4946809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Minimizar riscos e maximizar o retorno do investimento.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3408"/>
            <a:ext cx="95723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                    Tecnologias Utilizadas: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291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Python e Selenium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10307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Base robusta para automação de tarefas web e scraping.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0308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Linguagem de programação principal.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50818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Automação de navegador para interação.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28291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Ollama e Mistral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200406" y="3410307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IA local para processamento inteligente e tomada de decisões.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00406" y="470308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Modelo de linguagem local.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200406" y="550818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Geração de sugestões de preços.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28291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CoinGecko API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607022" y="3410307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Dados de criptomoedas em tempo real para análise de mercado.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07022" y="470308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Cotações de BTC e outras moedas.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607022" y="550818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Suporte à decisão de IA.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013638" y="2829163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Magic Eden Marketplace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1013638" y="3764637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Plataforma líder para negociação de NFTs.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013638" y="469451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Alvo das ofertas automatizadas.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1013638" y="5499616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Interação direta com a interface.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1038308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Fluxo de Operação: Como o Bot Funciona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24764" y="1798082"/>
            <a:ext cx="2612588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Coleta de Dados NFT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1924764" y="2236113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Scraping de preços de NFTs na Magic Eden.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24764" y="3013829"/>
            <a:ext cx="3694748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Cotação BTC em Tempo Real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1924764" y="3451860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Obtenção de valor do BTC via CoinGecko API.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24764" y="4229576"/>
            <a:ext cx="2720459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IA Sugere Oferta Ideal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1924764" y="4667607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Ollama + Mistral calcula o preço de lucro.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24764" y="5445323"/>
            <a:ext cx="2799636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Aprovação do Usuário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1924764" y="5883354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Usuário valida ou ajusta a sugestão da IA.</a:t>
            </a:r>
            <a:endParaRPr lang="en-US" sz="15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24764" y="6661071"/>
            <a:ext cx="3875246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Envio Automatizado de Ofertas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1924764" y="7099102"/>
            <a:ext cx="1199649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Bot envia ofertas para múltiplos NFTs.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70559"/>
            <a:ext cx="93802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                     Desafios do trabalho: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19500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853934"/>
            <a:ext cx="29819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Limites da API Gemini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34435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Alternativa para API CoinGecko para dados de cripto.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619500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853934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Elementos Dinâmicos Selenium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69868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Uso de esperas explícitas e locators robustos.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619500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853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Ajustes de Scraping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34435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Adaptação a mudanças na estrutura do site Magic Eden.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775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638" y="3146227"/>
            <a:ext cx="11217116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Resultados e Próximos Passos: Futuro do Bot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1638" y="4409003"/>
            <a:ext cx="6516291" cy="206097"/>
          </a:xfrm>
          <a:prstGeom prst="roundRect">
            <a:avLst>
              <a:gd name="adj" fmla="val 4202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27735" y="4821198"/>
            <a:ext cx="3403402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Bot Funcional com IA Local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27735" y="5267087"/>
            <a:ext cx="610409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Automação de ofertas eficiente e personalizada.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392472" y="4099798"/>
            <a:ext cx="6516291" cy="206097"/>
          </a:xfrm>
          <a:prstGeom prst="roundRect">
            <a:avLst>
              <a:gd name="adj" fmla="val 4202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598569" y="4511993"/>
            <a:ext cx="3386852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Automatização de Tarefas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598569" y="4957882"/>
            <a:ext cx="610409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Redução significativa do tempo e esforço manual.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21638" y="6266855"/>
            <a:ext cx="6516291" cy="206097"/>
          </a:xfrm>
          <a:prstGeom prst="roundRect">
            <a:avLst>
              <a:gd name="adj" fmla="val 4202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27735" y="6679049"/>
            <a:ext cx="2809280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Integração de Wallets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27735" y="7124938"/>
            <a:ext cx="610409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Conexão direta com carteiras de cripto para transações.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92472" y="5957649"/>
            <a:ext cx="6516291" cy="206097"/>
          </a:xfrm>
          <a:prstGeom prst="roundRect">
            <a:avLst>
              <a:gd name="adj" fmla="val 4202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598569" y="6369844"/>
            <a:ext cx="3705106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Interface Web para Terceiros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7598569" y="6815733"/>
            <a:ext cx="6104096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Desenvolvimento de UI amigável para acessibilidade.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2025-06-11T02:07:32Z</dcterms:created>
  <dcterms:modified xsi:type="dcterms:W3CDTF">2025-06-11T02:07:32Z</dcterms:modified>
</cp:coreProperties>
</file>