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4142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77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50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20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75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67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47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9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5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13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36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0D1ACE9-C6DD-4E59-A308-5666C47F0088}" type="datetimeFigureOut">
              <a:rPr lang="zh-TW" altLang="en-US" smtClean="0"/>
              <a:t>2022/12/9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86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52511F52-EC1B-4D64-8D51-9B7EF78A7474}"/>
              </a:ext>
            </a:extLst>
          </p:cNvPr>
          <p:cNvGrpSpPr/>
          <p:nvPr/>
        </p:nvGrpSpPr>
        <p:grpSpPr>
          <a:xfrm>
            <a:off x="645814" y="822120"/>
            <a:ext cx="601497" cy="4681057"/>
            <a:chOff x="2383389" y="3557589"/>
            <a:chExt cx="258671" cy="44304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F3DD9F3-DF3A-4D8D-83FC-A8232FB4981A}"/>
                </a:ext>
              </a:extLst>
            </p:cNvPr>
            <p:cNvSpPr/>
            <p:nvPr/>
          </p:nvSpPr>
          <p:spPr>
            <a:xfrm>
              <a:off x="2383390" y="3557589"/>
              <a:ext cx="258670" cy="44304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800" dirty="0"/>
                <a:t>Individual</a:t>
              </a:r>
            </a:p>
            <a:p>
              <a:r>
                <a:rPr lang="en-US" altLang="zh-TW" sz="800" dirty="0" err="1"/>
                <a:t>buf</a:t>
              </a:r>
              <a:endParaRPr lang="en-US" altLang="zh-TW" sz="800" dirty="0"/>
            </a:p>
            <a:p>
              <a:endParaRPr lang="zh-TW" altLang="en-US" sz="800" dirty="0"/>
            </a:p>
            <a:p>
              <a:pPr algn="ctr"/>
              <a:endParaRPr lang="zh-TW" altLang="en-US" dirty="0"/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DA6642DF-E511-480B-9C6B-7574F48409D8}"/>
                </a:ext>
              </a:extLst>
            </p:cNvPr>
            <p:cNvCxnSpPr>
              <a:cxnSpLocks/>
            </p:cNvCxnSpPr>
            <p:nvPr/>
          </p:nvCxnSpPr>
          <p:spPr>
            <a:xfrm>
              <a:off x="2383389" y="3557589"/>
              <a:ext cx="129335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F59A1659-30B8-4416-B1DC-DEAD81F4F7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2724" y="3557589"/>
              <a:ext cx="129334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C116A482-0199-41AA-ACAB-C96F7AED27C4}"/>
              </a:ext>
            </a:extLst>
          </p:cNvPr>
          <p:cNvGrpSpPr/>
          <p:nvPr/>
        </p:nvGrpSpPr>
        <p:grpSpPr>
          <a:xfrm>
            <a:off x="1396332" y="833921"/>
            <a:ext cx="1202989" cy="1728133"/>
            <a:chOff x="3145633" y="4387850"/>
            <a:chExt cx="600868" cy="78898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C9F4D2F-34EA-4985-B9F1-B6F807A7393D}"/>
                </a:ext>
              </a:extLst>
            </p:cNvPr>
            <p:cNvSpPr/>
            <p:nvPr/>
          </p:nvSpPr>
          <p:spPr>
            <a:xfrm>
              <a:off x="3145633" y="4387850"/>
              <a:ext cx="600868" cy="788987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Self Energy Vector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0C5F5F3E-8565-4823-A5EC-FEBFB07D63C8}"/>
                </a:ext>
              </a:extLst>
            </p:cNvPr>
            <p:cNvGrpSpPr/>
            <p:nvPr/>
          </p:nvGrpSpPr>
          <p:grpSpPr>
            <a:xfrm>
              <a:off x="3316732" y="4387850"/>
              <a:ext cx="258669" cy="132980"/>
              <a:chOff x="1590433" y="4434258"/>
              <a:chExt cx="258669" cy="132980"/>
            </a:xfrm>
          </p:grpSpPr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E934479A-0DE1-429F-9EC8-362FBD88E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0433" y="4434258"/>
                <a:ext cx="129335" cy="13298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DB4DAC81-72A4-4EF3-8895-FB8BFABC02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9768" y="4446672"/>
                <a:ext cx="129334" cy="12056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B82591A0-F718-4E85-B7D1-4DE14F48E2C3}"/>
              </a:ext>
            </a:extLst>
          </p:cNvPr>
          <p:cNvGrpSpPr/>
          <p:nvPr/>
        </p:nvGrpSpPr>
        <p:grpSpPr>
          <a:xfrm>
            <a:off x="1375260" y="3932790"/>
            <a:ext cx="1202989" cy="1556981"/>
            <a:chOff x="3145633" y="4387850"/>
            <a:chExt cx="600868" cy="78898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EC82932-30CF-4FC4-AB1B-A2AD4B27F4B3}"/>
                </a:ext>
              </a:extLst>
            </p:cNvPr>
            <p:cNvSpPr/>
            <p:nvPr/>
          </p:nvSpPr>
          <p:spPr>
            <a:xfrm>
              <a:off x="3145633" y="4387850"/>
              <a:ext cx="600868" cy="788987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Interact Matrix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458495CF-3594-4DE5-96C9-CB3F70F6CA87}"/>
                </a:ext>
              </a:extLst>
            </p:cNvPr>
            <p:cNvGrpSpPr/>
            <p:nvPr/>
          </p:nvGrpSpPr>
          <p:grpSpPr>
            <a:xfrm>
              <a:off x="3316732" y="4387850"/>
              <a:ext cx="258669" cy="132980"/>
              <a:chOff x="1590433" y="4434258"/>
              <a:chExt cx="258669" cy="132980"/>
            </a:xfrm>
          </p:grpSpPr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F65F5AEE-C754-41A3-A379-6F150ECA08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0433" y="4434258"/>
                <a:ext cx="129335" cy="13298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ADF351E0-A95E-4FFE-B4C1-06EF50417B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9768" y="4446672"/>
                <a:ext cx="129334" cy="12056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EE151CFA-EFD0-4A5B-9C9A-BC13F5F36FE7}"/>
              </a:ext>
            </a:extLst>
          </p:cNvPr>
          <p:cNvGrpSpPr/>
          <p:nvPr/>
        </p:nvGrpSpPr>
        <p:grpSpPr>
          <a:xfrm>
            <a:off x="3613994" y="822121"/>
            <a:ext cx="601495" cy="1728134"/>
            <a:chOff x="2383389" y="3557589"/>
            <a:chExt cx="258671" cy="443047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ABDC734-BFB9-4B55-BA33-5243A78993DE}"/>
                </a:ext>
              </a:extLst>
            </p:cNvPr>
            <p:cNvSpPr/>
            <p:nvPr/>
          </p:nvSpPr>
          <p:spPr>
            <a:xfrm>
              <a:off x="2383390" y="3557589"/>
              <a:ext cx="258670" cy="44304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800" dirty="0"/>
                <a:t>Self</a:t>
              </a:r>
            </a:p>
            <a:p>
              <a:r>
                <a:rPr lang="en-US" altLang="zh-TW" sz="800" dirty="0"/>
                <a:t>Energy</a:t>
              </a:r>
            </a:p>
            <a:p>
              <a:r>
                <a:rPr lang="en-US" altLang="zh-TW" sz="800" dirty="0"/>
                <a:t>DF_ADD1</a:t>
              </a:r>
            </a:p>
            <a:p>
              <a:endParaRPr lang="zh-TW" altLang="en-US" sz="800" dirty="0"/>
            </a:p>
            <a:p>
              <a:pPr algn="ctr"/>
              <a:endParaRPr lang="zh-TW" altLang="en-US" dirty="0"/>
            </a:p>
          </p:txBody>
        </p: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43EA6D09-374B-4ABE-B720-6F6A2CCD80DD}"/>
                </a:ext>
              </a:extLst>
            </p:cNvPr>
            <p:cNvCxnSpPr>
              <a:cxnSpLocks/>
            </p:cNvCxnSpPr>
            <p:nvPr/>
          </p:nvCxnSpPr>
          <p:spPr>
            <a:xfrm>
              <a:off x="2383389" y="3557589"/>
              <a:ext cx="129335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3217222D-7E51-4A03-AC8A-A38908CEB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2724" y="3557589"/>
              <a:ext cx="129334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箭號: 左-右-上三向 31">
            <a:extLst>
              <a:ext uri="{FF2B5EF4-FFF2-40B4-BE49-F238E27FC236}">
                <a16:creationId xmlns:a16="http://schemas.microsoft.com/office/drawing/2014/main" id="{B4716620-329D-4F07-9482-FE2F997AC3C5}"/>
              </a:ext>
            </a:extLst>
          </p:cNvPr>
          <p:cNvSpPr/>
          <p:nvPr/>
        </p:nvSpPr>
        <p:spPr>
          <a:xfrm rot="16200000">
            <a:off x="905383" y="2919869"/>
            <a:ext cx="1327150" cy="643304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178C65DB-6E78-4B65-BF64-BE51F4E255F2}"/>
              </a:ext>
            </a:extLst>
          </p:cNvPr>
          <p:cNvCxnSpPr>
            <a:cxnSpLocks/>
          </p:cNvCxnSpPr>
          <p:nvPr/>
        </p:nvCxnSpPr>
        <p:spPr>
          <a:xfrm>
            <a:off x="1375260" y="2923109"/>
            <a:ext cx="172795" cy="566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14A3C9E-D4A8-4364-870A-7DA704154A83}"/>
              </a:ext>
            </a:extLst>
          </p:cNvPr>
          <p:cNvSpPr txBox="1"/>
          <p:nvPr/>
        </p:nvSpPr>
        <p:spPr>
          <a:xfrm>
            <a:off x="1779006" y="3094988"/>
            <a:ext cx="1425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ind_energy_access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5237C950-49F5-4468-A7F2-AA744DC0F7D4}"/>
              </a:ext>
            </a:extLst>
          </p:cNvPr>
          <p:cNvSpPr txBox="1"/>
          <p:nvPr/>
        </p:nvSpPr>
        <p:spPr>
          <a:xfrm>
            <a:off x="1187830" y="2706527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11x2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58FD028D-15C1-4B94-8BB3-BF63B4B049AB}"/>
              </a:ext>
            </a:extLst>
          </p:cNvPr>
          <p:cNvSpPr/>
          <p:nvPr/>
        </p:nvSpPr>
        <p:spPr>
          <a:xfrm>
            <a:off x="2599321" y="1522614"/>
            <a:ext cx="1014668" cy="312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A2E72F2C-7827-4EFD-ABFD-64E2F2D20CA3}"/>
              </a:ext>
            </a:extLst>
          </p:cNvPr>
          <p:cNvCxnSpPr>
            <a:cxnSpLocks/>
          </p:cNvCxnSpPr>
          <p:nvPr/>
        </p:nvCxnSpPr>
        <p:spPr>
          <a:xfrm>
            <a:off x="3065469" y="1395548"/>
            <a:ext cx="172795" cy="566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B50F42B3-9AC9-44B3-BADA-37FA2980EB21}"/>
              </a:ext>
            </a:extLst>
          </p:cNvPr>
          <p:cNvSpPr txBox="1"/>
          <p:nvPr/>
        </p:nvSpPr>
        <p:spPr>
          <a:xfrm>
            <a:off x="2885166" y="1134653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11x5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流程圖: 接點 43">
            <a:extLst>
              <a:ext uri="{FF2B5EF4-FFF2-40B4-BE49-F238E27FC236}">
                <a16:creationId xmlns:a16="http://schemas.microsoft.com/office/drawing/2014/main" id="{DA8836D9-D12F-49ED-B3AE-1705E280B00C}"/>
              </a:ext>
            </a:extLst>
          </p:cNvPr>
          <p:cNvSpPr/>
          <p:nvPr/>
        </p:nvSpPr>
        <p:spPr>
          <a:xfrm>
            <a:off x="2878995" y="4326877"/>
            <a:ext cx="464610" cy="43815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/>
              <a:t>&lt;&lt;</a:t>
            </a:r>
            <a:endParaRPr lang="zh-TW" altLang="en-US" sz="1100" dirty="0"/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815F4BD6-E325-4DE9-9EE3-6BBF6DDDEA8B}"/>
              </a:ext>
            </a:extLst>
          </p:cNvPr>
          <p:cNvCxnSpPr>
            <a:cxnSpLocks/>
          </p:cNvCxnSpPr>
          <p:nvPr/>
        </p:nvCxnSpPr>
        <p:spPr>
          <a:xfrm>
            <a:off x="2859026" y="4230448"/>
            <a:ext cx="116454" cy="1274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7C4AC1EF-4711-491A-AC7F-334A89234651}"/>
              </a:ext>
            </a:extLst>
          </p:cNvPr>
          <p:cNvSpPr txBox="1"/>
          <p:nvPr/>
        </p:nvSpPr>
        <p:spPr>
          <a:xfrm>
            <a:off x="2686350" y="402853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2041E518-652E-4BA2-95BB-4ABA185678CA}"/>
              </a:ext>
            </a:extLst>
          </p:cNvPr>
          <p:cNvSpPr txBox="1"/>
          <p:nvPr/>
        </p:nvSpPr>
        <p:spPr>
          <a:xfrm>
            <a:off x="2491852" y="478467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10x4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箭號: 向右 62">
            <a:extLst>
              <a:ext uri="{FF2B5EF4-FFF2-40B4-BE49-F238E27FC236}">
                <a16:creationId xmlns:a16="http://schemas.microsoft.com/office/drawing/2014/main" id="{E48E23E6-D215-4CB7-988C-C3B424908BAE}"/>
              </a:ext>
            </a:extLst>
          </p:cNvPr>
          <p:cNvSpPr/>
          <p:nvPr/>
        </p:nvSpPr>
        <p:spPr>
          <a:xfrm>
            <a:off x="3357542" y="4389685"/>
            <a:ext cx="247230" cy="312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1C560B4B-D4F7-4EE0-9B18-9506D2BF350E}"/>
              </a:ext>
            </a:extLst>
          </p:cNvPr>
          <p:cNvCxnSpPr>
            <a:cxnSpLocks/>
          </p:cNvCxnSpPr>
          <p:nvPr/>
        </p:nvCxnSpPr>
        <p:spPr>
          <a:xfrm>
            <a:off x="3371879" y="4262619"/>
            <a:ext cx="172795" cy="566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4EE49654-8F5E-4B80-B5F1-F492DD9E8C4B}"/>
              </a:ext>
            </a:extLst>
          </p:cNvPr>
          <p:cNvSpPr txBox="1"/>
          <p:nvPr/>
        </p:nvSpPr>
        <p:spPr>
          <a:xfrm>
            <a:off x="3204085" y="4777646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10x5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16547789-D3B2-4312-821E-88FBA70C0AB3}"/>
              </a:ext>
            </a:extLst>
          </p:cNvPr>
          <p:cNvGrpSpPr/>
          <p:nvPr/>
        </p:nvGrpSpPr>
        <p:grpSpPr>
          <a:xfrm>
            <a:off x="3618708" y="3838153"/>
            <a:ext cx="601497" cy="1728134"/>
            <a:chOff x="2383389" y="3557589"/>
            <a:chExt cx="258671" cy="443047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23ED0548-7228-464D-9DBD-157C5EF5C0DB}"/>
                </a:ext>
              </a:extLst>
            </p:cNvPr>
            <p:cNvSpPr/>
            <p:nvPr/>
          </p:nvSpPr>
          <p:spPr>
            <a:xfrm>
              <a:off x="2383390" y="3557589"/>
              <a:ext cx="258670" cy="44304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800" dirty="0"/>
                <a:t>Interact</a:t>
              </a:r>
            </a:p>
            <a:p>
              <a:r>
                <a:rPr lang="en-US" altLang="zh-TW" sz="800" dirty="0"/>
                <a:t>Energy</a:t>
              </a:r>
            </a:p>
            <a:p>
              <a:r>
                <a:rPr lang="en-US" altLang="zh-TW" sz="800" dirty="0"/>
                <a:t>Pipe</a:t>
              </a:r>
            </a:p>
            <a:p>
              <a:r>
                <a:rPr lang="en-US" altLang="zh-TW" sz="800" dirty="0"/>
                <a:t>DF_ADD1</a:t>
              </a:r>
            </a:p>
            <a:p>
              <a:endParaRPr lang="zh-TW" altLang="en-US" sz="800" dirty="0"/>
            </a:p>
            <a:p>
              <a:pPr algn="ctr"/>
              <a:endParaRPr lang="zh-TW" altLang="en-US" dirty="0"/>
            </a:p>
          </p:txBody>
        </p: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46AF1255-F1D4-4959-B7B9-486ADA4989C7}"/>
                </a:ext>
              </a:extLst>
            </p:cNvPr>
            <p:cNvCxnSpPr>
              <a:cxnSpLocks/>
            </p:cNvCxnSpPr>
            <p:nvPr/>
          </p:nvCxnSpPr>
          <p:spPr>
            <a:xfrm>
              <a:off x="2383389" y="3557589"/>
              <a:ext cx="136907" cy="10882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0DD1C927-1AD8-4FF7-AC01-6AB5D7CB5F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5408" y="3557589"/>
              <a:ext cx="116650" cy="10684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19DC3171-BA16-430E-8328-BDCD9D6E6543}"/>
              </a:ext>
            </a:extLst>
          </p:cNvPr>
          <p:cNvSpPr txBox="1"/>
          <p:nvPr/>
        </p:nvSpPr>
        <p:spPr>
          <a:xfrm>
            <a:off x="2588724" y="1941780"/>
            <a:ext cx="1025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Self_energy_vec_wr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箭號: 向右 73">
            <a:extLst>
              <a:ext uri="{FF2B5EF4-FFF2-40B4-BE49-F238E27FC236}">
                <a16:creationId xmlns:a16="http://schemas.microsoft.com/office/drawing/2014/main" id="{11A2FB6B-B801-4B83-95F8-3DC7311B908C}"/>
              </a:ext>
            </a:extLst>
          </p:cNvPr>
          <p:cNvSpPr/>
          <p:nvPr/>
        </p:nvSpPr>
        <p:spPr>
          <a:xfrm>
            <a:off x="13639" y="2983526"/>
            <a:ext cx="643305" cy="3125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箭號: 向右 74">
            <a:extLst>
              <a:ext uri="{FF2B5EF4-FFF2-40B4-BE49-F238E27FC236}">
                <a16:creationId xmlns:a16="http://schemas.microsoft.com/office/drawing/2014/main" id="{BF32A4BD-62A2-4D9F-8CC9-7DC306FB6367}"/>
              </a:ext>
            </a:extLst>
          </p:cNvPr>
          <p:cNvSpPr/>
          <p:nvPr/>
        </p:nvSpPr>
        <p:spPr>
          <a:xfrm rot="5400000">
            <a:off x="1475875" y="339062"/>
            <a:ext cx="643305" cy="3125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9756FCE2-E0FC-4603-87E5-064F41A57878}"/>
              </a:ext>
            </a:extLst>
          </p:cNvPr>
          <p:cNvGrpSpPr/>
          <p:nvPr/>
        </p:nvGrpSpPr>
        <p:grpSpPr>
          <a:xfrm>
            <a:off x="-91118" y="6034031"/>
            <a:ext cx="1425079" cy="742373"/>
            <a:chOff x="-91121" y="6027639"/>
            <a:chExt cx="1425079" cy="742373"/>
          </a:xfrm>
        </p:grpSpPr>
        <p:grpSp>
          <p:nvGrpSpPr>
            <p:cNvPr id="77" name="群組 76">
              <a:extLst>
                <a:ext uri="{FF2B5EF4-FFF2-40B4-BE49-F238E27FC236}">
                  <a16:creationId xmlns:a16="http://schemas.microsoft.com/office/drawing/2014/main" id="{DC581624-0741-4EE3-A641-DD93E6FF3667}"/>
                </a:ext>
              </a:extLst>
            </p:cNvPr>
            <p:cNvGrpSpPr/>
            <p:nvPr/>
          </p:nvGrpSpPr>
          <p:grpSpPr>
            <a:xfrm>
              <a:off x="645811" y="6027639"/>
              <a:ext cx="601495" cy="742373"/>
              <a:chOff x="2383389" y="3557589"/>
              <a:chExt cx="258670" cy="443047"/>
            </a:xfrm>
          </p:grpSpPr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A401FB62-E5C6-4015-B0CF-2AD9ECF1C166}"/>
                  </a:ext>
                </a:extLst>
              </p:cNvPr>
              <p:cNvSpPr/>
              <p:nvPr/>
            </p:nvSpPr>
            <p:spPr>
              <a:xfrm>
                <a:off x="2383389" y="3557589"/>
                <a:ext cx="258670" cy="44304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zh-TW" sz="800" dirty="0"/>
              </a:p>
              <a:p>
                <a:endParaRPr lang="en-US" altLang="zh-TW" sz="800" dirty="0"/>
              </a:p>
              <a:p>
                <a:endParaRPr lang="en-US" altLang="zh-TW" sz="800" dirty="0"/>
              </a:p>
              <a:p>
                <a:endParaRPr lang="en-US" altLang="zh-TW" sz="800" dirty="0"/>
              </a:p>
              <a:p>
                <a:r>
                  <a:rPr lang="en-US" altLang="zh-TW" sz="800" dirty="0"/>
                  <a:t>In</a:t>
                </a:r>
              </a:p>
              <a:p>
                <a:r>
                  <a:rPr lang="en-US" altLang="zh-TW" sz="800" dirty="0"/>
                  <a:t>Valid</a:t>
                </a:r>
              </a:p>
              <a:p>
                <a:r>
                  <a:rPr lang="en-US" altLang="zh-TW" sz="800" dirty="0" err="1"/>
                  <a:t>buf</a:t>
                </a:r>
                <a:endParaRPr lang="en-US" altLang="zh-TW" sz="800" dirty="0"/>
              </a:p>
              <a:p>
                <a:endParaRPr lang="zh-TW" altLang="en-US" sz="800" dirty="0"/>
              </a:p>
              <a:p>
                <a:pPr algn="ctr"/>
                <a:endParaRPr lang="zh-TW" altLang="en-US" dirty="0"/>
              </a:p>
            </p:txBody>
          </p:sp>
          <p:cxnSp>
            <p:nvCxnSpPr>
              <p:cNvPr id="79" name="直線接點 78">
                <a:extLst>
                  <a:ext uri="{FF2B5EF4-FFF2-40B4-BE49-F238E27FC236}">
                    <a16:creationId xmlns:a16="http://schemas.microsoft.com/office/drawing/2014/main" id="{94F838E4-4482-446A-AC40-18D7EAD413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3389" y="3557589"/>
                <a:ext cx="129335" cy="13298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直線接點 79">
                <a:extLst>
                  <a:ext uri="{FF2B5EF4-FFF2-40B4-BE49-F238E27FC236}">
                    <a16:creationId xmlns:a16="http://schemas.microsoft.com/office/drawing/2014/main" id="{0D0DB800-B708-4CBA-B968-BDFB42E0FE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12724" y="3557589"/>
                <a:ext cx="129334" cy="13298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直線單箭頭接點 81">
              <a:extLst>
                <a:ext uri="{FF2B5EF4-FFF2-40B4-BE49-F238E27FC236}">
                  <a16:creationId xmlns:a16="http://schemas.microsoft.com/office/drawing/2014/main" id="{DDAF59CC-0D60-45EC-81D2-136013E2339C}"/>
                </a:ext>
              </a:extLst>
            </p:cNvPr>
            <p:cNvCxnSpPr>
              <a:cxnSpLocks/>
            </p:cNvCxnSpPr>
            <p:nvPr/>
          </p:nvCxnSpPr>
          <p:spPr>
            <a:xfrm>
              <a:off x="13639" y="6398825"/>
              <a:ext cx="6321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A2302F63-0D81-43E0-9756-CF292738B554}"/>
                </a:ext>
              </a:extLst>
            </p:cNvPr>
            <p:cNvSpPr txBox="1"/>
            <p:nvPr/>
          </p:nvSpPr>
          <p:spPr>
            <a:xfrm>
              <a:off x="-91121" y="6121826"/>
              <a:ext cx="14250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In_valid_i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5B810BB3-D29C-4B89-B1CA-EFEB8536B693}"/>
              </a:ext>
            </a:extLst>
          </p:cNvPr>
          <p:cNvCxnSpPr>
            <a:cxnSpLocks/>
          </p:cNvCxnSpPr>
          <p:nvPr/>
        </p:nvCxnSpPr>
        <p:spPr>
          <a:xfrm>
            <a:off x="172276" y="2879315"/>
            <a:ext cx="172795" cy="566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7293EE4D-EF7C-4D6F-ACF8-A3D042BDD805}"/>
              </a:ext>
            </a:extLst>
          </p:cNvPr>
          <p:cNvSpPr txBox="1"/>
          <p:nvPr/>
        </p:nvSpPr>
        <p:spPr>
          <a:xfrm>
            <a:off x="0" y="261234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11x2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AFFAF041-898B-457C-BB89-6C041F1622F9}"/>
              </a:ext>
            </a:extLst>
          </p:cNvPr>
          <p:cNvSpPr txBox="1"/>
          <p:nvPr/>
        </p:nvSpPr>
        <p:spPr>
          <a:xfrm>
            <a:off x="-59424" y="3295929"/>
            <a:ext cx="725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</a:t>
            </a: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vector_i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線接點 90">
            <a:extLst>
              <a:ext uri="{FF2B5EF4-FFF2-40B4-BE49-F238E27FC236}">
                <a16:creationId xmlns:a16="http://schemas.microsoft.com/office/drawing/2014/main" id="{FC18DBD0-D6DB-4176-ACFE-FD05F36C900C}"/>
              </a:ext>
            </a:extLst>
          </p:cNvPr>
          <p:cNvCxnSpPr>
            <a:cxnSpLocks/>
          </p:cNvCxnSpPr>
          <p:nvPr/>
        </p:nvCxnSpPr>
        <p:spPr>
          <a:xfrm>
            <a:off x="1554158" y="292016"/>
            <a:ext cx="513324" cy="2989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A9C3B8BD-3A39-497A-96BB-95875E226229}"/>
              </a:ext>
            </a:extLst>
          </p:cNvPr>
          <p:cNvSpPr txBox="1"/>
          <p:nvPr/>
        </p:nvSpPr>
        <p:spPr>
          <a:xfrm>
            <a:off x="2571963" y="5018135"/>
            <a:ext cx="116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</a:t>
            </a:r>
          </a:p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matrix_vec_wr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350F3304-227B-4380-B6B2-2A82F37D52EB}"/>
              </a:ext>
            </a:extLst>
          </p:cNvPr>
          <p:cNvSpPr txBox="1"/>
          <p:nvPr/>
        </p:nvSpPr>
        <p:spPr>
          <a:xfrm>
            <a:off x="1829821" y="266616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3x4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A6412E54-32EF-4C78-B2DA-3E5EBCADA09C}"/>
              </a:ext>
            </a:extLst>
          </p:cNvPr>
          <p:cNvSpPr txBox="1"/>
          <p:nvPr/>
        </p:nvSpPr>
        <p:spPr>
          <a:xfrm>
            <a:off x="-37956" y="5351271"/>
            <a:ext cx="725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3*3*4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箭號: 上彎 97">
            <a:extLst>
              <a:ext uri="{FF2B5EF4-FFF2-40B4-BE49-F238E27FC236}">
                <a16:creationId xmlns:a16="http://schemas.microsoft.com/office/drawing/2014/main" id="{8B8F8006-A35F-48F5-A2FE-48A84570339A}"/>
              </a:ext>
            </a:extLst>
          </p:cNvPr>
          <p:cNvSpPr/>
          <p:nvPr/>
        </p:nvSpPr>
        <p:spPr>
          <a:xfrm>
            <a:off x="36930" y="5530869"/>
            <a:ext cx="1906905" cy="437007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A6131028-CD38-4C05-8F3B-10C163284F46}"/>
              </a:ext>
            </a:extLst>
          </p:cNvPr>
          <p:cNvCxnSpPr>
            <a:cxnSpLocks/>
          </p:cNvCxnSpPr>
          <p:nvPr/>
        </p:nvCxnSpPr>
        <p:spPr>
          <a:xfrm>
            <a:off x="156933" y="5607387"/>
            <a:ext cx="172795" cy="566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141DA4FC-AD29-4AB2-901E-D026648B886B}"/>
              </a:ext>
            </a:extLst>
          </p:cNvPr>
          <p:cNvSpPr txBox="1"/>
          <p:nvPr/>
        </p:nvSpPr>
        <p:spPr>
          <a:xfrm>
            <a:off x="1862129" y="62395"/>
            <a:ext cx="1425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Self_energy_vec_i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8ECF7800-19F6-4CBD-9FBA-BC6F7B11603E}"/>
              </a:ext>
            </a:extLst>
          </p:cNvPr>
          <p:cNvSpPr txBox="1"/>
          <p:nvPr/>
        </p:nvSpPr>
        <p:spPr>
          <a:xfrm>
            <a:off x="190998" y="5575313"/>
            <a:ext cx="1511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Interaction_matrix_i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9DA096C6-232E-4458-BA59-2D50E81A3602}"/>
              </a:ext>
            </a:extLst>
          </p:cNvPr>
          <p:cNvGrpSpPr/>
          <p:nvPr/>
        </p:nvGrpSpPr>
        <p:grpSpPr>
          <a:xfrm>
            <a:off x="1247306" y="5966222"/>
            <a:ext cx="2948049" cy="810176"/>
            <a:chOff x="-1700743" y="6027636"/>
            <a:chExt cx="2948049" cy="810176"/>
          </a:xfrm>
        </p:grpSpPr>
        <p:grpSp>
          <p:nvGrpSpPr>
            <p:cNvPr id="104" name="群組 103">
              <a:extLst>
                <a:ext uri="{FF2B5EF4-FFF2-40B4-BE49-F238E27FC236}">
                  <a16:creationId xmlns:a16="http://schemas.microsoft.com/office/drawing/2014/main" id="{2A0E0685-7597-47EB-80E9-4E8283145D55}"/>
                </a:ext>
              </a:extLst>
            </p:cNvPr>
            <p:cNvGrpSpPr/>
            <p:nvPr/>
          </p:nvGrpSpPr>
          <p:grpSpPr>
            <a:xfrm>
              <a:off x="645811" y="6027636"/>
              <a:ext cx="601495" cy="810176"/>
              <a:chOff x="2383389" y="3557589"/>
              <a:chExt cx="258670" cy="483512"/>
            </a:xfrm>
          </p:grpSpPr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A1DBD34B-AD2E-4B04-9FD4-C166AEDD96E5}"/>
                  </a:ext>
                </a:extLst>
              </p:cNvPr>
              <p:cNvSpPr/>
              <p:nvPr/>
            </p:nvSpPr>
            <p:spPr>
              <a:xfrm>
                <a:off x="2383389" y="3557589"/>
                <a:ext cx="258670" cy="48351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zh-TW" sz="800" dirty="0"/>
              </a:p>
              <a:p>
                <a:endParaRPr lang="en-US" altLang="zh-TW" sz="800" dirty="0"/>
              </a:p>
              <a:p>
                <a:endParaRPr lang="en-US" altLang="zh-TW" sz="800" dirty="0"/>
              </a:p>
              <a:p>
                <a:endParaRPr lang="en-US" altLang="zh-TW" sz="800" dirty="0"/>
              </a:p>
              <a:p>
                <a:r>
                  <a:rPr lang="en-US" altLang="zh-TW" sz="800" dirty="0"/>
                  <a:t>In</a:t>
                </a:r>
              </a:p>
              <a:p>
                <a:r>
                  <a:rPr lang="en-US" altLang="zh-TW" sz="800" dirty="0"/>
                  <a:t>Valid</a:t>
                </a:r>
              </a:p>
              <a:p>
                <a:r>
                  <a:rPr lang="en-US" altLang="zh-TW" sz="800" dirty="0"/>
                  <a:t>Pipe</a:t>
                </a:r>
              </a:p>
              <a:p>
                <a:r>
                  <a:rPr lang="en-US" altLang="zh-TW" sz="800" dirty="0"/>
                  <a:t>DF_ADD1</a:t>
                </a:r>
              </a:p>
              <a:p>
                <a:endParaRPr lang="zh-TW" altLang="en-US" sz="800" dirty="0"/>
              </a:p>
              <a:p>
                <a:pPr algn="ctr"/>
                <a:endParaRPr lang="zh-TW" altLang="en-US" dirty="0"/>
              </a:p>
            </p:txBody>
          </p:sp>
          <p:cxnSp>
            <p:nvCxnSpPr>
              <p:cNvPr id="108" name="直線接點 107">
                <a:extLst>
                  <a:ext uri="{FF2B5EF4-FFF2-40B4-BE49-F238E27FC236}">
                    <a16:creationId xmlns:a16="http://schemas.microsoft.com/office/drawing/2014/main" id="{71D91E68-6CAE-4CBE-BAF9-F99E3A3A8D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3389" y="3557589"/>
                <a:ext cx="129335" cy="13298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直線接點 108">
                <a:extLst>
                  <a:ext uri="{FF2B5EF4-FFF2-40B4-BE49-F238E27FC236}">
                    <a16:creationId xmlns:a16="http://schemas.microsoft.com/office/drawing/2014/main" id="{E8F22929-0068-4B30-B1E0-FB8D8C95EC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12724" y="3557589"/>
                <a:ext cx="129334" cy="13298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直線單箭頭接點 104">
              <a:extLst>
                <a:ext uri="{FF2B5EF4-FFF2-40B4-BE49-F238E27FC236}">
                  <a16:creationId xmlns:a16="http://schemas.microsoft.com/office/drawing/2014/main" id="{70B9ACD5-A78B-4344-98C4-40980B64D5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700743" y="6398826"/>
              <a:ext cx="2346554" cy="87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9D84CAF5-3AA9-4D98-9BFE-E65C68AE8CCC}"/>
                </a:ext>
              </a:extLst>
            </p:cNvPr>
            <p:cNvSpPr txBox="1"/>
            <p:nvPr/>
          </p:nvSpPr>
          <p:spPr>
            <a:xfrm>
              <a:off x="-834775" y="6164891"/>
              <a:ext cx="14250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EA1F2D20-AD25-4A38-A7F7-7408949DE4DF}"/>
              </a:ext>
            </a:extLst>
          </p:cNvPr>
          <p:cNvSpPr txBox="1"/>
          <p:nvPr/>
        </p:nvSpPr>
        <p:spPr>
          <a:xfrm>
            <a:off x="1962489" y="6069130"/>
            <a:ext cx="1425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in_valid_DF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091C1FD5-512E-4B88-A550-4E1D4B096BB2}"/>
              </a:ext>
            </a:extLst>
          </p:cNvPr>
          <p:cNvSpPr txBox="1"/>
          <p:nvPr/>
        </p:nvSpPr>
        <p:spPr>
          <a:xfrm>
            <a:off x="2154971" y="79647"/>
            <a:ext cx="1228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endParaRPr lang="zh-TW" altLang="en-US" sz="5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7" name="群組 116">
            <a:extLst>
              <a:ext uri="{FF2B5EF4-FFF2-40B4-BE49-F238E27FC236}">
                <a16:creationId xmlns:a16="http://schemas.microsoft.com/office/drawing/2014/main" id="{41F8A54D-3EB6-418E-9335-085092D8BCA3}"/>
              </a:ext>
            </a:extLst>
          </p:cNvPr>
          <p:cNvGrpSpPr/>
          <p:nvPr/>
        </p:nvGrpSpPr>
        <p:grpSpPr>
          <a:xfrm>
            <a:off x="6557243" y="6034030"/>
            <a:ext cx="498045" cy="742373"/>
            <a:chOff x="2383389" y="3557589"/>
            <a:chExt cx="258671" cy="443047"/>
          </a:xfrm>
        </p:grpSpPr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68FC3788-F544-45E9-AD78-FE096F0FD00B}"/>
                </a:ext>
              </a:extLst>
            </p:cNvPr>
            <p:cNvSpPr/>
            <p:nvPr/>
          </p:nvSpPr>
          <p:spPr>
            <a:xfrm>
              <a:off x="2383390" y="3557589"/>
              <a:ext cx="258670" cy="44304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800" dirty="0"/>
            </a:p>
            <a:p>
              <a:endParaRPr lang="en-US" altLang="zh-TW" sz="800" dirty="0"/>
            </a:p>
            <a:p>
              <a:endParaRPr lang="en-US" altLang="zh-TW" sz="800" dirty="0"/>
            </a:p>
            <a:p>
              <a:endParaRPr lang="en-US" altLang="zh-TW" sz="800" dirty="0"/>
            </a:p>
            <a:p>
              <a:r>
                <a:rPr lang="en-US" altLang="zh-TW" sz="800" dirty="0"/>
                <a:t>In</a:t>
              </a:r>
            </a:p>
            <a:p>
              <a:r>
                <a:rPr lang="en-US" altLang="zh-TW" sz="800" dirty="0"/>
                <a:t>Valid</a:t>
              </a:r>
            </a:p>
            <a:p>
              <a:r>
                <a:rPr lang="en-US" altLang="zh-TW" sz="800" dirty="0"/>
                <a:t>Pipe</a:t>
              </a:r>
            </a:p>
            <a:p>
              <a:r>
                <a:rPr lang="en-US" altLang="zh-TW" sz="800" dirty="0"/>
                <a:t>ADD1</a:t>
              </a:r>
            </a:p>
            <a:p>
              <a:r>
                <a:rPr lang="en-US" altLang="zh-TW" sz="800" dirty="0"/>
                <a:t>ADD2</a:t>
              </a:r>
            </a:p>
            <a:p>
              <a:endParaRPr lang="zh-TW" altLang="en-US" sz="800" dirty="0"/>
            </a:p>
            <a:p>
              <a:pPr algn="ctr"/>
              <a:endParaRPr lang="zh-TW" altLang="en-US" dirty="0"/>
            </a:p>
          </p:txBody>
        </p: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FF49C967-F420-4252-90D4-D7E3FAA2C131}"/>
                </a:ext>
              </a:extLst>
            </p:cNvPr>
            <p:cNvCxnSpPr>
              <a:cxnSpLocks/>
            </p:cNvCxnSpPr>
            <p:nvPr/>
          </p:nvCxnSpPr>
          <p:spPr>
            <a:xfrm>
              <a:off x="2383389" y="3557589"/>
              <a:ext cx="129335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27A8F958-A995-4729-94B9-A27C60EF60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2724" y="3557589"/>
              <a:ext cx="129334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3B06B86E-7674-4DA9-B1B1-49A500D11A71}"/>
              </a:ext>
            </a:extLst>
          </p:cNvPr>
          <p:cNvCxnSpPr>
            <a:cxnSpLocks/>
          </p:cNvCxnSpPr>
          <p:nvPr/>
        </p:nvCxnSpPr>
        <p:spPr>
          <a:xfrm>
            <a:off x="4210691" y="6354847"/>
            <a:ext cx="23312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31" name="群組 130">
            <a:extLst>
              <a:ext uri="{FF2B5EF4-FFF2-40B4-BE49-F238E27FC236}">
                <a16:creationId xmlns:a16="http://schemas.microsoft.com/office/drawing/2014/main" id="{6342EFA7-C3DC-4B4B-92FE-A4ECE52CDA19}"/>
              </a:ext>
            </a:extLst>
          </p:cNvPr>
          <p:cNvGrpSpPr/>
          <p:nvPr/>
        </p:nvGrpSpPr>
        <p:grpSpPr>
          <a:xfrm>
            <a:off x="4215484" y="865255"/>
            <a:ext cx="478006" cy="114300"/>
            <a:chOff x="4220200" y="922405"/>
            <a:chExt cx="478006" cy="114300"/>
          </a:xfrm>
        </p:grpSpPr>
        <p:cxnSp>
          <p:nvCxnSpPr>
            <p:cNvPr id="125" name="直線單箭頭接點 124">
              <a:extLst>
                <a:ext uri="{FF2B5EF4-FFF2-40B4-BE49-F238E27FC236}">
                  <a16:creationId xmlns:a16="http://schemas.microsoft.com/office/drawing/2014/main" id="{402BE50D-E4C2-49BE-8045-22470DA0C0C3}"/>
                </a:ext>
              </a:extLst>
            </p:cNvPr>
            <p:cNvCxnSpPr>
              <a:cxnSpLocks/>
            </p:cNvCxnSpPr>
            <p:nvPr/>
          </p:nvCxnSpPr>
          <p:spPr>
            <a:xfrm>
              <a:off x="4220200" y="922405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單箭頭接點 127">
              <a:extLst>
                <a:ext uri="{FF2B5EF4-FFF2-40B4-BE49-F238E27FC236}">
                  <a16:creationId xmlns:a16="http://schemas.microsoft.com/office/drawing/2014/main" id="{6FDD5114-0EE7-4115-BEE7-7041A4A1DA78}"/>
                </a:ext>
              </a:extLst>
            </p:cNvPr>
            <p:cNvCxnSpPr>
              <a:cxnSpLocks/>
            </p:cNvCxnSpPr>
            <p:nvPr/>
          </p:nvCxnSpPr>
          <p:spPr>
            <a:xfrm>
              <a:off x="4220200" y="1036705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群組 131">
            <a:extLst>
              <a:ext uri="{FF2B5EF4-FFF2-40B4-BE49-F238E27FC236}">
                <a16:creationId xmlns:a16="http://schemas.microsoft.com/office/drawing/2014/main" id="{DAB8146C-653D-4BEC-9CFF-5E47AC67E0D4}"/>
              </a:ext>
            </a:extLst>
          </p:cNvPr>
          <p:cNvGrpSpPr/>
          <p:nvPr/>
        </p:nvGrpSpPr>
        <p:grpSpPr>
          <a:xfrm>
            <a:off x="4220200" y="1183462"/>
            <a:ext cx="478006" cy="114300"/>
            <a:chOff x="4220200" y="922405"/>
            <a:chExt cx="478006" cy="114300"/>
          </a:xfrm>
        </p:grpSpPr>
        <p:cxnSp>
          <p:nvCxnSpPr>
            <p:cNvPr id="133" name="直線單箭頭接點 132">
              <a:extLst>
                <a:ext uri="{FF2B5EF4-FFF2-40B4-BE49-F238E27FC236}">
                  <a16:creationId xmlns:a16="http://schemas.microsoft.com/office/drawing/2014/main" id="{3590A2E1-95D4-46DF-81F9-6AECD9981F2A}"/>
                </a:ext>
              </a:extLst>
            </p:cNvPr>
            <p:cNvCxnSpPr>
              <a:cxnSpLocks/>
            </p:cNvCxnSpPr>
            <p:nvPr/>
          </p:nvCxnSpPr>
          <p:spPr>
            <a:xfrm>
              <a:off x="4220200" y="922405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單箭頭接點 133">
              <a:extLst>
                <a:ext uri="{FF2B5EF4-FFF2-40B4-BE49-F238E27FC236}">
                  <a16:creationId xmlns:a16="http://schemas.microsoft.com/office/drawing/2014/main" id="{56E2EF70-07DB-4111-8B1F-DA10C49BF4F7}"/>
                </a:ext>
              </a:extLst>
            </p:cNvPr>
            <p:cNvCxnSpPr>
              <a:cxnSpLocks/>
            </p:cNvCxnSpPr>
            <p:nvPr/>
          </p:nvCxnSpPr>
          <p:spPr>
            <a:xfrm>
              <a:off x="4220200" y="1036705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群組 134">
            <a:extLst>
              <a:ext uri="{FF2B5EF4-FFF2-40B4-BE49-F238E27FC236}">
                <a16:creationId xmlns:a16="http://schemas.microsoft.com/office/drawing/2014/main" id="{6D4A8633-7668-4F00-85EE-EE653493AD18}"/>
              </a:ext>
            </a:extLst>
          </p:cNvPr>
          <p:cNvGrpSpPr/>
          <p:nvPr/>
        </p:nvGrpSpPr>
        <p:grpSpPr>
          <a:xfrm>
            <a:off x="4220200" y="1518484"/>
            <a:ext cx="478006" cy="114300"/>
            <a:chOff x="4220200" y="922405"/>
            <a:chExt cx="478006" cy="114300"/>
          </a:xfrm>
        </p:grpSpPr>
        <p:cxnSp>
          <p:nvCxnSpPr>
            <p:cNvPr id="136" name="直線單箭頭接點 135">
              <a:extLst>
                <a:ext uri="{FF2B5EF4-FFF2-40B4-BE49-F238E27FC236}">
                  <a16:creationId xmlns:a16="http://schemas.microsoft.com/office/drawing/2014/main" id="{8F6449F1-D55B-4B66-A2B8-63BFA9CE92AB}"/>
                </a:ext>
              </a:extLst>
            </p:cNvPr>
            <p:cNvCxnSpPr>
              <a:cxnSpLocks/>
            </p:cNvCxnSpPr>
            <p:nvPr/>
          </p:nvCxnSpPr>
          <p:spPr>
            <a:xfrm>
              <a:off x="4220200" y="922405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單箭頭接點 136">
              <a:extLst>
                <a:ext uri="{FF2B5EF4-FFF2-40B4-BE49-F238E27FC236}">
                  <a16:creationId xmlns:a16="http://schemas.microsoft.com/office/drawing/2014/main" id="{DE242682-A5E2-48D5-AAFB-CF31CDF0ADFE}"/>
                </a:ext>
              </a:extLst>
            </p:cNvPr>
            <p:cNvCxnSpPr>
              <a:cxnSpLocks/>
            </p:cNvCxnSpPr>
            <p:nvPr/>
          </p:nvCxnSpPr>
          <p:spPr>
            <a:xfrm>
              <a:off x="4220200" y="1036705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群組 137">
            <a:extLst>
              <a:ext uri="{FF2B5EF4-FFF2-40B4-BE49-F238E27FC236}">
                <a16:creationId xmlns:a16="http://schemas.microsoft.com/office/drawing/2014/main" id="{3EFBD5A0-221C-429A-83BC-F60A338A8B53}"/>
              </a:ext>
            </a:extLst>
          </p:cNvPr>
          <p:cNvGrpSpPr/>
          <p:nvPr/>
        </p:nvGrpSpPr>
        <p:grpSpPr>
          <a:xfrm>
            <a:off x="4220200" y="2202528"/>
            <a:ext cx="478006" cy="114300"/>
            <a:chOff x="4220200" y="922405"/>
            <a:chExt cx="478006" cy="114300"/>
          </a:xfrm>
        </p:grpSpPr>
        <p:cxnSp>
          <p:nvCxnSpPr>
            <p:cNvPr id="139" name="直線單箭頭接點 138">
              <a:extLst>
                <a:ext uri="{FF2B5EF4-FFF2-40B4-BE49-F238E27FC236}">
                  <a16:creationId xmlns:a16="http://schemas.microsoft.com/office/drawing/2014/main" id="{EDC8B38E-0EA8-4B3E-871B-6C72BC89D185}"/>
                </a:ext>
              </a:extLst>
            </p:cNvPr>
            <p:cNvCxnSpPr>
              <a:cxnSpLocks/>
            </p:cNvCxnSpPr>
            <p:nvPr/>
          </p:nvCxnSpPr>
          <p:spPr>
            <a:xfrm>
              <a:off x="4220200" y="922405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單箭頭接點 139">
              <a:extLst>
                <a:ext uri="{FF2B5EF4-FFF2-40B4-BE49-F238E27FC236}">
                  <a16:creationId xmlns:a16="http://schemas.microsoft.com/office/drawing/2014/main" id="{34C14A55-5489-4D73-8CFD-8625E7828CE7}"/>
                </a:ext>
              </a:extLst>
            </p:cNvPr>
            <p:cNvCxnSpPr>
              <a:cxnSpLocks/>
            </p:cNvCxnSpPr>
            <p:nvPr/>
          </p:nvCxnSpPr>
          <p:spPr>
            <a:xfrm>
              <a:off x="4220200" y="1036705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群組 140">
            <a:extLst>
              <a:ext uri="{FF2B5EF4-FFF2-40B4-BE49-F238E27FC236}">
                <a16:creationId xmlns:a16="http://schemas.microsoft.com/office/drawing/2014/main" id="{55A12E46-96E6-414F-A673-BFEA0EAB71C6}"/>
              </a:ext>
            </a:extLst>
          </p:cNvPr>
          <p:cNvGrpSpPr/>
          <p:nvPr/>
        </p:nvGrpSpPr>
        <p:grpSpPr>
          <a:xfrm>
            <a:off x="4221060" y="1869034"/>
            <a:ext cx="478006" cy="114300"/>
            <a:chOff x="4220200" y="922405"/>
            <a:chExt cx="478006" cy="114300"/>
          </a:xfrm>
        </p:grpSpPr>
        <p:cxnSp>
          <p:nvCxnSpPr>
            <p:cNvPr id="142" name="直線單箭頭接點 141">
              <a:extLst>
                <a:ext uri="{FF2B5EF4-FFF2-40B4-BE49-F238E27FC236}">
                  <a16:creationId xmlns:a16="http://schemas.microsoft.com/office/drawing/2014/main" id="{38C10A55-537D-4905-B387-9A9BB27418A8}"/>
                </a:ext>
              </a:extLst>
            </p:cNvPr>
            <p:cNvCxnSpPr>
              <a:cxnSpLocks/>
            </p:cNvCxnSpPr>
            <p:nvPr/>
          </p:nvCxnSpPr>
          <p:spPr>
            <a:xfrm>
              <a:off x="4220200" y="922405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單箭頭接點 142">
              <a:extLst>
                <a:ext uri="{FF2B5EF4-FFF2-40B4-BE49-F238E27FC236}">
                  <a16:creationId xmlns:a16="http://schemas.microsoft.com/office/drawing/2014/main" id="{E08AE152-31A8-41C8-A5FA-DFC3502F669C}"/>
                </a:ext>
              </a:extLst>
            </p:cNvPr>
            <p:cNvCxnSpPr>
              <a:cxnSpLocks/>
            </p:cNvCxnSpPr>
            <p:nvPr/>
          </p:nvCxnSpPr>
          <p:spPr>
            <a:xfrm>
              <a:off x="4220200" y="1036705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群組 143">
            <a:extLst>
              <a:ext uri="{FF2B5EF4-FFF2-40B4-BE49-F238E27FC236}">
                <a16:creationId xmlns:a16="http://schemas.microsoft.com/office/drawing/2014/main" id="{0374C5BF-AAB9-4C1D-9A10-2D10CD3C8879}"/>
              </a:ext>
            </a:extLst>
          </p:cNvPr>
          <p:cNvGrpSpPr/>
          <p:nvPr/>
        </p:nvGrpSpPr>
        <p:grpSpPr>
          <a:xfrm>
            <a:off x="4220200" y="3920664"/>
            <a:ext cx="478006" cy="114300"/>
            <a:chOff x="4220200" y="922405"/>
            <a:chExt cx="478006" cy="114300"/>
          </a:xfrm>
        </p:grpSpPr>
        <p:cxnSp>
          <p:nvCxnSpPr>
            <p:cNvPr id="145" name="直線單箭頭接點 144">
              <a:extLst>
                <a:ext uri="{FF2B5EF4-FFF2-40B4-BE49-F238E27FC236}">
                  <a16:creationId xmlns:a16="http://schemas.microsoft.com/office/drawing/2014/main" id="{510EF81A-1B38-4EC2-A914-209CCDC7CCA8}"/>
                </a:ext>
              </a:extLst>
            </p:cNvPr>
            <p:cNvCxnSpPr>
              <a:cxnSpLocks/>
            </p:cNvCxnSpPr>
            <p:nvPr/>
          </p:nvCxnSpPr>
          <p:spPr>
            <a:xfrm>
              <a:off x="4220200" y="922405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單箭頭接點 145">
              <a:extLst>
                <a:ext uri="{FF2B5EF4-FFF2-40B4-BE49-F238E27FC236}">
                  <a16:creationId xmlns:a16="http://schemas.microsoft.com/office/drawing/2014/main" id="{45232488-E7BC-4469-8BC0-7EBFB828E741}"/>
                </a:ext>
              </a:extLst>
            </p:cNvPr>
            <p:cNvCxnSpPr>
              <a:cxnSpLocks/>
            </p:cNvCxnSpPr>
            <p:nvPr/>
          </p:nvCxnSpPr>
          <p:spPr>
            <a:xfrm>
              <a:off x="4220200" y="1036705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群組 146">
            <a:extLst>
              <a:ext uri="{FF2B5EF4-FFF2-40B4-BE49-F238E27FC236}">
                <a16:creationId xmlns:a16="http://schemas.microsoft.com/office/drawing/2014/main" id="{95024593-E52A-4165-9A90-3D911F8DE09D}"/>
              </a:ext>
            </a:extLst>
          </p:cNvPr>
          <p:cNvGrpSpPr/>
          <p:nvPr/>
        </p:nvGrpSpPr>
        <p:grpSpPr>
          <a:xfrm>
            <a:off x="4215484" y="4265410"/>
            <a:ext cx="478006" cy="114300"/>
            <a:chOff x="4220200" y="922405"/>
            <a:chExt cx="478006" cy="114300"/>
          </a:xfrm>
        </p:grpSpPr>
        <p:cxnSp>
          <p:nvCxnSpPr>
            <p:cNvPr id="148" name="直線單箭頭接點 147">
              <a:extLst>
                <a:ext uri="{FF2B5EF4-FFF2-40B4-BE49-F238E27FC236}">
                  <a16:creationId xmlns:a16="http://schemas.microsoft.com/office/drawing/2014/main" id="{2F176C4B-9E2C-4B17-97F9-DBE9482AB2D9}"/>
                </a:ext>
              </a:extLst>
            </p:cNvPr>
            <p:cNvCxnSpPr>
              <a:cxnSpLocks/>
            </p:cNvCxnSpPr>
            <p:nvPr/>
          </p:nvCxnSpPr>
          <p:spPr>
            <a:xfrm>
              <a:off x="4220200" y="922405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單箭頭接點 148">
              <a:extLst>
                <a:ext uri="{FF2B5EF4-FFF2-40B4-BE49-F238E27FC236}">
                  <a16:creationId xmlns:a16="http://schemas.microsoft.com/office/drawing/2014/main" id="{14701C02-FDA6-4752-8FCE-C9B83B2C67D0}"/>
                </a:ext>
              </a:extLst>
            </p:cNvPr>
            <p:cNvCxnSpPr>
              <a:cxnSpLocks/>
            </p:cNvCxnSpPr>
            <p:nvPr/>
          </p:nvCxnSpPr>
          <p:spPr>
            <a:xfrm>
              <a:off x="4220200" y="1036705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54EB7B89-1B24-42B1-BEB3-1F7A6FC35EC3}"/>
              </a:ext>
            </a:extLst>
          </p:cNvPr>
          <p:cNvGrpSpPr/>
          <p:nvPr/>
        </p:nvGrpSpPr>
        <p:grpSpPr>
          <a:xfrm>
            <a:off x="4220200" y="4675843"/>
            <a:ext cx="478006" cy="114300"/>
            <a:chOff x="4220200" y="922405"/>
            <a:chExt cx="478006" cy="114300"/>
          </a:xfrm>
        </p:grpSpPr>
        <p:cxnSp>
          <p:nvCxnSpPr>
            <p:cNvPr id="151" name="直線單箭頭接點 150">
              <a:extLst>
                <a:ext uri="{FF2B5EF4-FFF2-40B4-BE49-F238E27FC236}">
                  <a16:creationId xmlns:a16="http://schemas.microsoft.com/office/drawing/2014/main" id="{DE457BFA-3A1F-4CBF-94A1-BB3CFC1A3649}"/>
                </a:ext>
              </a:extLst>
            </p:cNvPr>
            <p:cNvCxnSpPr>
              <a:cxnSpLocks/>
            </p:cNvCxnSpPr>
            <p:nvPr/>
          </p:nvCxnSpPr>
          <p:spPr>
            <a:xfrm>
              <a:off x="4220200" y="922405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單箭頭接點 151">
              <a:extLst>
                <a:ext uri="{FF2B5EF4-FFF2-40B4-BE49-F238E27FC236}">
                  <a16:creationId xmlns:a16="http://schemas.microsoft.com/office/drawing/2014/main" id="{0B2F16DD-6204-4D88-A967-1D3BDAFE2072}"/>
                </a:ext>
              </a:extLst>
            </p:cNvPr>
            <p:cNvCxnSpPr>
              <a:cxnSpLocks/>
            </p:cNvCxnSpPr>
            <p:nvPr/>
          </p:nvCxnSpPr>
          <p:spPr>
            <a:xfrm>
              <a:off x="4220200" y="1036705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群組 152">
            <a:extLst>
              <a:ext uri="{FF2B5EF4-FFF2-40B4-BE49-F238E27FC236}">
                <a16:creationId xmlns:a16="http://schemas.microsoft.com/office/drawing/2014/main" id="{65AF6C10-8069-40DF-9C30-BFACF96339F7}"/>
              </a:ext>
            </a:extLst>
          </p:cNvPr>
          <p:cNvGrpSpPr/>
          <p:nvPr/>
        </p:nvGrpSpPr>
        <p:grpSpPr>
          <a:xfrm>
            <a:off x="4220200" y="5047762"/>
            <a:ext cx="478006" cy="114300"/>
            <a:chOff x="4220200" y="922405"/>
            <a:chExt cx="478006" cy="114300"/>
          </a:xfrm>
        </p:grpSpPr>
        <p:cxnSp>
          <p:nvCxnSpPr>
            <p:cNvPr id="154" name="直線單箭頭接點 153">
              <a:extLst>
                <a:ext uri="{FF2B5EF4-FFF2-40B4-BE49-F238E27FC236}">
                  <a16:creationId xmlns:a16="http://schemas.microsoft.com/office/drawing/2014/main" id="{F89D5759-729E-49AC-83F3-6990A838FD99}"/>
                </a:ext>
              </a:extLst>
            </p:cNvPr>
            <p:cNvCxnSpPr>
              <a:cxnSpLocks/>
            </p:cNvCxnSpPr>
            <p:nvPr/>
          </p:nvCxnSpPr>
          <p:spPr>
            <a:xfrm>
              <a:off x="4220200" y="922405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單箭頭接點 154">
              <a:extLst>
                <a:ext uri="{FF2B5EF4-FFF2-40B4-BE49-F238E27FC236}">
                  <a16:creationId xmlns:a16="http://schemas.microsoft.com/office/drawing/2014/main" id="{F681928A-E07A-4331-8B90-E8F89C640A03}"/>
                </a:ext>
              </a:extLst>
            </p:cNvPr>
            <p:cNvCxnSpPr>
              <a:cxnSpLocks/>
            </p:cNvCxnSpPr>
            <p:nvPr/>
          </p:nvCxnSpPr>
          <p:spPr>
            <a:xfrm>
              <a:off x="4220200" y="1036705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群組 155">
            <a:extLst>
              <a:ext uri="{FF2B5EF4-FFF2-40B4-BE49-F238E27FC236}">
                <a16:creationId xmlns:a16="http://schemas.microsoft.com/office/drawing/2014/main" id="{9BEED6E4-332C-4C71-BB02-CD2D36C0C84E}"/>
              </a:ext>
            </a:extLst>
          </p:cNvPr>
          <p:cNvGrpSpPr/>
          <p:nvPr/>
        </p:nvGrpSpPr>
        <p:grpSpPr>
          <a:xfrm>
            <a:off x="4220200" y="5431162"/>
            <a:ext cx="478006" cy="114300"/>
            <a:chOff x="4220200" y="922405"/>
            <a:chExt cx="478006" cy="114300"/>
          </a:xfrm>
        </p:grpSpPr>
        <p:cxnSp>
          <p:nvCxnSpPr>
            <p:cNvPr id="157" name="直線單箭頭接點 156">
              <a:extLst>
                <a:ext uri="{FF2B5EF4-FFF2-40B4-BE49-F238E27FC236}">
                  <a16:creationId xmlns:a16="http://schemas.microsoft.com/office/drawing/2014/main" id="{82DF6233-A517-40F3-948D-2F26D39FFC62}"/>
                </a:ext>
              </a:extLst>
            </p:cNvPr>
            <p:cNvCxnSpPr>
              <a:cxnSpLocks/>
            </p:cNvCxnSpPr>
            <p:nvPr/>
          </p:nvCxnSpPr>
          <p:spPr>
            <a:xfrm>
              <a:off x="4220200" y="922405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單箭頭接點 157">
              <a:extLst>
                <a:ext uri="{FF2B5EF4-FFF2-40B4-BE49-F238E27FC236}">
                  <a16:creationId xmlns:a16="http://schemas.microsoft.com/office/drawing/2014/main" id="{9C287433-EFCB-48F3-98D4-702EE962D74D}"/>
                </a:ext>
              </a:extLst>
            </p:cNvPr>
            <p:cNvCxnSpPr>
              <a:cxnSpLocks/>
            </p:cNvCxnSpPr>
            <p:nvPr/>
          </p:nvCxnSpPr>
          <p:spPr>
            <a:xfrm>
              <a:off x="4220200" y="1036705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流程圖: 接點 158">
            <a:extLst>
              <a:ext uri="{FF2B5EF4-FFF2-40B4-BE49-F238E27FC236}">
                <a16:creationId xmlns:a16="http://schemas.microsoft.com/office/drawing/2014/main" id="{7DF9EE4C-2AC7-4F34-B19B-7EDCE0629607}"/>
              </a:ext>
            </a:extLst>
          </p:cNvPr>
          <p:cNvSpPr/>
          <p:nvPr/>
        </p:nvSpPr>
        <p:spPr>
          <a:xfrm>
            <a:off x="4688697" y="3771426"/>
            <a:ext cx="413173" cy="38081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43" name="箭號: 向右 42">
            <a:extLst>
              <a:ext uri="{FF2B5EF4-FFF2-40B4-BE49-F238E27FC236}">
                <a16:creationId xmlns:a16="http://schemas.microsoft.com/office/drawing/2014/main" id="{CDD279CF-44F2-4239-BEE9-8F465213C4BE}"/>
              </a:ext>
            </a:extLst>
          </p:cNvPr>
          <p:cNvSpPr/>
          <p:nvPr/>
        </p:nvSpPr>
        <p:spPr>
          <a:xfrm>
            <a:off x="2599321" y="4389685"/>
            <a:ext cx="265736" cy="312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B0ED813E-48CA-458A-9965-F5F64A6EFD63}"/>
              </a:ext>
            </a:extLst>
          </p:cNvPr>
          <p:cNvCxnSpPr>
            <a:cxnSpLocks/>
          </p:cNvCxnSpPr>
          <p:nvPr/>
        </p:nvCxnSpPr>
        <p:spPr>
          <a:xfrm>
            <a:off x="2632240" y="4285412"/>
            <a:ext cx="172795" cy="566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1" name="流程圖: 接點 160">
            <a:extLst>
              <a:ext uri="{FF2B5EF4-FFF2-40B4-BE49-F238E27FC236}">
                <a16:creationId xmlns:a16="http://schemas.microsoft.com/office/drawing/2014/main" id="{0C4AA1EA-5D8B-47A8-BE2F-64341239C799}"/>
              </a:ext>
            </a:extLst>
          </p:cNvPr>
          <p:cNvSpPr/>
          <p:nvPr/>
        </p:nvSpPr>
        <p:spPr>
          <a:xfrm>
            <a:off x="4688696" y="2086323"/>
            <a:ext cx="413173" cy="36098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162" name="流程圖: 接點 161">
            <a:extLst>
              <a:ext uri="{FF2B5EF4-FFF2-40B4-BE49-F238E27FC236}">
                <a16:creationId xmlns:a16="http://schemas.microsoft.com/office/drawing/2014/main" id="{C78E405B-BA90-4344-9332-EBB0148A78E0}"/>
              </a:ext>
            </a:extLst>
          </p:cNvPr>
          <p:cNvSpPr/>
          <p:nvPr/>
        </p:nvSpPr>
        <p:spPr>
          <a:xfrm>
            <a:off x="4680402" y="1753206"/>
            <a:ext cx="413173" cy="314772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163" name="流程圖: 接點 162">
            <a:extLst>
              <a:ext uri="{FF2B5EF4-FFF2-40B4-BE49-F238E27FC236}">
                <a16:creationId xmlns:a16="http://schemas.microsoft.com/office/drawing/2014/main" id="{39641BF0-1C51-4BCB-A33B-A1D22B5095B8}"/>
              </a:ext>
            </a:extLst>
          </p:cNvPr>
          <p:cNvSpPr/>
          <p:nvPr/>
        </p:nvSpPr>
        <p:spPr>
          <a:xfrm>
            <a:off x="4680402" y="1426012"/>
            <a:ext cx="413173" cy="314772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164" name="流程圖: 接點 163">
            <a:extLst>
              <a:ext uri="{FF2B5EF4-FFF2-40B4-BE49-F238E27FC236}">
                <a16:creationId xmlns:a16="http://schemas.microsoft.com/office/drawing/2014/main" id="{53376FB9-50D1-4B8E-9099-17B29C4FF8E7}"/>
              </a:ext>
            </a:extLst>
          </p:cNvPr>
          <p:cNvSpPr/>
          <p:nvPr/>
        </p:nvSpPr>
        <p:spPr>
          <a:xfrm>
            <a:off x="4685150" y="1100223"/>
            <a:ext cx="413173" cy="29783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165" name="流程圖: 接點 164">
            <a:extLst>
              <a:ext uri="{FF2B5EF4-FFF2-40B4-BE49-F238E27FC236}">
                <a16:creationId xmlns:a16="http://schemas.microsoft.com/office/drawing/2014/main" id="{4341301C-FC52-4591-A0DC-3934F6DD644E}"/>
              </a:ext>
            </a:extLst>
          </p:cNvPr>
          <p:cNvSpPr/>
          <p:nvPr/>
        </p:nvSpPr>
        <p:spPr>
          <a:xfrm>
            <a:off x="4676194" y="773030"/>
            <a:ext cx="413173" cy="314772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166" name="流程圖: 接點 165">
            <a:extLst>
              <a:ext uri="{FF2B5EF4-FFF2-40B4-BE49-F238E27FC236}">
                <a16:creationId xmlns:a16="http://schemas.microsoft.com/office/drawing/2014/main" id="{78097036-B2D2-41AC-84E8-ED0DF2A3211D}"/>
              </a:ext>
            </a:extLst>
          </p:cNvPr>
          <p:cNvSpPr/>
          <p:nvPr/>
        </p:nvSpPr>
        <p:spPr>
          <a:xfrm>
            <a:off x="4676194" y="4183172"/>
            <a:ext cx="413173" cy="38081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167" name="流程圖: 接點 166">
            <a:extLst>
              <a:ext uri="{FF2B5EF4-FFF2-40B4-BE49-F238E27FC236}">
                <a16:creationId xmlns:a16="http://schemas.microsoft.com/office/drawing/2014/main" id="{20287283-B3C3-43F2-88F2-C0F9017ED715}"/>
              </a:ext>
            </a:extLst>
          </p:cNvPr>
          <p:cNvSpPr/>
          <p:nvPr/>
        </p:nvSpPr>
        <p:spPr>
          <a:xfrm>
            <a:off x="4685149" y="4569554"/>
            <a:ext cx="413173" cy="38081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168" name="流程圖: 接點 167">
            <a:extLst>
              <a:ext uri="{FF2B5EF4-FFF2-40B4-BE49-F238E27FC236}">
                <a16:creationId xmlns:a16="http://schemas.microsoft.com/office/drawing/2014/main" id="{670256A5-515F-4937-A256-9E5A5D98A8D0}"/>
              </a:ext>
            </a:extLst>
          </p:cNvPr>
          <p:cNvSpPr/>
          <p:nvPr/>
        </p:nvSpPr>
        <p:spPr>
          <a:xfrm>
            <a:off x="4684823" y="4955936"/>
            <a:ext cx="413173" cy="360927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169" name="流程圖: 接點 168">
            <a:extLst>
              <a:ext uri="{FF2B5EF4-FFF2-40B4-BE49-F238E27FC236}">
                <a16:creationId xmlns:a16="http://schemas.microsoft.com/office/drawing/2014/main" id="{9A0052D7-C800-43F4-B981-DDAB1F30E664}"/>
              </a:ext>
            </a:extLst>
          </p:cNvPr>
          <p:cNvSpPr/>
          <p:nvPr/>
        </p:nvSpPr>
        <p:spPr>
          <a:xfrm>
            <a:off x="4684824" y="5319499"/>
            <a:ext cx="413173" cy="38081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cxnSp>
        <p:nvCxnSpPr>
          <p:cNvPr id="170" name="直線單箭頭接點 169">
            <a:extLst>
              <a:ext uri="{FF2B5EF4-FFF2-40B4-BE49-F238E27FC236}">
                <a16:creationId xmlns:a16="http://schemas.microsoft.com/office/drawing/2014/main" id="{27450B6E-3798-4E2A-A4B4-BD3838AFA4B0}"/>
              </a:ext>
            </a:extLst>
          </p:cNvPr>
          <p:cNvCxnSpPr>
            <a:cxnSpLocks/>
            <a:endCxn id="196" idx="3"/>
          </p:cNvCxnSpPr>
          <p:nvPr/>
        </p:nvCxnSpPr>
        <p:spPr>
          <a:xfrm flipV="1">
            <a:off x="4220200" y="2528997"/>
            <a:ext cx="1178043" cy="29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171">
            <a:extLst>
              <a:ext uri="{FF2B5EF4-FFF2-40B4-BE49-F238E27FC236}">
                <a16:creationId xmlns:a16="http://schemas.microsoft.com/office/drawing/2014/main" id="{C6DF6F5B-C3DD-43F6-9AB0-0FE061ACE2B9}"/>
              </a:ext>
            </a:extLst>
          </p:cNvPr>
          <p:cNvCxnSpPr>
            <a:cxnSpLocks/>
            <a:stCxn id="161" idx="6"/>
            <a:endCxn id="196" idx="2"/>
          </p:cNvCxnSpPr>
          <p:nvPr/>
        </p:nvCxnSpPr>
        <p:spPr>
          <a:xfrm>
            <a:off x="5101869" y="2266818"/>
            <a:ext cx="235866" cy="119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>
            <a:extLst>
              <a:ext uri="{FF2B5EF4-FFF2-40B4-BE49-F238E27FC236}">
                <a16:creationId xmlns:a16="http://schemas.microsoft.com/office/drawing/2014/main" id="{6E5A2564-6764-44B8-89EE-3E15A2A3BCAE}"/>
              </a:ext>
            </a:extLst>
          </p:cNvPr>
          <p:cNvCxnSpPr>
            <a:cxnSpLocks/>
            <a:stCxn id="162" idx="6"/>
            <a:endCxn id="193" idx="3"/>
          </p:cNvCxnSpPr>
          <p:nvPr/>
        </p:nvCxnSpPr>
        <p:spPr>
          <a:xfrm flipV="1">
            <a:off x="5093575" y="1894681"/>
            <a:ext cx="332156" cy="15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5" name="直線單箭頭接點 174">
            <a:extLst>
              <a:ext uri="{FF2B5EF4-FFF2-40B4-BE49-F238E27FC236}">
                <a16:creationId xmlns:a16="http://schemas.microsoft.com/office/drawing/2014/main" id="{17677A06-95C4-4B35-8C6C-7ADC708A00ED}"/>
              </a:ext>
            </a:extLst>
          </p:cNvPr>
          <p:cNvCxnSpPr>
            <a:cxnSpLocks/>
            <a:stCxn id="163" idx="6"/>
            <a:endCxn id="193" idx="1"/>
          </p:cNvCxnSpPr>
          <p:nvPr/>
        </p:nvCxnSpPr>
        <p:spPr>
          <a:xfrm>
            <a:off x="5093575" y="1583398"/>
            <a:ext cx="332156" cy="48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>
            <a:extLst>
              <a:ext uri="{FF2B5EF4-FFF2-40B4-BE49-F238E27FC236}">
                <a16:creationId xmlns:a16="http://schemas.microsoft.com/office/drawing/2014/main" id="{16199D4D-51F8-455C-96E4-E3C44D7D0C6F}"/>
              </a:ext>
            </a:extLst>
          </p:cNvPr>
          <p:cNvCxnSpPr>
            <a:cxnSpLocks/>
            <a:stCxn id="164" idx="6"/>
            <a:endCxn id="190" idx="3"/>
          </p:cNvCxnSpPr>
          <p:nvPr/>
        </p:nvCxnSpPr>
        <p:spPr>
          <a:xfrm flipV="1">
            <a:off x="5098323" y="1209261"/>
            <a:ext cx="309909" cy="39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7" name="直線單箭頭接點 176">
            <a:extLst>
              <a:ext uri="{FF2B5EF4-FFF2-40B4-BE49-F238E27FC236}">
                <a16:creationId xmlns:a16="http://schemas.microsoft.com/office/drawing/2014/main" id="{805D11C0-8E8A-48E0-A5B0-612005FEAD56}"/>
              </a:ext>
            </a:extLst>
          </p:cNvPr>
          <p:cNvCxnSpPr>
            <a:cxnSpLocks/>
            <a:stCxn id="165" idx="6"/>
            <a:endCxn id="190" idx="1"/>
          </p:cNvCxnSpPr>
          <p:nvPr/>
        </p:nvCxnSpPr>
        <p:spPr>
          <a:xfrm>
            <a:off x="5089367" y="930416"/>
            <a:ext cx="318865" cy="562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0" name="流程圖: 接點 189">
            <a:extLst>
              <a:ext uri="{FF2B5EF4-FFF2-40B4-BE49-F238E27FC236}">
                <a16:creationId xmlns:a16="http://schemas.microsoft.com/office/drawing/2014/main" id="{B0D09127-48B8-4F7F-A809-63DCDBE26BAE}"/>
              </a:ext>
            </a:extLst>
          </p:cNvPr>
          <p:cNvSpPr/>
          <p:nvPr/>
        </p:nvSpPr>
        <p:spPr>
          <a:xfrm>
            <a:off x="5347724" y="940586"/>
            <a:ext cx="413173" cy="314772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193" name="流程圖: 接點 192">
            <a:extLst>
              <a:ext uri="{FF2B5EF4-FFF2-40B4-BE49-F238E27FC236}">
                <a16:creationId xmlns:a16="http://schemas.microsoft.com/office/drawing/2014/main" id="{52766345-5678-46F2-AC69-B0F6D06FD1D4}"/>
              </a:ext>
            </a:extLst>
          </p:cNvPr>
          <p:cNvSpPr/>
          <p:nvPr/>
        </p:nvSpPr>
        <p:spPr>
          <a:xfrm>
            <a:off x="5368876" y="1577035"/>
            <a:ext cx="388232" cy="372145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196" name="流程圖: 接點 195">
            <a:extLst>
              <a:ext uri="{FF2B5EF4-FFF2-40B4-BE49-F238E27FC236}">
                <a16:creationId xmlns:a16="http://schemas.microsoft.com/office/drawing/2014/main" id="{37DCFD17-2825-46ED-9F3E-825BFB260D3D}"/>
              </a:ext>
            </a:extLst>
          </p:cNvPr>
          <p:cNvSpPr/>
          <p:nvPr/>
        </p:nvSpPr>
        <p:spPr>
          <a:xfrm>
            <a:off x="5337735" y="2185425"/>
            <a:ext cx="413173" cy="40252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grpSp>
        <p:nvGrpSpPr>
          <p:cNvPr id="208" name="群組 207">
            <a:extLst>
              <a:ext uri="{FF2B5EF4-FFF2-40B4-BE49-F238E27FC236}">
                <a16:creationId xmlns:a16="http://schemas.microsoft.com/office/drawing/2014/main" id="{DD592CB0-DF2B-4C44-8145-11026335390D}"/>
              </a:ext>
            </a:extLst>
          </p:cNvPr>
          <p:cNvGrpSpPr/>
          <p:nvPr/>
        </p:nvGrpSpPr>
        <p:grpSpPr>
          <a:xfrm>
            <a:off x="6524736" y="572393"/>
            <a:ext cx="498047" cy="4564005"/>
            <a:chOff x="2383389" y="3557589"/>
            <a:chExt cx="258672" cy="443047"/>
          </a:xfrm>
        </p:grpSpPr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5564932D-7E90-44BA-BA1B-52753CB68C42}"/>
                </a:ext>
              </a:extLst>
            </p:cNvPr>
            <p:cNvSpPr/>
            <p:nvPr/>
          </p:nvSpPr>
          <p:spPr>
            <a:xfrm>
              <a:off x="2383391" y="3557589"/>
              <a:ext cx="258670" cy="44304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800" dirty="0"/>
            </a:p>
            <a:p>
              <a:endParaRPr lang="en-US" altLang="zh-TW" sz="800" dirty="0"/>
            </a:p>
            <a:p>
              <a:endParaRPr lang="en-US" altLang="zh-TW" sz="800" dirty="0"/>
            </a:p>
            <a:p>
              <a:endParaRPr lang="en-US" altLang="zh-TW" sz="800" dirty="0"/>
            </a:p>
            <a:p>
              <a:r>
                <a:rPr lang="en-US" altLang="zh-TW" sz="800" dirty="0"/>
                <a:t>Partial</a:t>
              </a:r>
            </a:p>
            <a:p>
              <a:r>
                <a:rPr lang="en-US" altLang="zh-TW" sz="800" dirty="0"/>
                <a:t>Energy</a:t>
              </a:r>
            </a:p>
            <a:p>
              <a:r>
                <a:rPr lang="en-US" altLang="zh-TW" sz="800" dirty="0"/>
                <a:t>Pipe</a:t>
              </a:r>
            </a:p>
            <a:p>
              <a:r>
                <a:rPr lang="en-US" altLang="zh-TW" sz="800" dirty="0"/>
                <a:t>ADD1</a:t>
              </a:r>
            </a:p>
            <a:p>
              <a:r>
                <a:rPr lang="en-US" altLang="zh-TW" sz="800" dirty="0"/>
                <a:t>ADD2</a:t>
              </a:r>
            </a:p>
            <a:p>
              <a:endParaRPr lang="zh-TW" altLang="en-US" sz="800" dirty="0"/>
            </a:p>
            <a:p>
              <a:pPr algn="ctr"/>
              <a:endParaRPr lang="zh-TW" altLang="en-US" dirty="0"/>
            </a:p>
          </p:txBody>
        </p:sp>
        <p:cxnSp>
          <p:nvCxnSpPr>
            <p:cNvPr id="210" name="直線接點 209">
              <a:extLst>
                <a:ext uri="{FF2B5EF4-FFF2-40B4-BE49-F238E27FC236}">
                  <a16:creationId xmlns:a16="http://schemas.microsoft.com/office/drawing/2014/main" id="{38899D9D-ECF3-46E5-AA8D-683F4DEF0645}"/>
                </a:ext>
              </a:extLst>
            </p:cNvPr>
            <p:cNvCxnSpPr>
              <a:cxnSpLocks/>
            </p:cNvCxnSpPr>
            <p:nvPr/>
          </p:nvCxnSpPr>
          <p:spPr>
            <a:xfrm>
              <a:off x="2383389" y="3557589"/>
              <a:ext cx="129335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直線接點 210">
              <a:extLst>
                <a:ext uri="{FF2B5EF4-FFF2-40B4-BE49-F238E27FC236}">
                  <a16:creationId xmlns:a16="http://schemas.microsoft.com/office/drawing/2014/main" id="{939A1388-668E-4F46-BEC1-ED3CB532FC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2724" y="3557589"/>
              <a:ext cx="129334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6" name="直線單箭頭接點 215">
            <a:extLst>
              <a:ext uri="{FF2B5EF4-FFF2-40B4-BE49-F238E27FC236}">
                <a16:creationId xmlns:a16="http://schemas.microsoft.com/office/drawing/2014/main" id="{61A7F7B5-DE81-408E-8EFA-FB922274FF41}"/>
              </a:ext>
            </a:extLst>
          </p:cNvPr>
          <p:cNvCxnSpPr>
            <a:cxnSpLocks/>
            <a:stCxn id="190" idx="6"/>
            <a:endCxn id="223" idx="1"/>
          </p:cNvCxnSpPr>
          <p:nvPr/>
        </p:nvCxnSpPr>
        <p:spPr>
          <a:xfrm>
            <a:off x="5760897" y="1097972"/>
            <a:ext cx="282594" cy="2141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8" name="直線單箭頭接點 217">
            <a:extLst>
              <a:ext uri="{FF2B5EF4-FFF2-40B4-BE49-F238E27FC236}">
                <a16:creationId xmlns:a16="http://schemas.microsoft.com/office/drawing/2014/main" id="{86A0DA21-15A0-4E61-B687-36C05A594A40}"/>
              </a:ext>
            </a:extLst>
          </p:cNvPr>
          <p:cNvCxnSpPr>
            <a:cxnSpLocks/>
            <a:stCxn id="193" idx="6"/>
            <a:endCxn id="223" idx="3"/>
          </p:cNvCxnSpPr>
          <p:nvPr/>
        </p:nvCxnSpPr>
        <p:spPr>
          <a:xfrm flipV="1">
            <a:off x="5757108" y="1534692"/>
            <a:ext cx="286383" cy="228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1" name="流程圖: 接點 220">
            <a:extLst>
              <a:ext uri="{FF2B5EF4-FFF2-40B4-BE49-F238E27FC236}">
                <a16:creationId xmlns:a16="http://schemas.microsoft.com/office/drawing/2014/main" id="{39934311-8F32-4D70-8716-120EBEC45F8F}"/>
              </a:ext>
            </a:extLst>
          </p:cNvPr>
          <p:cNvSpPr/>
          <p:nvPr/>
        </p:nvSpPr>
        <p:spPr>
          <a:xfrm>
            <a:off x="5310489" y="5017873"/>
            <a:ext cx="413173" cy="40252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222" name="流程圖: 接點 221">
            <a:extLst>
              <a:ext uri="{FF2B5EF4-FFF2-40B4-BE49-F238E27FC236}">
                <a16:creationId xmlns:a16="http://schemas.microsoft.com/office/drawing/2014/main" id="{9783B0BC-7282-4756-BE6A-A6CD9F179CA0}"/>
              </a:ext>
            </a:extLst>
          </p:cNvPr>
          <p:cNvSpPr/>
          <p:nvPr/>
        </p:nvSpPr>
        <p:spPr>
          <a:xfrm>
            <a:off x="5310489" y="4375389"/>
            <a:ext cx="413173" cy="40252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223" name="流程圖: 接點 222">
            <a:extLst>
              <a:ext uri="{FF2B5EF4-FFF2-40B4-BE49-F238E27FC236}">
                <a16:creationId xmlns:a16="http://schemas.microsoft.com/office/drawing/2014/main" id="{D25FED3C-D8AE-4DDF-B3B3-091E2014C3CB}"/>
              </a:ext>
            </a:extLst>
          </p:cNvPr>
          <p:cNvSpPr/>
          <p:nvPr/>
        </p:nvSpPr>
        <p:spPr>
          <a:xfrm>
            <a:off x="5982983" y="1266017"/>
            <a:ext cx="413173" cy="314772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cxnSp>
        <p:nvCxnSpPr>
          <p:cNvPr id="224" name="直線單箭頭接點 223">
            <a:extLst>
              <a:ext uri="{FF2B5EF4-FFF2-40B4-BE49-F238E27FC236}">
                <a16:creationId xmlns:a16="http://schemas.microsoft.com/office/drawing/2014/main" id="{8F668E0B-520B-40C3-98D9-86C1515E2538}"/>
              </a:ext>
            </a:extLst>
          </p:cNvPr>
          <p:cNvCxnSpPr>
            <a:cxnSpLocks/>
            <a:stCxn id="169" idx="6"/>
            <a:endCxn id="221" idx="3"/>
          </p:cNvCxnSpPr>
          <p:nvPr/>
        </p:nvCxnSpPr>
        <p:spPr>
          <a:xfrm flipV="1">
            <a:off x="5097997" y="5361445"/>
            <a:ext cx="273000" cy="148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6" name="直線單箭頭接點 225">
            <a:extLst>
              <a:ext uri="{FF2B5EF4-FFF2-40B4-BE49-F238E27FC236}">
                <a16:creationId xmlns:a16="http://schemas.microsoft.com/office/drawing/2014/main" id="{9FAF668F-380C-4369-A15F-A1173161A9E6}"/>
              </a:ext>
            </a:extLst>
          </p:cNvPr>
          <p:cNvCxnSpPr>
            <a:cxnSpLocks/>
            <a:stCxn id="168" idx="6"/>
            <a:endCxn id="221" idx="2"/>
          </p:cNvCxnSpPr>
          <p:nvPr/>
        </p:nvCxnSpPr>
        <p:spPr>
          <a:xfrm>
            <a:off x="5097996" y="5136400"/>
            <a:ext cx="212493" cy="827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8" name="直線單箭頭接點 227">
            <a:extLst>
              <a:ext uri="{FF2B5EF4-FFF2-40B4-BE49-F238E27FC236}">
                <a16:creationId xmlns:a16="http://schemas.microsoft.com/office/drawing/2014/main" id="{E9DDBBC3-7B66-4F61-8790-380A17B24015}"/>
              </a:ext>
            </a:extLst>
          </p:cNvPr>
          <p:cNvCxnSpPr>
            <a:cxnSpLocks/>
            <a:stCxn id="167" idx="6"/>
            <a:endCxn id="222" idx="3"/>
          </p:cNvCxnSpPr>
          <p:nvPr/>
        </p:nvCxnSpPr>
        <p:spPr>
          <a:xfrm flipV="1">
            <a:off x="5098322" y="4718961"/>
            <a:ext cx="272675" cy="409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0" name="直線單箭頭接點 229">
            <a:extLst>
              <a:ext uri="{FF2B5EF4-FFF2-40B4-BE49-F238E27FC236}">
                <a16:creationId xmlns:a16="http://schemas.microsoft.com/office/drawing/2014/main" id="{5B674B17-0763-4C2C-9966-F211FB742D58}"/>
              </a:ext>
            </a:extLst>
          </p:cNvPr>
          <p:cNvCxnSpPr>
            <a:cxnSpLocks/>
            <a:stCxn id="166" idx="6"/>
            <a:endCxn id="222" idx="1"/>
          </p:cNvCxnSpPr>
          <p:nvPr/>
        </p:nvCxnSpPr>
        <p:spPr>
          <a:xfrm>
            <a:off x="5089367" y="4373578"/>
            <a:ext cx="281630" cy="60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1" name="直線單箭頭接點 250">
            <a:extLst>
              <a:ext uri="{FF2B5EF4-FFF2-40B4-BE49-F238E27FC236}">
                <a16:creationId xmlns:a16="http://schemas.microsoft.com/office/drawing/2014/main" id="{42D76C0F-6358-41F8-A5B2-520773FB6353}"/>
              </a:ext>
            </a:extLst>
          </p:cNvPr>
          <p:cNvCxnSpPr>
            <a:cxnSpLocks/>
          </p:cNvCxnSpPr>
          <p:nvPr/>
        </p:nvCxnSpPr>
        <p:spPr>
          <a:xfrm flipV="1">
            <a:off x="5107984" y="2632527"/>
            <a:ext cx="988016" cy="13416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3" name="直線單箭頭接點 252">
            <a:extLst>
              <a:ext uri="{FF2B5EF4-FFF2-40B4-BE49-F238E27FC236}">
                <a16:creationId xmlns:a16="http://schemas.microsoft.com/office/drawing/2014/main" id="{3085BDA4-C2EC-4835-AF74-10A92D49C620}"/>
              </a:ext>
            </a:extLst>
          </p:cNvPr>
          <p:cNvCxnSpPr>
            <a:cxnSpLocks/>
          </p:cNvCxnSpPr>
          <p:nvPr/>
        </p:nvCxnSpPr>
        <p:spPr>
          <a:xfrm>
            <a:off x="5760897" y="2422134"/>
            <a:ext cx="282594" cy="35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5" name="流程圖: 接點 254">
            <a:extLst>
              <a:ext uri="{FF2B5EF4-FFF2-40B4-BE49-F238E27FC236}">
                <a16:creationId xmlns:a16="http://schemas.microsoft.com/office/drawing/2014/main" id="{EB62BACE-E43B-4AAC-B386-8CF0F99CDF96}"/>
              </a:ext>
            </a:extLst>
          </p:cNvPr>
          <p:cNvSpPr/>
          <p:nvPr/>
        </p:nvSpPr>
        <p:spPr>
          <a:xfrm>
            <a:off x="6017528" y="2345049"/>
            <a:ext cx="334875" cy="314772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cxnSp>
        <p:nvCxnSpPr>
          <p:cNvPr id="256" name="直線單箭頭接點 255">
            <a:extLst>
              <a:ext uri="{FF2B5EF4-FFF2-40B4-BE49-F238E27FC236}">
                <a16:creationId xmlns:a16="http://schemas.microsoft.com/office/drawing/2014/main" id="{6C589AD6-C34D-4FEF-BE17-8E7ED0245A13}"/>
              </a:ext>
            </a:extLst>
          </p:cNvPr>
          <p:cNvCxnSpPr>
            <a:cxnSpLocks/>
          </p:cNvCxnSpPr>
          <p:nvPr/>
        </p:nvCxnSpPr>
        <p:spPr>
          <a:xfrm flipV="1">
            <a:off x="6400609" y="1411517"/>
            <a:ext cx="141297" cy="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8" name="直線單箭頭接點 257">
            <a:extLst>
              <a:ext uri="{FF2B5EF4-FFF2-40B4-BE49-F238E27FC236}">
                <a16:creationId xmlns:a16="http://schemas.microsoft.com/office/drawing/2014/main" id="{9F3EF1C3-0B07-41A8-92CA-BE796D702BAD}"/>
              </a:ext>
            </a:extLst>
          </p:cNvPr>
          <p:cNvCxnSpPr>
            <a:cxnSpLocks/>
          </p:cNvCxnSpPr>
          <p:nvPr/>
        </p:nvCxnSpPr>
        <p:spPr>
          <a:xfrm flipV="1">
            <a:off x="6352403" y="2494077"/>
            <a:ext cx="18950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1" name="流程圖: 接點 260">
            <a:extLst>
              <a:ext uri="{FF2B5EF4-FFF2-40B4-BE49-F238E27FC236}">
                <a16:creationId xmlns:a16="http://schemas.microsoft.com/office/drawing/2014/main" id="{0CA6D121-A16F-4167-944F-738EA31820E5}"/>
              </a:ext>
            </a:extLst>
          </p:cNvPr>
          <p:cNvSpPr/>
          <p:nvPr/>
        </p:nvSpPr>
        <p:spPr>
          <a:xfrm>
            <a:off x="6017527" y="4693659"/>
            <a:ext cx="334875" cy="314772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cxnSp>
        <p:nvCxnSpPr>
          <p:cNvPr id="262" name="直線單箭頭接點 261">
            <a:extLst>
              <a:ext uri="{FF2B5EF4-FFF2-40B4-BE49-F238E27FC236}">
                <a16:creationId xmlns:a16="http://schemas.microsoft.com/office/drawing/2014/main" id="{6D21B8E3-441E-4F66-8489-4027BBC59DBE}"/>
              </a:ext>
            </a:extLst>
          </p:cNvPr>
          <p:cNvCxnSpPr>
            <a:cxnSpLocks/>
          </p:cNvCxnSpPr>
          <p:nvPr/>
        </p:nvCxnSpPr>
        <p:spPr>
          <a:xfrm flipV="1">
            <a:off x="6354307" y="4851045"/>
            <a:ext cx="18950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62">
            <a:extLst>
              <a:ext uri="{FF2B5EF4-FFF2-40B4-BE49-F238E27FC236}">
                <a16:creationId xmlns:a16="http://schemas.microsoft.com/office/drawing/2014/main" id="{5631EBCC-AE2F-4A77-956D-1EB45ADECFF2}"/>
              </a:ext>
            </a:extLst>
          </p:cNvPr>
          <p:cNvCxnSpPr>
            <a:cxnSpLocks/>
            <a:endCxn id="261" idx="1"/>
          </p:cNvCxnSpPr>
          <p:nvPr/>
        </p:nvCxnSpPr>
        <p:spPr>
          <a:xfrm>
            <a:off x="5731339" y="4598362"/>
            <a:ext cx="335229" cy="141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5" name="直線單箭頭接點 264">
            <a:extLst>
              <a:ext uri="{FF2B5EF4-FFF2-40B4-BE49-F238E27FC236}">
                <a16:creationId xmlns:a16="http://schemas.microsoft.com/office/drawing/2014/main" id="{2B46D4EB-370D-4784-9330-6FE17AA90B53}"/>
              </a:ext>
            </a:extLst>
          </p:cNvPr>
          <p:cNvCxnSpPr>
            <a:cxnSpLocks/>
            <a:endCxn id="261" idx="3"/>
          </p:cNvCxnSpPr>
          <p:nvPr/>
        </p:nvCxnSpPr>
        <p:spPr>
          <a:xfrm flipV="1">
            <a:off x="5727465" y="4962334"/>
            <a:ext cx="339103" cy="252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7" name="流程圖: 接點 266">
            <a:extLst>
              <a:ext uri="{FF2B5EF4-FFF2-40B4-BE49-F238E27FC236}">
                <a16:creationId xmlns:a16="http://schemas.microsoft.com/office/drawing/2014/main" id="{E20BABEC-253C-4CBB-B4E1-5A6DEF57B0EB}"/>
              </a:ext>
            </a:extLst>
          </p:cNvPr>
          <p:cNvSpPr/>
          <p:nvPr/>
        </p:nvSpPr>
        <p:spPr>
          <a:xfrm>
            <a:off x="7317093" y="1804828"/>
            <a:ext cx="413173" cy="314772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268" name="流程圖: 接點 267">
            <a:extLst>
              <a:ext uri="{FF2B5EF4-FFF2-40B4-BE49-F238E27FC236}">
                <a16:creationId xmlns:a16="http://schemas.microsoft.com/office/drawing/2014/main" id="{5198AF39-C20F-4221-90AF-B30B6669263A}"/>
              </a:ext>
            </a:extLst>
          </p:cNvPr>
          <p:cNvSpPr/>
          <p:nvPr/>
        </p:nvSpPr>
        <p:spPr>
          <a:xfrm>
            <a:off x="8055443" y="2219660"/>
            <a:ext cx="413173" cy="314772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cxnSp>
        <p:nvCxnSpPr>
          <p:cNvPr id="269" name="直線單箭頭接點 268">
            <a:extLst>
              <a:ext uri="{FF2B5EF4-FFF2-40B4-BE49-F238E27FC236}">
                <a16:creationId xmlns:a16="http://schemas.microsoft.com/office/drawing/2014/main" id="{54DBC605-AC86-43EE-9665-C6F807394BC2}"/>
              </a:ext>
            </a:extLst>
          </p:cNvPr>
          <p:cNvCxnSpPr>
            <a:cxnSpLocks/>
            <a:endCxn id="267" idx="3"/>
          </p:cNvCxnSpPr>
          <p:nvPr/>
        </p:nvCxnSpPr>
        <p:spPr>
          <a:xfrm flipV="1">
            <a:off x="7025101" y="2073503"/>
            <a:ext cx="352500" cy="432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1" name="直線單箭頭接點 270">
            <a:extLst>
              <a:ext uri="{FF2B5EF4-FFF2-40B4-BE49-F238E27FC236}">
                <a16:creationId xmlns:a16="http://schemas.microsoft.com/office/drawing/2014/main" id="{B337964C-B122-48CA-A254-8B4208E1DA84}"/>
              </a:ext>
            </a:extLst>
          </p:cNvPr>
          <p:cNvCxnSpPr>
            <a:cxnSpLocks/>
            <a:endCxn id="267" idx="1"/>
          </p:cNvCxnSpPr>
          <p:nvPr/>
        </p:nvCxnSpPr>
        <p:spPr>
          <a:xfrm>
            <a:off x="7018601" y="1425774"/>
            <a:ext cx="359000" cy="4251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3" name="直線單箭頭接點 272">
            <a:extLst>
              <a:ext uri="{FF2B5EF4-FFF2-40B4-BE49-F238E27FC236}">
                <a16:creationId xmlns:a16="http://schemas.microsoft.com/office/drawing/2014/main" id="{4CB897B7-9227-476A-8368-DFF458140384}"/>
              </a:ext>
            </a:extLst>
          </p:cNvPr>
          <p:cNvCxnSpPr>
            <a:cxnSpLocks/>
            <a:endCxn id="268" idx="3"/>
          </p:cNvCxnSpPr>
          <p:nvPr/>
        </p:nvCxnSpPr>
        <p:spPr>
          <a:xfrm flipV="1">
            <a:off x="7010688" y="2488335"/>
            <a:ext cx="1105263" cy="23455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5" name="直線單箭頭接點 274">
            <a:extLst>
              <a:ext uri="{FF2B5EF4-FFF2-40B4-BE49-F238E27FC236}">
                <a16:creationId xmlns:a16="http://schemas.microsoft.com/office/drawing/2014/main" id="{14C1CB60-A35C-4569-B841-AA2F62CD0807}"/>
              </a:ext>
            </a:extLst>
          </p:cNvPr>
          <p:cNvCxnSpPr>
            <a:cxnSpLocks/>
            <a:stCxn id="267" idx="6"/>
            <a:endCxn id="268" idx="1"/>
          </p:cNvCxnSpPr>
          <p:nvPr/>
        </p:nvCxnSpPr>
        <p:spPr>
          <a:xfrm>
            <a:off x="7730266" y="1962214"/>
            <a:ext cx="385685" cy="3035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78" name="群組 277">
            <a:extLst>
              <a:ext uri="{FF2B5EF4-FFF2-40B4-BE49-F238E27FC236}">
                <a16:creationId xmlns:a16="http://schemas.microsoft.com/office/drawing/2014/main" id="{8AFE0613-31D5-400F-A28A-5B4DD307295A}"/>
              </a:ext>
            </a:extLst>
          </p:cNvPr>
          <p:cNvGrpSpPr/>
          <p:nvPr/>
        </p:nvGrpSpPr>
        <p:grpSpPr>
          <a:xfrm>
            <a:off x="10163970" y="1415280"/>
            <a:ext cx="498047" cy="1766854"/>
            <a:chOff x="2383389" y="3557589"/>
            <a:chExt cx="258672" cy="443047"/>
          </a:xfrm>
        </p:grpSpPr>
        <p:sp>
          <p:nvSpPr>
            <p:cNvPr id="279" name="矩形 278">
              <a:extLst>
                <a:ext uri="{FF2B5EF4-FFF2-40B4-BE49-F238E27FC236}">
                  <a16:creationId xmlns:a16="http://schemas.microsoft.com/office/drawing/2014/main" id="{9D5A11AB-6C52-4622-8C5A-8B74F033E80C}"/>
                </a:ext>
              </a:extLst>
            </p:cNvPr>
            <p:cNvSpPr/>
            <p:nvPr/>
          </p:nvSpPr>
          <p:spPr>
            <a:xfrm>
              <a:off x="2383391" y="3557589"/>
              <a:ext cx="258670" cy="44304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800" dirty="0"/>
            </a:p>
            <a:p>
              <a:endParaRPr lang="en-US" altLang="zh-TW" sz="800" dirty="0"/>
            </a:p>
            <a:p>
              <a:endParaRPr lang="en-US" altLang="zh-TW" sz="800" dirty="0"/>
            </a:p>
            <a:p>
              <a:endParaRPr lang="en-US" altLang="zh-TW" sz="800" dirty="0"/>
            </a:p>
            <a:p>
              <a:r>
                <a:rPr lang="en-US" altLang="zh-TW" sz="800" dirty="0"/>
                <a:t>Total</a:t>
              </a:r>
            </a:p>
            <a:p>
              <a:r>
                <a:rPr lang="en-US" altLang="zh-TW" sz="800" dirty="0" err="1"/>
                <a:t>Energy_ff_o</a:t>
              </a:r>
              <a:endParaRPr lang="en-US" altLang="zh-TW" sz="800" dirty="0"/>
            </a:p>
            <a:p>
              <a:endParaRPr lang="zh-TW" altLang="en-US" sz="800" dirty="0"/>
            </a:p>
            <a:p>
              <a:pPr algn="ctr"/>
              <a:endParaRPr lang="zh-TW" altLang="en-US" dirty="0"/>
            </a:p>
          </p:txBody>
        </p:sp>
        <p:cxnSp>
          <p:nvCxnSpPr>
            <p:cNvPr id="280" name="直線接點 279">
              <a:extLst>
                <a:ext uri="{FF2B5EF4-FFF2-40B4-BE49-F238E27FC236}">
                  <a16:creationId xmlns:a16="http://schemas.microsoft.com/office/drawing/2014/main" id="{B43A3914-6461-475B-8DC4-A8F6634BB38E}"/>
                </a:ext>
              </a:extLst>
            </p:cNvPr>
            <p:cNvCxnSpPr>
              <a:cxnSpLocks/>
            </p:cNvCxnSpPr>
            <p:nvPr/>
          </p:nvCxnSpPr>
          <p:spPr>
            <a:xfrm>
              <a:off x="2383389" y="3557589"/>
              <a:ext cx="129335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直線接點 280">
              <a:extLst>
                <a:ext uri="{FF2B5EF4-FFF2-40B4-BE49-F238E27FC236}">
                  <a16:creationId xmlns:a16="http://schemas.microsoft.com/office/drawing/2014/main" id="{7B79EE59-94B8-4A19-9458-ED3047CF95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2724" y="3557589"/>
              <a:ext cx="129334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2" name="直線單箭頭接點 281">
            <a:extLst>
              <a:ext uri="{FF2B5EF4-FFF2-40B4-BE49-F238E27FC236}">
                <a16:creationId xmlns:a16="http://schemas.microsoft.com/office/drawing/2014/main" id="{C77D7553-7AA9-415B-86E9-72CF29617838}"/>
              </a:ext>
            </a:extLst>
          </p:cNvPr>
          <p:cNvCxnSpPr>
            <a:cxnSpLocks/>
          </p:cNvCxnSpPr>
          <p:nvPr/>
        </p:nvCxnSpPr>
        <p:spPr>
          <a:xfrm>
            <a:off x="8477199" y="2366245"/>
            <a:ext cx="16605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6" name="直線單箭頭接點 285">
            <a:extLst>
              <a:ext uri="{FF2B5EF4-FFF2-40B4-BE49-F238E27FC236}">
                <a16:creationId xmlns:a16="http://schemas.microsoft.com/office/drawing/2014/main" id="{09C5A3B6-014A-4051-B16E-89984D1819B8}"/>
              </a:ext>
            </a:extLst>
          </p:cNvPr>
          <p:cNvCxnSpPr>
            <a:cxnSpLocks/>
          </p:cNvCxnSpPr>
          <p:nvPr/>
        </p:nvCxnSpPr>
        <p:spPr>
          <a:xfrm>
            <a:off x="10662012" y="2377046"/>
            <a:ext cx="9918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8" name="文字方塊 287">
            <a:extLst>
              <a:ext uri="{FF2B5EF4-FFF2-40B4-BE49-F238E27FC236}">
                <a16:creationId xmlns:a16="http://schemas.microsoft.com/office/drawing/2014/main" id="{E6BD1561-DF25-417C-9DEF-7C48F7446D2F}"/>
              </a:ext>
            </a:extLst>
          </p:cNvPr>
          <p:cNvSpPr txBox="1"/>
          <p:nvPr/>
        </p:nvSpPr>
        <p:spPr>
          <a:xfrm>
            <a:off x="4241505" y="-114498"/>
            <a:ext cx="2373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ADD1</a:t>
            </a:r>
            <a:endParaRPr lang="zh-TW" altLang="en-US" sz="5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9" name="文字方塊 288">
            <a:extLst>
              <a:ext uri="{FF2B5EF4-FFF2-40B4-BE49-F238E27FC236}">
                <a16:creationId xmlns:a16="http://schemas.microsoft.com/office/drawing/2014/main" id="{DBBF5F46-04DF-4B6F-A76F-123FE7383AE8}"/>
              </a:ext>
            </a:extLst>
          </p:cNvPr>
          <p:cNvSpPr txBox="1"/>
          <p:nvPr/>
        </p:nvSpPr>
        <p:spPr>
          <a:xfrm>
            <a:off x="7518643" y="-130565"/>
            <a:ext cx="2373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ADD2</a:t>
            </a:r>
            <a:endParaRPr lang="zh-TW" altLang="en-US" sz="5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0" name="文字方塊 289">
            <a:extLst>
              <a:ext uri="{FF2B5EF4-FFF2-40B4-BE49-F238E27FC236}">
                <a16:creationId xmlns:a16="http://schemas.microsoft.com/office/drawing/2014/main" id="{2601BE35-F4EC-4365-8AEA-1180CBD8A391}"/>
              </a:ext>
            </a:extLst>
          </p:cNvPr>
          <p:cNvSpPr txBox="1"/>
          <p:nvPr/>
        </p:nvSpPr>
        <p:spPr>
          <a:xfrm>
            <a:off x="4732802" y="6027993"/>
            <a:ext cx="1425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in_valid_ADD1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1" name="文字方塊 290">
            <a:extLst>
              <a:ext uri="{FF2B5EF4-FFF2-40B4-BE49-F238E27FC236}">
                <a16:creationId xmlns:a16="http://schemas.microsoft.com/office/drawing/2014/main" id="{0CF7A340-0226-458D-AF4F-8F81C1F062F7}"/>
              </a:ext>
            </a:extLst>
          </p:cNvPr>
          <p:cNvSpPr txBox="1"/>
          <p:nvPr/>
        </p:nvSpPr>
        <p:spPr>
          <a:xfrm>
            <a:off x="8055443" y="6006941"/>
            <a:ext cx="1425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in_valid_ADD2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2" name="直線單箭頭接點 291">
            <a:extLst>
              <a:ext uri="{FF2B5EF4-FFF2-40B4-BE49-F238E27FC236}">
                <a16:creationId xmlns:a16="http://schemas.microsoft.com/office/drawing/2014/main" id="{9C5B267D-B838-4675-8313-A2D0E4B18585}"/>
              </a:ext>
            </a:extLst>
          </p:cNvPr>
          <p:cNvCxnSpPr>
            <a:cxnSpLocks/>
          </p:cNvCxnSpPr>
          <p:nvPr/>
        </p:nvCxnSpPr>
        <p:spPr>
          <a:xfrm>
            <a:off x="7049055" y="6354848"/>
            <a:ext cx="30887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98" name="群組 297">
            <a:extLst>
              <a:ext uri="{FF2B5EF4-FFF2-40B4-BE49-F238E27FC236}">
                <a16:creationId xmlns:a16="http://schemas.microsoft.com/office/drawing/2014/main" id="{CC99E575-F1A4-4755-A57F-139A62784805}"/>
              </a:ext>
            </a:extLst>
          </p:cNvPr>
          <p:cNvGrpSpPr/>
          <p:nvPr/>
        </p:nvGrpSpPr>
        <p:grpSpPr>
          <a:xfrm>
            <a:off x="10163970" y="5966225"/>
            <a:ext cx="498043" cy="742373"/>
            <a:chOff x="2383389" y="3557589"/>
            <a:chExt cx="258670" cy="443047"/>
          </a:xfrm>
        </p:grpSpPr>
        <p:sp>
          <p:nvSpPr>
            <p:cNvPr id="299" name="矩形 298">
              <a:extLst>
                <a:ext uri="{FF2B5EF4-FFF2-40B4-BE49-F238E27FC236}">
                  <a16:creationId xmlns:a16="http://schemas.microsoft.com/office/drawing/2014/main" id="{4A657B65-6CB9-4D14-AA76-D27A918E5C0A}"/>
                </a:ext>
              </a:extLst>
            </p:cNvPr>
            <p:cNvSpPr/>
            <p:nvPr/>
          </p:nvSpPr>
          <p:spPr>
            <a:xfrm>
              <a:off x="2383389" y="3557589"/>
              <a:ext cx="258670" cy="44304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800" dirty="0"/>
            </a:p>
            <a:p>
              <a:endParaRPr lang="en-US" altLang="zh-TW" sz="800" dirty="0"/>
            </a:p>
            <a:p>
              <a:endParaRPr lang="en-US" altLang="zh-TW" sz="800" dirty="0"/>
            </a:p>
            <a:p>
              <a:endParaRPr lang="en-US" altLang="zh-TW" sz="800" dirty="0"/>
            </a:p>
            <a:p>
              <a:r>
                <a:rPr lang="en-US" altLang="zh-TW" sz="800" dirty="0"/>
                <a:t>out</a:t>
              </a:r>
            </a:p>
            <a:p>
              <a:r>
                <a:rPr lang="en-US" altLang="zh-TW" sz="800" dirty="0"/>
                <a:t>Valid</a:t>
              </a:r>
            </a:p>
            <a:p>
              <a:r>
                <a:rPr lang="en-US" altLang="zh-TW" sz="800" dirty="0" err="1"/>
                <a:t>ff_o</a:t>
              </a:r>
              <a:endParaRPr lang="en-US" altLang="zh-TW" sz="800" dirty="0"/>
            </a:p>
            <a:p>
              <a:endParaRPr lang="zh-TW" altLang="en-US" sz="800" dirty="0"/>
            </a:p>
            <a:p>
              <a:pPr algn="ctr"/>
              <a:endParaRPr lang="zh-TW" altLang="en-US" dirty="0"/>
            </a:p>
          </p:txBody>
        </p:sp>
        <p:cxnSp>
          <p:nvCxnSpPr>
            <p:cNvPr id="300" name="直線接點 299">
              <a:extLst>
                <a:ext uri="{FF2B5EF4-FFF2-40B4-BE49-F238E27FC236}">
                  <a16:creationId xmlns:a16="http://schemas.microsoft.com/office/drawing/2014/main" id="{B4D38540-BB54-4AA6-B662-34E21E4A1FDC}"/>
                </a:ext>
              </a:extLst>
            </p:cNvPr>
            <p:cNvCxnSpPr>
              <a:cxnSpLocks/>
            </p:cNvCxnSpPr>
            <p:nvPr/>
          </p:nvCxnSpPr>
          <p:spPr>
            <a:xfrm>
              <a:off x="2383389" y="3557589"/>
              <a:ext cx="129335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直線接點 300">
              <a:extLst>
                <a:ext uri="{FF2B5EF4-FFF2-40B4-BE49-F238E27FC236}">
                  <a16:creationId xmlns:a16="http://schemas.microsoft.com/office/drawing/2014/main" id="{2F6AA3BD-8134-45D8-9B2C-F8EA43ACD2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2724" y="3557589"/>
              <a:ext cx="129334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5" name="直線單箭頭接點 304">
            <a:extLst>
              <a:ext uri="{FF2B5EF4-FFF2-40B4-BE49-F238E27FC236}">
                <a16:creationId xmlns:a16="http://schemas.microsoft.com/office/drawing/2014/main" id="{05EFAABF-3EF1-4D75-B849-AB03B4036BDB}"/>
              </a:ext>
            </a:extLst>
          </p:cNvPr>
          <p:cNvCxnSpPr>
            <a:cxnSpLocks/>
          </p:cNvCxnSpPr>
          <p:nvPr/>
        </p:nvCxnSpPr>
        <p:spPr>
          <a:xfrm>
            <a:off x="10662012" y="6354847"/>
            <a:ext cx="9918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6" name="文字方塊 305">
            <a:extLst>
              <a:ext uri="{FF2B5EF4-FFF2-40B4-BE49-F238E27FC236}">
                <a16:creationId xmlns:a16="http://schemas.microsoft.com/office/drawing/2014/main" id="{D2C5E067-16EA-4C2A-BAAE-C814EB90710F}"/>
              </a:ext>
            </a:extLst>
          </p:cNvPr>
          <p:cNvSpPr txBox="1"/>
          <p:nvPr/>
        </p:nvSpPr>
        <p:spPr>
          <a:xfrm>
            <a:off x="10611824" y="6025009"/>
            <a:ext cx="1425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out_valid_o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" name="文字方塊 306">
            <a:extLst>
              <a:ext uri="{FF2B5EF4-FFF2-40B4-BE49-F238E27FC236}">
                <a16:creationId xmlns:a16="http://schemas.microsoft.com/office/drawing/2014/main" id="{74305590-A584-4D06-8F17-22116A4FB225}"/>
              </a:ext>
            </a:extLst>
          </p:cNvPr>
          <p:cNvSpPr txBox="1"/>
          <p:nvPr/>
        </p:nvSpPr>
        <p:spPr>
          <a:xfrm>
            <a:off x="10626408" y="2404456"/>
            <a:ext cx="1425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Total_Energy_o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8" name="直線接點 307">
            <a:extLst>
              <a:ext uri="{FF2B5EF4-FFF2-40B4-BE49-F238E27FC236}">
                <a16:creationId xmlns:a16="http://schemas.microsoft.com/office/drawing/2014/main" id="{D0CB0D8D-8888-4240-A539-E845342C44BA}"/>
              </a:ext>
            </a:extLst>
          </p:cNvPr>
          <p:cNvCxnSpPr>
            <a:cxnSpLocks/>
          </p:cNvCxnSpPr>
          <p:nvPr/>
        </p:nvCxnSpPr>
        <p:spPr>
          <a:xfrm>
            <a:off x="4339611" y="803449"/>
            <a:ext cx="97186" cy="1445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1" name="文字方塊 310">
            <a:extLst>
              <a:ext uri="{FF2B5EF4-FFF2-40B4-BE49-F238E27FC236}">
                <a16:creationId xmlns:a16="http://schemas.microsoft.com/office/drawing/2014/main" id="{B8EB8B29-DF03-4777-93B3-EB5B5AB8CBE4}"/>
              </a:ext>
            </a:extLst>
          </p:cNvPr>
          <p:cNvSpPr txBox="1"/>
          <p:nvPr/>
        </p:nvSpPr>
        <p:spPr>
          <a:xfrm>
            <a:off x="4258782" y="596472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2" name="直線接點 311">
            <a:extLst>
              <a:ext uri="{FF2B5EF4-FFF2-40B4-BE49-F238E27FC236}">
                <a16:creationId xmlns:a16="http://schemas.microsoft.com/office/drawing/2014/main" id="{409445DF-97D5-41C7-908D-57C1718981AF}"/>
              </a:ext>
            </a:extLst>
          </p:cNvPr>
          <p:cNvCxnSpPr>
            <a:cxnSpLocks/>
          </p:cNvCxnSpPr>
          <p:nvPr/>
        </p:nvCxnSpPr>
        <p:spPr>
          <a:xfrm>
            <a:off x="5169952" y="882504"/>
            <a:ext cx="97186" cy="1445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3" name="文字方塊 312">
            <a:extLst>
              <a:ext uri="{FF2B5EF4-FFF2-40B4-BE49-F238E27FC236}">
                <a16:creationId xmlns:a16="http://schemas.microsoft.com/office/drawing/2014/main" id="{BB0DB0AF-9205-4C0A-858D-062EF84CC3DA}"/>
              </a:ext>
            </a:extLst>
          </p:cNvPr>
          <p:cNvSpPr txBox="1"/>
          <p:nvPr/>
        </p:nvSpPr>
        <p:spPr>
          <a:xfrm>
            <a:off x="5131543" y="70748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" name="文字方塊 313">
            <a:extLst>
              <a:ext uri="{FF2B5EF4-FFF2-40B4-BE49-F238E27FC236}">
                <a16:creationId xmlns:a16="http://schemas.microsoft.com/office/drawing/2014/main" id="{C4219381-A838-4FA5-9A8F-4560E3B5D350}"/>
              </a:ext>
            </a:extLst>
          </p:cNvPr>
          <p:cNvSpPr txBox="1"/>
          <p:nvPr/>
        </p:nvSpPr>
        <p:spPr>
          <a:xfrm>
            <a:off x="5811416" y="918986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5" name="文字方塊 314">
            <a:extLst>
              <a:ext uri="{FF2B5EF4-FFF2-40B4-BE49-F238E27FC236}">
                <a16:creationId xmlns:a16="http://schemas.microsoft.com/office/drawing/2014/main" id="{5D7F8401-9449-40AF-899E-3F78632DDFBD}"/>
              </a:ext>
            </a:extLst>
          </p:cNvPr>
          <p:cNvSpPr txBox="1"/>
          <p:nvPr/>
        </p:nvSpPr>
        <p:spPr>
          <a:xfrm>
            <a:off x="6306305" y="1134652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6" name="直線接點 315">
            <a:extLst>
              <a:ext uri="{FF2B5EF4-FFF2-40B4-BE49-F238E27FC236}">
                <a16:creationId xmlns:a16="http://schemas.microsoft.com/office/drawing/2014/main" id="{5260DC4F-32AD-495B-94B7-5C76008B781F}"/>
              </a:ext>
            </a:extLst>
          </p:cNvPr>
          <p:cNvCxnSpPr>
            <a:cxnSpLocks/>
          </p:cNvCxnSpPr>
          <p:nvPr/>
        </p:nvCxnSpPr>
        <p:spPr>
          <a:xfrm>
            <a:off x="5836431" y="1105380"/>
            <a:ext cx="48593" cy="1593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8" name="直線接點 317">
            <a:extLst>
              <a:ext uri="{FF2B5EF4-FFF2-40B4-BE49-F238E27FC236}">
                <a16:creationId xmlns:a16="http://schemas.microsoft.com/office/drawing/2014/main" id="{25660AB4-071E-4FF8-85D7-AD0F7F5C89C1}"/>
              </a:ext>
            </a:extLst>
          </p:cNvPr>
          <p:cNvCxnSpPr>
            <a:cxnSpLocks/>
          </p:cNvCxnSpPr>
          <p:nvPr/>
        </p:nvCxnSpPr>
        <p:spPr>
          <a:xfrm>
            <a:off x="6405543" y="1349574"/>
            <a:ext cx="106094" cy="152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0" name="直線接點 319">
            <a:extLst>
              <a:ext uri="{FF2B5EF4-FFF2-40B4-BE49-F238E27FC236}">
                <a16:creationId xmlns:a16="http://schemas.microsoft.com/office/drawing/2014/main" id="{DD0B34C0-B48B-4F4F-A034-EAE4A34660C7}"/>
              </a:ext>
            </a:extLst>
          </p:cNvPr>
          <p:cNvCxnSpPr>
            <a:cxnSpLocks/>
          </p:cNvCxnSpPr>
          <p:nvPr/>
        </p:nvCxnSpPr>
        <p:spPr>
          <a:xfrm>
            <a:off x="6380260" y="2426235"/>
            <a:ext cx="106094" cy="152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1" name="文字方塊 320">
            <a:extLst>
              <a:ext uri="{FF2B5EF4-FFF2-40B4-BE49-F238E27FC236}">
                <a16:creationId xmlns:a16="http://schemas.microsoft.com/office/drawing/2014/main" id="{BFE408F5-7E23-4DB9-A1AB-9FFD1B8DFAB5}"/>
              </a:ext>
            </a:extLst>
          </p:cNvPr>
          <p:cNvSpPr txBox="1"/>
          <p:nvPr/>
        </p:nvSpPr>
        <p:spPr>
          <a:xfrm>
            <a:off x="6286997" y="2211336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2" name="直線接點 321">
            <a:extLst>
              <a:ext uri="{FF2B5EF4-FFF2-40B4-BE49-F238E27FC236}">
                <a16:creationId xmlns:a16="http://schemas.microsoft.com/office/drawing/2014/main" id="{59896463-315B-4443-804A-20D56644696B}"/>
              </a:ext>
            </a:extLst>
          </p:cNvPr>
          <p:cNvCxnSpPr>
            <a:cxnSpLocks/>
          </p:cNvCxnSpPr>
          <p:nvPr/>
        </p:nvCxnSpPr>
        <p:spPr>
          <a:xfrm flipH="1">
            <a:off x="7161981" y="1513699"/>
            <a:ext cx="16372" cy="1651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4" name="文字方塊 323">
            <a:extLst>
              <a:ext uri="{FF2B5EF4-FFF2-40B4-BE49-F238E27FC236}">
                <a16:creationId xmlns:a16="http://schemas.microsoft.com/office/drawing/2014/main" id="{A245E16D-EF56-48ED-AC95-979FEFD925C6}"/>
              </a:ext>
            </a:extLst>
          </p:cNvPr>
          <p:cNvSpPr txBox="1"/>
          <p:nvPr/>
        </p:nvSpPr>
        <p:spPr>
          <a:xfrm>
            <a:off x="7048977" y="1285553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5" name="直線接點 324">
            <a:extLst>
              <a:ext uri="{FF2B5EF4-FFF2-40B4-BE49-F238E27FC236}">
                <a16:creationId xmlns:a16="http://schemas.microsoft.com/office/drawing/2014/main" id="{84EA411C-6985-4B0F-B9E7-87F79BBE3BC9}"/>
              </a:ext>
            </a:extLst>
          </p:cNvPr>
          <p:cNvCxnSpPr>
            <a:cxnSpLocks/>
          </p:cNvCxnSpPr>
          <p:nvPr/>
        </p:nvCxnSpPr>
        <p:spPr>
          <a:xfrm>
            <a:off x="7875639" y="1983334"/>
            <a:ext cx="39283" cy="1898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" name="文字方塊 326">
            <a:extLst>
              <a:ext uri="{FF2B5EF4-FFF2-40B4-BE49-F238E27FC236}">
                <a16:creationId xmlns:a16="http://schemas.microsoft.com/office/drawing/2014/main" id="{1B089EB6-6264-4876-9B0F-EF87413FC152}"/>
              </a:ext>
            </a:extLst>
          </p:cNvPr>
          <p:cNvSpPr txBox="1"/>
          <p:nvPr/>
        </p:nvSpPr>
        <p:spPr>
          <a:xfrm>
            <a:off x="7756465" y="1720083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8" name="直線接點 327">
            <a:extLst>
              <a:ext uri="{FF2B5EF4-FFF2-40B4-BE49-F238E27FC236}">
                <a16:creationId xmlns:a16="http://schemas.microsoft.com/office/drawing/2014/main" id="{BB810E62-5F3B-4068-A561-769F5B7F0678}"/>
              </a:ext>
            </a:extLst>
          </p:cNvPr>
          <p:cNvCxnSpPr>
            <a:cxnSpLocks/>
          </p:cNvCxnSpPr>
          <p:nvPr/>
        </p:nvCxnSpPr>
        <p:spPr>
          <a:xfrm>
            <a:off x="8920163" y="2289727"/>
            <a:ext cx="121090" cy="1714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0" name="文字方塊 329">
            <a:extLst>
              <a:ext uri="{FF2B5EF4-FFF2-40B4-BE49-F238E27FC236}">
                <a16:creationId xmlns:a16="http://schemas.microsoft.com/office/drawing/2014/main" id="{2F21F712-8CAC-466B-8E0A-FB05FF2DDB06}"/>
              </a:ext>
            </a:extLst>
          </p:cNvPr>
          <p:cNvSpPr txBox="1"/>
          <p:nvPr/>
        </p:nvSpPr>
        <p:spPr>
          <a:xfrm>
            <a:off x="8846853" y="2078213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1" name="直線接點 330">
            <a:extLst>
              <a:ext uri="{FF2B5EF4-FFF2-40B4-BE49-F238E27FC236}">
                <a16:creationId xmlns:a16="http://schemas.microsoft.com/office/drawing/2014/main" id="{B89BED7D-A599-49DC-A8FE-82CC1CBBCC57}"/>
              </a:ext>
            </a:extLst>
          </p:cNvPr>
          <p:cNvCxnSpPr>
            <a:cxnSpLocks/>
          </p:cNvCxnSpPr>
          <p:nvPr/>
        </p:nvCxnSpPr>
        <p:spPr>
          <a:xfrm>
            <a:off x="11075611" y="2298707"/>
            <a:ext cx="121090" cy="1714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2" name="文字方塊 331">
            <a:extLst>
              <a:ext uri="{FF2B5EF4-FFF2-40B4-BE49-F238E27FC236}">
                <a16:creationId xmlns:a16="http://schemas.microsoft.com/office/drawing/2014/main" id="{84FFA5C0-A40C-4239-BCDC-10B2477C8307}"/>
              </a:ext>
            </a:extLst>
          </p:cNvPr>
          <p:cNvSpPr txBox="1"/>
          <p:nvPr/>
        </p:nvSpPr>
        <p:spPr>
          <a:xfrm>
            <a:off x="10978739" y="2078213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3" name="直線單箭頭接點 332">
            <a:extLst>
              <a:ext uri="{FF2B5EF4-FFF2-40B4-BE49-F238E27FC236}">
                <a16:creationId xmlns:a16="http://schemas.microsoft.com/office/drawing/2014/main" id="{6DCDF214-E940-43E7-B61C-9A8E0A7053CE}"/>
              </a:ext>
            </a:extLst>
          </p:cNvPr>
          <p:cNvCxnSpPr>
            <a:cxnSpLocks/>
          </p:cNvCxnSpPr>
          <p:nvPr/>
        </p:nvCxnSpPr>
        <p:spPr>
          <a:xfrm flipV="1">
            <a:off x="7875639" y="5797777"/>
            <a:ext cx="0" cy="552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37" name="群組 336">
            <a:extLst>
              <a:ext uri="{FF2B5EF4-FFF2-40B4-BE49-F238E27FC236}">
                <a16:creationId xmlns:a16="http://schemas.microsoft.com/office/drawing/2014/main" id="{4BE3EBEC-0372-488B-B4DF-3948B3D38BDD}"/>
              </a:ext>
            </a:extLst>
          </p:cNvPr>
          <p:cNvGrpSpPr/>
          <p:nvPr/>
        </p:nvGrpSpPr>
        <p:grpSpPr>
          <a:xfrm>
            <a:off x="7295383" y="4953257"/>
            <a:ext cx="1199793" cy="816375"/>
            <a:chOff x="2966999" y="4387850"/>
            <a:chExt cx="958135" cy="788989"/>
          </a:xfrm>
        </p:grpSpPr>
        <p:sp>
          <p:nvSpPr>
            <p:cNvPr id="338" name="矩形 337">
              <a:extLst>
                <a:ext uri="{FF2B5EF4-FFF2-40B4-BE49-F238E27FC236}">
                  <a16:creationId xmlns:a16="http://schemas.microsoft.com/office/drawing/2014/main" id="{0CF98219-A96A-4066-8114-1BB137732CD1}"/>
                </a:ext>
              </a:extLst>
            </p:cNvPr>
            <p:cNvSpPr/>
            <p:nvPr/>
          </p:nvSpPr>
          <p:spPr>
            <a:xfrm>
              <a:off x="2966999" y="4387852"/>
              <a:ext cx="958135" cy="788987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Ind_cnt</a:t>
              </a:r>
              <a:endParaRPr lang="zh-TW" altLang="en-US" dirty="0"/>
            </a:p>
          </p:txBody>
        </p:sp>
        <p:grpSp>
          <p:nvGrpSpPr>
            <p:cNvPr id="339" name="群組 338">
              <a:extLst>
                <a:ext uri="{FF2B5EF4-FFF2-40B4-BE49-F238E27FC236}">
                  <a16:creationId xmlns:a16="http://schemas.microsoft.com/office/drawing/2014/main" id="{118C12AA-F8BF-4BA3-9DA0-46DCC6D672A4}"/>
                </a:ext>
              </a:extLst>
            </p:cNvPr>
            <p:cNvGrpSpPr/>
            <p:nvPr/>
          </p:nvGrpSpPr>
          <p:grpSpPr>
            <a:xfrm>
              <a:off x="3316732" y="4387850"/>
              <a:ext cx="258670" cy="132980"/>
              <a:chOff x="1590433" y="4434258"/>
              <a:chExt cx="258670" cy="132980"/>
            </a:xfrm>
          </p:grpSpPr>
          <p:cxnSp>
            <p:nvCxnSpPr>
              <p:cNvPr id="340" name="直線接點 339">
                <a:extLst>
                  <a:ext uri="{FF2B5EF4-FFF2-40B4-BE49-F238E27FC236}">
                    <a16:creationId xmlns:a16="http://schemas.microsoft.com/office/drawing/2014/main" id="{D10B5E7F-BFE4-42BC-B957-6FCFF1AEAA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0433" y="4434258"/>
                <a:ext cx="129335" cy="13298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1" name="直線接點 340">
                <a:extLst>
                  <a:ext uri="{FF2B5EF4-FFF2-40B4-BE49-F238E27FC236}">
                    <a16:creationId xmlns:a16="http://schemas.microsoft.com/office/drawing/2014/main" id="{5AEE6550-2B05-4432-A970-96F895DAB7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9768" y="4446672"/>
                <a:ext cx="129334" cy="12056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4" name="群組 343">
            <a:extLst>
              <a:ext uri="{FF2B5EF4-FFF2-40B4-BE49-F238E27FC236}">
                <a16:creationId xmlns:a16="http://schemas.microsoft.com/office/drawing/2014/main" id="{290003C1-86B3-4278-ACAE-01981EACF232}"/>
              </a:ext>
            </a:extLst>
          </p:cNvPr>
          <p:cNvGrpSpPr/>
          <p:nvPr/>
        </p:nvGrpSpPr>
        <p:grpSpPr>
          <a:xfrm>
            <a:off x="10163970" y="4962334"/>
            <a:ext cx="498043" cy="742373"/>
            <a:chOff x="2383389" y="3557589"/>
            <a:chExt cx="258670" cy="443047"/>
          </a:xfrm>
        </p:grpSpPr>
        <p:sp>
          <p:nvSpPr>
            <p:cNvPr id="345" name="矩形 344">
              <a:extLst>
                <a:ext uri="{FF2B5EF4-FFF2-40B4-BE49-F238E27FC236}">
                  <a16:creationId xmlns:a16="http://schemas.microsoft.com/office/drawing/2014/main" id="{3A246474-CE0C-485E-8B67-1DC1E72E1773}"/>
                </a:ext>
              </a:extLst>
            </p:cNvPr>
            <p:cNvSpPr/>
            <p:nvPr/>
          </p:nvSpPr>
          <p:spPr>
            <a:xfrm>
              <a:off x="2383389" y="3557589"/>
              <a:ext cx="258670" cy="44304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800" dirty="0"/>
            </a:p>
            <a:p>
              <a:endParaRPr lang="en-US" altLang="zh-TW" sz="800" dirty="0"/>
            </a:p>
            <a:p>
              <a:endParaRPr lang="en-US" altLang="zh-TW" sz="800" dirty="0"/>
            </a:p>
            <a:p>
              <a:endParaRPr lang="en-US" altLang="zh-TW" sz="800" dirty="0"/>
            </a:p>
            <a:p>
              <a:r>
                <a:rPr lang="en-US" altLang="zh-TW" sz="800" dirty="0"/>
                <a:t>done_</a:t>
              </a:r>
            </a:p>
            <a:p>
              <a:r>
                <a:rPr lang="en-US" altLang="zh-TW" sz="800" dirty="0" err="1"/>
                <a:t>ff_o</a:t>
              </a:r>
              <a:endParaRPr lang="en-US" altLang="zh-TW" sz="800" dirty="0"/>
            </a:p>
            <a:p>
              <a:endParaRPr lang="zh-TW" altLang="en-US" sz="800" dirty="0"/>
            </a:p>
            <a:p>
              <a:pPr algn="ctr"/>
              <a:endParaRPr lang="zh-TW" altLang="en-US" dirty="0"/>
            </a:p>
          </p:txBody>
        </p:sp>
        <p:cxnSp>
          <p:nvCxnSpPr>
            <p:cNvPr id="346" name="直線接點 345">
              <a:extLst>
                <a:ext uri="{FF2B5EF4-FFF2-40B4-BE49-F238E27FC236}">
                  <a16:creationId xmlns:a16="http://schemas.microsoft.com/office/drawing/2014/main" id="{523C92E2-F32C-4A59-9437-06FCFA36AA37}"/>
                </a:ext>
              </a:extLst>
            </p:cNvPr>
            <p:cNvCxnSpPr>
              <a:cxnSpLocks/>
            </p:cNvCxnSpPr>
            <p:nvPr/>
          </p:nvCxnSpPr>
          <p:spPr>
            <a:xfrm>
              <a:off x="2383389" y="3557589"/>
              <a:ext cx="129335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直線接點 346">
              <a:extLst>
                <a:ext uri="{FF2B5EF4-FFF2-40B4-BE49-F238E27FC236}">
                  <a16:creationId xmlns:a16="http://schemas.microsoft.com/office/drawing/2014/main" id="{58D94921-7314-46AD-8818-A76D3952CA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2724" y="3557589"/>
              <a:ext cx="129334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8" name="直線單箭頭接點 347">
            <a:extLst>
              <a:ext uri="{FF2B5EF4-FFF2-40B4-BE49-F238E27FC236}">
                <a16:creationId xmlns:a16="http://schemas.microsoft.com/office/drawing/2014/main" id="{B28D89F1-9E8F-470F-92B8-F5D1B0114A82}"/>
              </a:ext>
            </a:extLst>
          </p:cNvPr>
          <p:cNvCxnSpPr>
            <a:cxnSpLocks/>
          </p:cNvCxnSpPr>
          <p:nvPr/>
        </p:nvCxnSpPr>
        <p:spPr>
          <a:xfrm>
            <a:off x="8495176" y="5365201"/>
            <a:ext cx="6220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0" name="橢圓 349">
            <a:extLst>
              <a:ext uri="{FF2B5EF4-FFF2-40B4-BE49-F238E27FC236}">
                <a16:creationId xmlns:a16="http://schemas.microsoft.com/office/drawing/2014/main" id="{4291427D-1FFA-47B5-B654-5B4BEF0DFA46}"/>
              </a:ext>
            </a:extLst>
          </p:cNvPr>
          <p:cNvSpPr/>
          <p:nvPr/>
        </p:nvSpPr>
        <p:spPr>
          <a:xfrm>
            <a:off x="9121968" y="5177947"/>
            <a:ext cx="371037" cy="3826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=</a:t>
            </a:r>
            <a:endParaRPr lang="zh-TW" altLang="en-US" dirty="0"/>
          </a:p>
        </p:txBody>
      </p:sp>
      <p:cxnSp>
        <p:nvCxnSpPr>
          <p:cNvPr id="351" name="直線單箭頭接點 350">
            <a:extLst>
              <a:ext uri="{FF2B5EF4-FFF2-40B4-BE49-F238E27FC236}">
                <a16:creationId xmlns:a16="http://schemas.microsoft.com/office/drawing/2014/main" id="{643DE01F-5572-4969-9E10-7A0E5E88238E}"/>
              </a:ext>
            </a:extLst>
          </p:cNvPr>
          <p:cNvCxnSpPr>
            <a:cxnSpLocks/>
          </p:cNvCxnSpPr>
          <p:nvPr/>
        </p:nvCxnSpPr>
        <p:spPr>
          <a:xfrm>
            <a:off x="8884232" y="4902665"/>
            <a:ext cx="298246" cy="3180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4" name="文字方塊 353">
            <a:extLst>
              <a:ext uri="{FF2B5EF4-FFF2-40B4-BE49-F238E27FC236}">
                <a16:creationId xmlns:a16="http://schemas.microsoft.com/office/drawing/2014/main" id="{C3A27F57-2A17-4FAB-A04E-88D52B2EA9D2}"/>
              </a:ext>
            </a:extLst>
          </p:cNvPr>
          <p:cNvSpPr txBox="1"/>
          <p:nvPr/>
        </p:nvSpPr>
        <p:spPr>
          <a:xfrm>
            <a:off x="8562286" y="4646179"/>
            <a:ext cx="93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POP_SIZE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5" name="直線單箭頭接點 354">
            <a:extLst>
              <a:ext uri="{FF2B5EF4-FFF2-40B4-BE49-F238E27FC236}">
                <a16:creationId xmlns:a16="http://schemas.microsoft.com/office/drawing/2014/main" id="{2AD4F421-28C8-414F-BD0A-B9073BCF64AB}"/>
              </a:ext>
            </a:extLst>
          </p:cNvPr>
          <p:cNvCxnSpPr>
            <a:cxnSpLocks/>
            <a:stCxn id="350" idx="6"/>
          </p:cNvCxnSpPr>
          <p:nvPr/>
        </p:nvCxnSpPr>
        <p:spPr>
          <a:xfrm>
            <a:off x="9493005" y="5369271"/>
            <a:ext cx="6447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8" name="直線單箭頭接點 357">
            <a:extLst>
              <a:ext uri="{FF2B5EF4-FFF2-40B4-BE49-F238E27FC236}">
                <a16:creationId xmlns:a16="http://schemas.microsoft.com/office/drawing/2014/main" id="{307D354C-D000-4510-99F9-7F69FA603F9C}"/>
              </a:ext>
            </a:extLst>
          </p:cNvPr>
          <p:cNvCxnSpPr>
            <a:cxnSpLocks/>
          </p:cNvCxnSpPr>
          <p:nvPr/>
        </p:nvCxnSpPr>
        <p:spPr>
          <a:xfrm>
            <a:off x="10662012" y="5377403"/>
            <a:ext cx="9537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0" name="文字方塊 359">
            <a:extLst>
              <a:ext uri="{FF2B5EF4-FFF2-40B4-BE49-F238E27FC236}">
                <a16:creationId xmlns:a16="http://schemas.microsoft.com/office/drawing/2014/main" id="{64C6658A-AC1E-4CD3-9771-F44987462FA2}"/>
              </a:ext>
            </a:extLst>
          </p:cNvPr>
          <p:cNvSpPr txBox="1"/>
          <p:nvPr/>
        </p:nvSpPr>
        <p:spPr>
          <a:xfrm>
            <a:off x="10861973" y="5084445"/>
            <a:ext cx="1425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done_o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5" name="直線單箭頭接點 364">
            <a:extLst>
              <a:ext uri="{FF2B5EF4-FFF2-40B4-BE49-F238E27FC236}">
                <a16:creationId xmlns:a16="http://schemas.microsoft.com/office/drawing/2014/main" id="{D44378B5-B14A-4016-B4F7-4697D12B0C18}"/>
              </a:ext>
            </a:extLst>
          </p:cNvPr>
          <p:cNvCxnSpPr>
            <a:cxnSpLocks/>
          </p:cNvCxnSpPr>
          <p:nvPr/>
        </p:nvCxnSpPr>
        <p:spPr>
          <a:xfrm>
            <a:off x="1454530" y="234675"/>
            <a:ext cx="0" cy="599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9" name="文字方塊 368">
            <a:extLst>
              <a:ext uri="{FF2B5EF4-FFF2-40B4-BE49-F238E27FC236}">
                <a16:creationId xmlns:a16="http://schemas.microsoft.com/office/drawing/2014/main" id="{C0EC16B4-0CE5-4A0A-BCFE-2219E9033D7F}"/>
              </a:ext>
            </a:extLst>
          </p:cNvPr>
          <p:cNvSpPr txBox="1"/>
          <p:nvPr/>
        </p:nvSpPr>
        <p:spPr>
          <a:xfrm>
            <a:off x="615043" y="363370"/>
            <a:ext cx="1380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Set_Data_i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0" name="直線單箭頭接點 369">
            <a:extLst>
              <a:ext uri="{FF2B5EF4-FFF2-40B4-BE49-F238E27FC236}">
                <a16:creationId xmlns:a16="http://schemas.microsoft.com/office/drawing/2014/main" id="{164109C8-6A54-4AB4-803C-28FF946BDF1C}"/>
              </a:ext>
            </a:extLst>
          </p:cNvPr>
          <p:cNvCxnSpPr>
            <a:cxnSpLocks/>
          </p:cNvCxnSpPr>
          <p:nvPr/>
        </p:nvCxnSpPr>
        <p:spPr>
          <a:xfrm flipV="1">
            <a:off x="2096521" y="5509905"/>
            <a:ext cx="0" cy="515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3" name="文字方塊 372">
            <a:extLst>
              <a:ext uri="{FF2B5EF4-FFF2-40B4-BE49-F238E27FC236}">
                <a16:creationId xmlns:a16="http://schemas.microsoft.com/office/drawing/2014/main" id="{1634D2F4-DD25-4906-BD08-F7F0B278E3D8}"/>
              </a:ext>
            </a:extLst>
          </p:cNvPr>
          <p:cNvSpPr txBox="1"/>
          <p:nvPr/>
        </p:nvSpPr>
        <p:spPr>
          <a:xfrm>
            <a:off x="2042050" y="5663110"/>
            <a:ext cx="1618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Set_Data_i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文字方塊 212">
            <a:extLst>
              <a:ext uri="{FF2B5EF4-FFF2-40B4-BE49-F238E27FC236}">
                <a16:creationId xmlns:a16="http://schemas.microsoft.com/office/drawing/2014/main" id="{095BAE17-F939-4C0B-87EE-CF68C9274DA6}"/>
              </a:ext>
            </a:extLst>
          </p:cNvPr>
          <p:cNvSpPr txBox="1"/>
          <p:nvPr/>
        </p:nvSpPr>
        <p:spPr>
          <a:xfrm>
            <a:off x="4725148" y="550178"/>
            <a:ext cx="382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lv1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文字方塊 213">
            <a:extLst>
              <a:ext uri="{FF2B5EF4-FFF2-40B4-BE49-F238E27FC236}">
                <a16:creationId xmlns:a16="http://schemas.microsoft.com/office/drawing/2014/main" id="{E5B8BEFE-7933-4C2F-93CB-A66266D778C7}"/>
              </a:ext>
            </a:extLst>
          </p:cNvPr>
          <p:cNvSpPr txBox="1"/>
          <p:nvPr/>
        </p:nvSpPr>
        <p:spPr>
          <a:xfrm>
            <a:off x="5391094" y="566191"/>
            <a:ext cx="382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lv2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文字方塊 214">
            <a:extLst>
              <a:ext uri="{FF2B5EF4-FFF2-40B4-BE49-F238E27FC236}">
                <a16:creationId xmlns:a16="http://schemas.microsoft.com/office/drawing/2014/main" id="{795E3D47-3413-4842-8CF3-C5302BB589EF}"/>
              </a:ext>
            </a:extLst>
          </p:cNvPr>
          <p:cNvSpPr txBox="1"/>
          <p:nvPr/>
        </p:nvSpPr>
        <p:spPr>
          <a:xfrm>
            <a:off x="5993808" y="563643"/>
            <a:ext cx="382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lv3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7" name="直線單箭頭接點 216">
            <a:extLst>
              <a:ext uri="{FF2B5EF4-FFF2-40B4-BE49-F238E27FC236}">
                <a16:creationId xmlns:a16="http://schemas.microsoft.com/office/drawing/2014/main" id="{7C12F0ED-2160-4730-B6B3-7E2154AD46E4}"/>
              </a:ext>
            </a:extLst>
          </p:cNvPr>
          <p:cNvCxnSpPr>
            <a:cxnSpLocks/>
          </p:cNvCxnSpPr>
          <p:nvPr/>
        </p:nvCxnSpPr>
        <p:spPr>
          <a:xfrm>
            <a:off x="8641" y="6708598"/>
            <a:ext cx="6321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9" name="文字方塊 218">
            <a:extLst>
              <a:ext uri="{FF2B5EF4-FFF2-40B4-BE49-F238E27FC236}">
                <a16:creationId xmlns:a16="http://schemas.microsoft.com/office/drawing/2014/main" id="{F0BF88D0-CEF0-4C5C-9786-BCC99F60B9AD}"/>
              </a:ext>
            </a:extLst>
          </p:cNvPr>
          <p:cNvSpPr txBox="1"/>
          <p:nvPr/>
        </p:nvSpPr>
        <p:spPr>
          <a:xfrm>
            <a:off x="-106454" y="6405217"/>
            <a:ext cx="1425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Ind_idx_i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0" name="直線單箭頭接點 219">
            <a:extLst>
              <a:ext uri="{FF2B5EF4-FFF2-40B4-BE49-F238E27FC236}">
                <a16:creationId xmlns:a16="http://schemas.microsoft.com/office/drawing/2014/main" id="{6698D617-DB90-46C6-8188-4D99EDE52932}"/>
              </a:ext>
            </a:extLst>
          </p:cNvPr>
          <p:cNvCxnSpPr>
            <a:cxnSpLocks/>
          </p:cNvCxnSpPr>
          <p:nvPr/>
        </p:nvCxnSpPr>
        <p:spPr>
          <a:xfrm flipV="1">
            <a:off x="1239638" y="6683091"/>
            <a:ext cx="2346554" cy="87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5" name="文字方塊 224">
            <a:extLst>
              <a:ext uri="{FF2B5EF4-FFF2-40B4-BE49-F238E27FC236}">
                <a16:creationId xmlns:a16="http://schemas.microsoft.com/office/drawing/2014/main" id="{1BB75CBC-B710-43F8-975D-145A9D23D7FF}"/>
              </a:ext>
            </a:extLst>
          </p:cNvPr>
          <p:cNvSpPr txBox="1"/>
          <p:nvPr/>
        </p:nvSpPr>
        <p:spPr>
          <a:xfrm>
            <a:off x="1958046" y="6416823"/>
            <a:ext cx="1425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Ind_idx_DF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7" name="直線單箭頭接點 226">
            <a:extLst>
              <a:ext uri="{FF2B5EF4-FFF2-40B4-BE49-F238E27FC236}">
                <a16:creationId xmlns:a16="http://schemas.microsoft.com/office/drawing/2014/main" id="{6849831A-96FA-4AE6-B3D0-D5E884E65F2A}"/>
              </a:ext>
            </a:extLst>
          </p:cNvPr>
          <p:cNvCxnSpPr>
            <a:cxnSpLocks/>
          </p:cNvCxnSpPr>
          <p:nvPr/>
        </p:nvCxnSpPr>
        <p:spPr>
          <a:xfrm flipV="1">
            <a:off x="4210691" y="6676888"/>
            <a:ext cx="2346554" cy="87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9" name="文字方塊 228">
            <a:extLst>
              <a:ext uri="{FF2B5EF4-FFF2-40B4-BE49-F238E27FC236}">
                <a16:creationId xmlns:a16="http://schemas.microsoft.com/office/drawing/2014/main" id="{602BB949-479C-48AB-A036-E1210234A4B7}"/>
              </a:ext>
            </a:extLst>
          </p:cNvPr>
          <p:cNvSpPr txBox="1"/>
          <p:nvPr/>
        </p:nvSpPr>
        <p:spPr>
          <a:xfrm>
            <a:off x="4732802" y="6386280"/>
            <a:ext cx="1425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Ind_idx_ADD1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1" name="直線單箭頭接點 230">
            <a:extLst>
              <a:ext uri="{FF2B5EF4-FFF2-40B4-BE49-F238E27FC236}">
                <a16:creationId xmlns:a16="http://schemas.microsoft.com/office/drawing/2014/main" id="{1FD1C32A-7BD2-4721-AFAB-E0CDA7BAC16A}"/>
              </a:ext>
            </a:extLst>
          </p:cNvPr>
          <p:cNvCxnSpPr>
            <a:cxnSpLocks/>
          </p:cNvCxnSpPr>
          <p:nvPr/>
        </p:nvCxnSpPr>
        <p:spPr>
          <a:xfrm>
            <a:off x="7049055" y="6664952"/>
            <a:ext cx="30887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2" name="文字方塊 231">
            <a:extLst>
              <a:ext uri="{FF2B5EF4-FFF2-40B4-BE49-F238E27FC236}">
                <a16:creationId xmlns:a16="http://schemas.microsoft.com/office/drawing/2014/main" id="{09C9F4CD-5E9E-4000-A9A5-094DB89BA323}"/>
              </a:ext>
            </a:extLst>
          </p:cNvPr>
          <p:cNvSpPr txBox="1"/>
          <p:nvPr/>
        </p:nvSpPr>
        <p:spPr>
          <a:xfrm>
            <a:off x="8054594" y="6358536"/>
            <a:ext cx="1425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Ind_idx_ADD2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3" name="直線單箭頭接點 232">
            <a:extLst>
              <a:ext uri="{FF2B5EF4-FFF2-40B4-BE49-F238E27FC236}">
                <a16:creationId xmlns:a16="http://schemas.microsoft.com/office/drawing/2014/main" id="{CB00DE86-324C-49DD-B773-97C8469E1061}"/>
              </a:ext>
            </a:extLst>
          </p:cNvPr>
          <p:cNvCxnSpPr>
            <a:cxnSpLocks/>
          </p:cNvCxnSpPr>
          <p:nvPr/>
        </p:nvCxnSpPr>
        <p:spPr>
          <a:xfrm>
            <a:off x="10662012" y="6635535"/>
            <a:ext cx="9918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4" name="文字方塊 233">
            <a:extLst>
              <a:ext uri="{FF2B5EF4-FFF2-40B4-BE49-F238E27FC236}">
                <a16:creationId xmlns:a16="http://schemas.microsoft.com/office/drawing/2014/main" id="{8C0B5D86-51E6-458B-988B-A1B582DD4FEA}"/>
              </a:ext>
            </a:extLst>
          </p:cNvPr>
          <p:cNvSpPr txBox="1"/>
          <p:nvPr/>
        </p:nvSpPr>
        <p:spPr>
          <a:xfrm>
            <a:off x="10600717" y="6344467"/>
            <a:ext cx="1425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Ind_WB_idx_o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55479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309</TotalTime>
  <Words>210</Words>
  <Application>Microsoft Office PowerPoint</Application>
  <PresentationFormat>寬螢幕</PresentationFormat>
  <Paragraphs>134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Calibri</vt:lpstr>
      <vt:lpstr>Calibri Light</vt:lpstr>
      <vt:lpstr>Times New Roman</vt:lpstr>
      <vt:lpstr>Wingdings 2</vt:lpstr>
      <vt:lpstr>HDOfficeLightV0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22</cp:revision>
  <dcterms:created xsi:type="dcterms:W3CDTF">2022-12-08T10:34:53Z</dcterms:created>
  <dcterms:modified xsi:type="dcterms:W3CDTF">2022-12-09T05:22:05Z</dcterms:modified>
</cp:coreProperties>
</file>