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7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9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4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10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FD4-94AC-4735-8F19-E491163C3B43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70A7-849C-4D27-A420-67AEB997A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AF215B-7599-461D-927D-A0450A887C9B}"/>
              </a:ext>
            </a:extLst>
          </p:cNvPr>
          <p:cNvSpPr/>
          <p:nvPr/>
        </p:nvSpPr>
        <p:spPr>
          <a:xfrm>
            <a:off x="2898838" y="4391904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CONDUCT_TOUR</a:t>
            </a:r>
            <a:endParaRPr lang="zh-TW" altLang="en-US" sz="1013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0468C1-2C1C-4519-8527-870792FF1350}"/>
              </a:ext>
            </a:extLst>
          </p:cNvPr>
          <p:cNvCxnSpPr>
            <a:stCxn id="4" idx="2"/>
          </p:cNvCxnSpPr>
          <p:nvPr/>
        </p:nvCxnSpPr>
        <p:spPr>
          <a:xfrm flipH="1">
            <a:off x="3429001" y="480138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E85BDDA-F858-4168-9C81-C69874A71FB4}"/>
              </a:ext>
            </a:extLst>
          </p:cNvPr>
          <p:cNvSpPr/>
          <p:nvPr/>
        </p:nvSpPr>
        <p:spPr>
          <a:xfrm>
            <a:off x="2898836" y="509102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CROSSOVER</a:t>
            </a:r>
            <a:endParaRPr lang="zh-TW" altLang="en-US" sz="1013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6BEA07-17D9-4D0C-B5D9-66E2180C9752}"/>
              </a:ext>
            </a:extLst>
          </p:cNvPr>
          <p:cNvCxnSpPr/>
          <p:nvPr/>
        </p:nvCxnSpPr>
        <p:spPr>
          <a:xfrm flipH="1">
            <a:off x="3428998" y="5500502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C733A6D-5A4E-48A7-85C8-54AFB4AB3915}"/>
              </a:ext>
            </a:extLst>
          </p:cNvPr>
          <p:cNvSpPr/>
          <p:nvPr/>
        </p:nvSpPr>
        <p:spPr>
          <a:xfrm>
            <a:off x="2898835" y="5790137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MUTATE</a:t>
            </a:r>
            <a:endParaRPr lang="zh-TW" altLang="en-US" sz="1013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2EDA3D9-6C9E-49C5-AE5E-D1C734352192}"/>
              </a:ext>
            </a:extLst>
          </p:cNvPr>
          <p:cNvCxnSpPr/>
          <p:nvPr/>
        </p:nvCxnSpPr>
        <p:spPr>
          <a:xfrm flipH="1">
            <a:off x="3428998" y="6199619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DF8083A-0EC0-444E-90C4-8E6993F6A164}"/>
              </a:ext>
            </a:extLst>
          </p:cNvPr>
          <p:cNvSpPr/>
          <p:nvPr/>
        </p:nvSpPr>
        <p:spPr>
          <a:xfrm>
            <a:off x="2898835" y="6489253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EVALUATE_FIT</a:t>
            </a:r>
            <a:endParaRPr lang="zh-TW" altLang="zh-TW" sz="1013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48D73A-57B6-4AC9-AEC0-A899956B046E}"/>
              </a:ext>
            </a:extLst>
          </p:cNvPr>
          <p:cNvCxnSpPr/>
          <p:nvPr/>
        </p:nvCxnSpPr>
        <p:spPr>
          <a:xfrm flipH="1">
            <a:off x="3428998" y="6898734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832D37-5586-4997-AA99-13C7E82A71D6}"/>
              </a:ext>
            </a:extLst>
          </p:cNvPr>
          <p:cNvSpPr/>
          <p:nvPr/>
        </p:nvSpPr>
        <p:spPr>
          <a:xfrm>
            <a:off x="2898834" y="7188369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COMBINEPOP</a:t>
            </a:r>
          </a:p>
          <a:p>
            <a:pPr algn="ctr"/>
            <a:r>
              <a:rPr lang="en-US" altLang="zh-TW" sz="1013" dirty="0"/>
              <a:t>+TRUNCATEPOP</a:t>
            </a:r>
            <a:endParaRPr lang="zh-TW" altLang="zh-TW" sz="1013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540557-A728-4478-923E-4B74D3306287}"/>
              </a:ext>
            </a:extLst>
          </p:cNvPr>
          <p:cNvSpPr/>
          <p:nvPr/>
        </p:nvSpPr>
        <p:spPr>
          <a:xfrm>
            <a:off x="0" y="4167188"/>
            <a:ext cx="1060327" cy="409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POP_RF</a:t>
            </a:r>
            <a:endParaRPr lang="zh-TW" altLang="en-US" sz="1013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696E1-B9D9-455C-8C26-6024C1276FAE}"/>
              </a:ext>
            </a:extLst>
          </p:cNvPr>
          <p:cNvSpPr/>
          <p:nvPr/>
        </p:nvSpPr>
        <p:spPr>
          <a:xfrm>
            <a:off x="2898834" y="3692787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COPY_POP</a:t>
            </a:r>
            <a:endParaRPr lang="zh-TW" altLang="en-US" sz="1013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AB8F3F-E132-42B9-BE2C-B2AD427C27F7}"/>
              </a:ext>
            </a:extLst>
          </p:cNvPr>
          <p:cNvCxnSpPr/>
          <p:nvPr/>
        </p:nvCxnSpPr>
        <p:spPr>
          <a:xfrm flipH="1">
            <a:off x="3428996" y="4102269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AF215B-7599-461D-927D-A0450A887C9B}"/>
              </a:ext>
            </a:extLst>
          </p:cNvPr>
          <p:cNvSpPr/>
          <p:nvPr/>
        </p:nvSpPr>
        <p:spPr>
          <a:xfrm>
            <a:off x="2898838" y="224717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IDLE</a:t>
            </a:r>
            <a:endParaRPr lang="zh-TW" altLang="en-US" sz="1013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00468C1-2C1C-4519-8527-870792FF1350}"/>
              </a:ext>
            </a:extLst>
          </p:cNvPr>
          <p:cNvCxnSpPr>
            <a:stCxn id="4" idx="2"/>
          </p:cNvCxnSpPr>
          <p:nvPr/>
        </p:nvCxnSpPr>
        <p:spPr>
          <a:xfrm flipH="1">
            <a:off x="3429001" y="634198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2E85BDDA-F858-4168-9C81-C69874A71FB4}"/>
              </a:ext>
            </a:extLst>
          </p:cNvPr>
          <p:cNvSpPr/>
          <p:nvPr/>
        </p:nvSpPr>
        <p:spPr>
          <a:xfrm>
            <a:off x="2898836" y="923833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start</a:t>
            </a:r>
            <a:endParaRPr lang="zh-TW" altLang="en-US" sz="1013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6BEA07-17D9-4D0C-B5D9-66E2180C9752}"/>
              </a:ext>
            </a:extLst>
          </p:cNvPr>
          <p:cNvCxnSpPr/>
          <p:nvPr/>
        </p:nvCxnSpPr>
        <p:spPr>
          <a:xfrm flipH="1">
            <a:off x="3428998" y="133331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C733A6D-5A4E-48A7-85C8-54AFB4AB3915}"/>
              </a:ext>
            </a:extLst>
          </p:cNvPr>
          <p:cNvSpPr/>
          <p:nvPr/>
        </p:nvSpPr>
        <p:spPr>
          <a:xfrm>
            <a:off x="2898835" y="162295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RD_Data</a:t>
            </a:r>
            <a:endParaRPr lang="zh-TW" altLang="en-US" sz="1013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2EDA3D9-6C9E-49C5-AE5E-D1C734352192}"/>
              </a:ext>
            </a:extLst>
          </p:cNvPr>
          <p:cNvCxnSpPr/>
          <p:nvPr/>
        </p:nvCxnSpPr>
        <p:spPr>
          <a:xfrm flipH="1">
            <a:off x="3428998" y="2032432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5DF8083A-0EC0-444E-90C4-8E6993F6A164}"/>
              </a:ext>
            </a:extLst>
          </p:cNvPr>
          <p:cNvSpPr/>
          <p:nvPr/>
        </p:nvSpPr>
        <p:spPr>
          <a:xfrm>
            <a:off x="2898835" y="2322066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err="1"/>
              <a:t>rd_done</a:t>
            </a:r>
            <a:endParaRPr lang="zh-TW" altLang="zh-TW" sz="9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548D73A-57B6-4AC9-AEC0-A899956B046E}"/>
              </a:ext>
            </a:extLst>
          </p:cNvPr>
          <p:cNvCxnSpPr/>
          <p:nvPr/>
        </p:nvCxnSpPr>
        <p:spPr>
          <a:xfrm flipH="1">
            <a:off x="3428998" y="2731547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832D37-5586-4997-AA99-13C7E82A71D6}"/>
              </a:ext>
            </a:extLst>
          </p:cNvPr>
          <p:cNvSpPr/>
          <p:nvPr/>
        </p:nvSpPr>
        <p:spPr>
          <a:xfrm>
            <a:off x="2898834" y="3021182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EVALUATE_FIT</a:t>
            </a:r>
            <a:endParaRPr lang="zh-TW" altLang="zh-TW" sz="1013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540557-A728-4478-923E-4B74D3306287}"/>
              </a:ext>
            </a:extLst>
          </p:cNvPr>
          <p:cNvSpPr/>
          <p:nvPr/>
        </p:nvSpPr>
        <p:spPr>
          <a:xfrm>
            <a:off x="0" y="0"/>
            <a:ext cx="1134752" cy="466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EC_FINAL_PROJECT</a:t>
            </a:r>
            <a:endParaRPr lang="zh-TW" altLang="en-US" sz="1013" dirty="0"/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61E13ADB-88BA-4AC1-AD2C-2A05F454552F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3959163" y="429458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924FD03-FABE-4602-87EF-28667D4B2699}"/>
              </a:ext>
            </a:extLst>
          </p:cNvPr>
          <p:cNvSpPr txBox="1"/>
          <p:nvPr/>
        </p:nvSpPr>
        <p:spPr>
          <a:xfrm>
            <a:off x="3467886" y="134227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560F2E5-D276-4BAD-B5AC-0DE83DD05289}"/>
              </a:ext>
            </a:extLst>
          </p:cNvPr>
          <p:cNvSpPr txBox="1"/>
          <p:nvPr/>
        </p:nvSpPr>
        <p:spPr>
          <a:xfrm>
            <a:off x="4131448" y="696242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72BB73B-7B31-4B86-8EEE-408B5A8C7F39}"/>
              </a:ext>
            </a:extLst>
          </p:cNvPr>
          <p:cNvSpPr txBox="1"/>
          <p:nvPr/>
        </p:nvSpPr>
        <p:spPr>
          <a:xfrm>
            <a:off x="3459049" y="275677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999E68AD-25D3-4BDB-A1EC-E3CE348FE34C}"/>
              </a:ext>
            </a:extLst>
          </p:cNvPr>
          <p:cNvCxnSpPr>
            <a:cxnSpLocks/>
          </p:cNvCxnSpPr>
          <p:nvPr/>
        </p:nvCxnSpPr>
        <p:spPr>
          <a:xfrm flipV="1">
            <a:off x="3959159" y="1827691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EF593A7-10F5-419B-AB26-D4986FF14463}"/>
              </a:ext>
            </a:extLst>
          </p:cNvPr>
          <p:cNvSpPr txBox="1"/>
          <p:nvPr/>
        </p:nvSpPr>
        <p:spPr>
          <a:xfrm>
            <a:off x="4131448" y="2140285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85" name="流程圖: 決策 84">
            <a:extLst>
              <a:ext uri="{FF2B5EF4-FFF2-40B4-BE49-F238E27FC236}">
                <a16:creationId xmlns:a16="http://schemas.microsoft.com/office/drawing/2014/main" id="{D83227A7-4BEE-49DC-A587-1F1CEE972D07}"/>
              </a:ext>
            </a:extLst>
          </p:cNvPr>
          <p:cNvSpPr/>
          <p:nvPr/>
        </p:nvSpPr>
        <p:spPr>
          <a:xfrm>
            <a:off x="2898832" y="3695585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900" dirty="0" err="1"/>
              <a:t>fit_done</a:t>
            </a:r>
            <a:endParaRPr lang="zh-TW" altLang="zh-TW" sz="9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CAEEB1-5FBB-4286-8CCB-8AEA34D3F5EB}"/>
              </a:ext>
            </a:extLst>
          </p:cNvPr>
          <p:cNvSpPr/>
          <p:nvPr/>
        </p:nvSpPr>
        <p:spPr>
          <a:xfrm>
            <a:off x="2898831" y="4368510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POP_RF</a:t>
            </a:r>
            <a:endParaRPr lang="zh-TW" altLang="zh-TW" sz="1013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E310D5-9204-4422-877F-BE13C2FFC01A}"/>
              </a:ext>
            </a:extLst>
          </p:cNvPr>
          <p:cNvCxnSpPr>
            <a:cxnSpLocks/>
          </p:cNvCxnSpPr>
          <p:nvPr/>
        </p:nvCxnSpPr>
        <p:spPr>
          <a:xfrm flipH="1">
            <a:off x="3435333" y="3413277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8632B0-348F-4768-8161-6EBD354CCA13}"/>
              </a:ext>
            </a:extLst>
          </p:cNvPr>
          <p:cNvSpPr txBox="1"/>
          <p:nvPr/>
        </p:nvSpPr>
        <p:spPr>
          <a:xfrm>
            <a:off x="3467886" y="3423988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AEFABE6-40AF-4123-9C8A-F8430333BC12}"/>
              </a:ext>
            </a:extLst>
          </p:cNvPr>
          <p:cNvCxnSpPr>
            <a:cxnSpLocks/>
          </p:cNvCxnSpPr>
          <p:nvPr/>
        </p:nvCxnSpPr>
        <p:spPr>
          <a:xfrm flipH="1">
            <a:off x="3428993" y="4093890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4BEDCA-A215-436F-BEA1-709E1A0FE4A9}"/>
              </a:ext>
            </a:extLst>
          </p:cNvPr>
          <p:cNvSpPr txBox="1"/>
          <p:nvPr/>
        </p:nvSpPr>
        <p:spPr>
          <a:xfrm>
            <a:off x="3459049" y="4115861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D30394C4-B22C-494A-9ED2-7149BD0CFF4C}"/>
              </a:ext>
            </a:extLst>
          </p:cNvPr>
          <p:cNvCxnSpPr>
            <a:cxnSpLocks/>
          </p:cNvCxnSpPr>
          <p:nvPr/>
        </p:nvCxnSpPr>
        <p:spPr>
          <a:xfrm flipV="1">
            <a:off x="3959158" y="3191689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BBEF01-EEB6-4F4A-9127-0FED2DDF10F9}"/>
              </a:ext>
            </a:extLst>
          </p:cNvPr>
          <p:cNvSpPr txBox="1"/>
          <p:nvPr/>
        </p:nvSpPr>
        <p:spPr>
          <a:xfrm>
            <a:off x="4131447" y="3504283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AF259ADA-F13A-4443-AA53-39D046D8709C}"/>
              </a:ext>
            </a:extLst>
          </p:cNvPr>
          <p:cNvSpPr/>
          <p:nvPr/>
        </p:nvSpPr>
        <p:spPr>
          <a:xfrm>
            <a:off x="2898829" y="5055553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" dirty="0" err="1"/>
              <a:t>pop_done</a:t>
            </a:r>
            <a:endParaRPr lang="zh-TW" altLang="zh-TW" sz="8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2C4DB13-3F9C-41B3-9886-B5FA7B4A0042}"/>
              </a:ext>
            </a:extLst>
          </p:cNvPr>
          <p:cNvCxnSpPr>
            <a:cxnSpLocks/>
          </p:cNvCxnSpPr>
          <p:nvPr/>
        </p:nvCxnSpPr>
        <p:spPr>
          <a:xfrm flipH="1">
            <a:off x="3435330" y="4773245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5567C09-B5E4-4B42-A864-82B3F46C8D68}"/>
              </a:ext>
            </a:extLst>
          </p:cNvPr>
          <p:cNvSpPr txBox="1"/>
          <p:nvPr/>
        </p:nvSpPr>
        <p:spPr>
          <a:xfrm>
            <a:off x="3467883" y="4783956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E59A42E9-6523-483C-BB4E-973B185A3C6A}"/>
              </a:ext>
            </a:extLst>
          </p:cNvPr>
          <p:cNvCxnSpPr>
            <a:cxnSpLocks/>
          </p:cNvCxnSpPr>
          <p:nvPr/>
        </p:nvCxnSpPr>
        <p:spPr>
          <a:xfrm flipV="1">
            <a:off x="3959155" y="4551657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9AF42C-694A-40CE-BB5B-07C302F1F5C1}"/>
              </a:ext>
            </a:extLst>
          </p:cNvPr>
          <p:cNvSpPr txBox="1"/>
          <p:nvPr/>
        </p:nvSpPr>
        <p:spPr>
          <a:xfrm>
            <a:off x="4131444" y="4864251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20433C-6AC0-4D0B-95FC-CDC9AF9F0CE1}"/>
              </a:ext>
            </a:extLst>
          </p:cNvPr>
          <p:cNvSpPr/>
          <p:nvPr/>
        </p:nvSpPr>
        <p:spPr>
          <a:xfrm>
            <a:off x="2898828" y="5747426"/>
            <a:ext cx="1060327" cy="4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/>
              <a:t>OUTPUT</a:t>
            </a:r>
            <a:endParaRPr lang="zh-TW" altLang="zh-TW" sz="1013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02975AD-A552-41F6-9828-8DC915B1FA6C}"/>
              </a:ext>
            </a:extLst>
          </p:cNvPr>
          <p:cNvCxnSpPr>
            <a:cxnSpLocks/>
          </p:cNvCxnSpPr>
          <p:nvPr/>
        </p:nvCxnSpPr>
        <p:spPr>
          <a:xfrm flipH="1">
            <a:off x="3428990" y="5472806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CC299FE-D670-4B4B-89E9-F2536B8C8A1A}"/>
              </a:ext>
            </a:extLst>
          </p:cNvPr>
          <p:cNvSpPr txBox="1"/>
          <p:nvPr/>
        </p:nvSpPr>
        <p:spPr>
          <a:xfrm>
            <a:off x="3459046" y="5494777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sp>
        <p:nvSpPr>
          <p:cNvPr id="45" name="流程圖: 決策 44">
            <a:extLst>
              <a:ext uri="{FF2B5EF4-FFF2-40B4-BE49-F238E27FC236}">
                <a16:creationId xmlns:a16="http://schemas.microsoft.com/office/drawing/2014/main" id="{145F6E2B-DDCD-4EF1-B292-A5B5087D1BB9}"/>
              </a:ext>
            </a:extLst>
          </p:cNvPr>
          <p:cNvSpPr/>
          <p:nvPr/>
        </p:nvSpPr>
        <p:spPr>
          <a:xfrm>
            <a:off x="2898826" y="6434469"/>
            <a:ext cx="1060327" cy="409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" dirty="0" err="1"/>
              <a:t>out_done</a:t>
            </a:r>
            <a:endParaRPr lang="zh-TW" altLang="zh-TW" sz="8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3E8EDDD-47F6-4DD0-B619-987F1CDF0820}"/>
              </a:ext>
            </a:extLst>
          </p:cNvPr>
          <p:cNvCxnSpPr>
            <a:cxnSpLocks/>
          </p:cNvCxnSpPr>
          <p:nvPr/>
        </p:nvCxnSpPr>
        <p:spPr>
          <a:xfrm flipH="1">
            <a:off x="3435327" y="6152161"/>
            <a:ext cx="1" cy="2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33E6D1E-2AC7-4421-A82E-FD26C0835B14}"/>
              </a:ext>
            </a:extLst>
          </p:cNvPr>
          <p:cNvSpPr txBox="1"/>
          <p:nvPr/>
        </p:nvSpPr>
        <p:spPr>
          <a:xfrm>
            <a:off x="3467880" y="6162872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B7F8071-51BC-4259-AC8E-DF40EF749A56}"/>
              </a:ext>
            </a:extLst>
          </p:cNvPr>
          <p:cNvCxnSpPr>
            <a:cxnSpLocks/>
          </p:cNvCxnSpPr>
          <p:nvPr/>
        </p:nvCxnSpPr>
        <p:spPr>
          <a:xfrm flipV="1">
            <a:off x="3959152" y="5930573"/>
            <a:ext cx="2" cy="699116"/>
          </a:xfrm>
          <a:prstGeom prst="bentConnector3">
            <a:avLst>
              <a:gd name="adj1" fmla="val 762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42F9074-E18F-499E-A7AB-C62E749A33DA}"/>
              </a:ext>
            </a:extLst>
          </p:cNvPr>
          <p:cNvSpPr txBox="1"/>
          <p:nvPr/>
        </p:nvSpPr>
        <p:spPr>
          <a:xfrm>
            <a:off x="4131441" y="6243167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>
                <a:solidFill>
                  <a:srgbClr val="FF0000"/>
                </a:solidFill>
              </a:rPr>
              <a:t>F</a:t>
            </a:r>
          </a:p>
          <a:p>
            <a:endParaRPr lang="zh-TW" altLang="en-US" sz="1013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09E1EFD-20F8-46F7-8605-9687AC73B046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V="1">
            <a:off x="-45259" y="3373555"/>
            <a:ext cx="6415856" cy="527661"/>
          </a:xfrm>
          <a:prstGeom prst="bentConnector4">
            <a:avLst>
              <a:gd name="adj1" fmla="val -3854"/>
              <a:gd name="adj2" fmla="val 1433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E297F36-F2E0-4CFC-98CF-8770721D8536}"/>
              </a:ext>
            </a:extLst>
          </p:cNvPr>
          <p:cNvSpPr txBox="1"/>
          <p:nvPr/>
        </p:nvSpPr>
        <p:spPr>
          <a:xfrm>
            <a:off x="3459046" y="6856024"/>
            <a:ext cx="18559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dirty="0"/>
              <a:t>T</a:t>
            </a:r>
          </a:p>
          <a:p>
            <a:endParaRPr lang="zh-TW" altLang="en-US" sz="1013" dirty="0"/>
          </a:p>
        </p:txBody>
      </p:sp>
    </p:spTree>
    <p:extLst>
      <p:ext uri="{BB962C8B-B14F-4D97-AF65-F5344CB8AC3E}">
        <p14:creationId xmlns:p14="http://schemas.microsoft.com/office/powerpoint/2010/main" val="43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59</Words>
  <Application>Microsoft Office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2022-12-07T07:24:48Z</dcterms:created>
  <dcterms:modified xsi:type="dcterms:W3CDTF">2022-12-12T04:02:35Z</dcterms:modified>
</cp:coreProperties>
</file>