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5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14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77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50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20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75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67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7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9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5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13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3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0D1ACE9-C6DD-4E59-A308-5666C47F0088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86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矩形 35">
            <a:extLst>
              <a:ext uri="{FF2B5EF4-FFF2-40B4-BE49-F238E27FC236}">
                <a16:creationId xmlns:a16="http://schemas.microsoft.com/office/drawing/2014/main" id="{0B64FFB4-C5C8-4B9F-B780-1A10B39D932A}"/>
              </a:ext>
            </a:extLst>
          </p:cNvPr>
          <p:cNvSpPr/>
          <p:nvPr/>
        </p:nvSpPr>
        <p:spPr>
          <a:xfrm>
            <a:off x="7112991" y="2870894"/>
            <a:ext cx="273897" cy="845995"/>
          </a:xfrm>
          <a:custGeom>
            <a:avLst/>
            <a:gdLst>
              <a:gd name="connsiteX0" fmla="*/ 0 w 460375"/>
              <a:gd name="connsiteY0" fmla="*/ 0 h 673100"/>
              <a:gd name="connsiteX1" fmla="*/ 460375 w 460375"/>
              <a:gd name="connsiteY1" fmla="*/ 0 h 673100"/>
              <a:gd name="connsiteX2" fmla="*/ 460375 w 460375"/>
              <a:gd name="connsiteY2" fmla="*/ 673100 h 673100"/>
              <a:gd name="connsiteX3" fmla="*/ 0 w 460375"/>
              <a:gd name="connsiteY3" fmla="*/ 673100 h 673100"/>
              <a:gd name="connsiteX4" fmla="*/ 0 w 460375"/>
              <a:gd name="connsiteY4" fmla="*/ 0 h 673100"/>
              <a:gd name="connsiteX0" fmla="*/ 0 w 463550"/>
              <a:gd name="connsiteY0" fmla="*/ 0 h 673100"/>
              <a:gd name="connsiteX1" fmla="*/ 463550 w 463550"/>
              <a:gd name="connsiteY1" fmla="*/ 130175 h 673100"/>
              <a:gd name="connsiteX2" fmla="*/ 460375 w 463550"/>
              <a:gd name="connsiteY2" fmla="*/ 673100 h 673100"/>
              <a:gd name="connsiteX3" fmla="*/ 0 w 463550"/>
              <a:gd name="connsiteY3" fmla="*/ 673100 h 673100"/>
              <a:gd name="connsiteX4" fmla="*/ 0 w 463550"/>
              <a:gd name="connsiteY4" fmla="*/ 0 h 673100"/>
              <a:gd name="connsiteX0" fmla="*/ 0 w 463855"/>
              <a:gd name="connsiteY0" fmla="*/ 0 h 673100"/>
              <a:gd name="connsiteX1" fmla="*/ 463550 w 463855"/>
              <a:gd name="connsiteY1" fmla="*/ 130175 h 673100"/>
              <a:gd name="connsiteX2" fmla="*/ 463550 w 463855"/>
              <a:gd name="connsiteY2" fmla="*/ 555625 h 673100"/>
              <a:gd name="connsiteX3" fmla="*/ 0 w 463855"/>
              <a:gd name="connsiteY3" fmla="*/ 673100 h 673100"/>
              <a:gd name="connsiteX4" fmla="*/ 0 w 463855"/>
              <a:gd name="connsiteY4" fmla="*/ 0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855" h="673100">
                <a:moveTo>
                  <a:pt x="0" y="0"/>
                </a:moveTo>
                <a:lnTo>
                  <a:pt x="463550" y="130175"/>
                </a:lnTo>
                <a:cubicBezTo>
                  <a:pt x="462492" y="311150"/>
                  <a:pt x="464608" y="374650"/>
                  <a:pt x="463550" y="555625"/>
                </a:cubicBezTo>
                <a:lnTo>
                  <a:pt x="0" y="6731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52" name="矩形 35">
            <a:extLst>
              <a:ext uri="{FF2B5EF4-FFF2-40B4-BE49-F238E27FC236}">
                <a16:creationId xmlns:a16="http://schemas.microsoft.com/office/drawing/2014/main" id="{8838E593-F525-4B11-8ED8-63FE1E6555EF}"/>
              </a:ext>
            </a:extLst>
          </p:cNvPr>
          <p:cNvSpPr/>
          <p:nvPr/>
        </p:nvSpPr>
        <p:spPr>
          <a:xfrm>
            <a:off x="6289418" y="3777465"/>
            <a:ext cx="273897" cy="845995"/>
          </a:xfrm>
          <a:custGeom>
            <a:avLst/>
            <a:gdLst>
              <a:gd name="connsiteX0" fmla="*/ 0 w 460375"/>
              <a:gd name="connsiteY0" fmla="*/ 0 h 673100"/>
              <a:gd name="connsiteX1" fmla="*/ 460375 w 460375"/>
              <a:gd name="connsiteY1" fmla="*/ 0 h 673100"/>
              <a:gd name="connsiteX2" fmla="*/ 460375 w 460375"/>
              <a:gd name="connsiteY2" fmla="*/ 673100 h 673100"/>
              <a:gd name="connsiteX3" fmla="*/ 0 w 460375"/>
              <a:gd name="connsiteY3" fmla="*/ 673100 h 673100"/>
              <a:gd name="connsiteX4" fmla="*/ 0 w 460375"/>
              <a:gd name="connsiteY4" fmla="*/ 0 h 673100"/>
              <a:gd name="connsiteX0" fmla="*/ 0 w 463550"/>
              <a:gd name="connsiteY0" fmla="*/ 0 h 673100"/>
              <a:gd name="connsiteX1" fmla="*/ 463550 w 463550"/>
              <a:gd name="connsiteY1" fmla="*/ 130175 h 673100"/>
              <a:gd name="connsiteX2" fmla="*/ 460375 w 463550"/>
              <a:gd name="connsiteY2" fmla="*/ 673100 h 673100"/>
              <a:gd name="connsiteX3" fmla="*/ 0 w 463550"/>
              <a:gd name="connsiteY3" fmla="*/ 673100 h 673100"/>
              <a:gd name="connsiteX4" fmla="*/ 0 w 463550"/>
              <a:gd name="connsiteY4" fmla="*/ 0 h 673100"/>
              <a:gd name="connsiteX0" fmla="*/ 0 w 463855"/>
              <a:gd name="connsiteY0" fmla="*/ 0 h 673100"/>
              <a:gd name="connsiteX1" fmla="*/ 463550 w 463855"/>
              <a:gd name="connsiteY1" fmla="*/ 130175 h 673100"/>
              <a:gd name="connsiteX2" fmla="*/ 463550 w 463855"/>
              <a:gd name="connsiteY2" fmla="*/ 555625 h 673100"/>
              <a:gd name="connsiteX3" fmla="*/ 0 w 463855"/>
              <a:gd name="connsiteY3" fmla="*/ 673100 h 673100"/>
              <a:gd name="connsiteX4" fmla="*/ 0 w 463855"/>
              <a:gd name="connsiteY4" fmla="*/ 0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855" h="673100">
                <a:moveTo>
                  <a:pt x="0" y="0"/>
                </a:moveTo>
                <a:lnTo>
                  <a:pt x="463550" y="130175"/>
                </a:lnTo>
                <a:cubicBezTo>
                  <a:pt x="462492" y="311150"/>
                  <a:pt x="464608" y="374650"/>
                  <a:pt x="463550" y="555625"/>
                </a:cubicBezTo>
                <a:lnTo>
                  <a:pt x="0" y="6731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346" name="群組 345">
            <a:extLst>
              <a:ext uri="{FF2B5EF4-FFF2-40B4-BE49-F238E27FC236}">
                <a16:creationId xmlns:a16="http://schemas.microsoft.com/office/drawing/2014/main" id="{65F15D5E-24AF-4C38-B0A6-279D7FB555A3}"/>
              </a:ext>
            </a:extLst>
          </p:cNvPr>
          <p:cNvGrpSpPr/>
          <p:nvPr/>
        </p:nvGrpSpPr>
        <p:grpSpPr>
          <a:xfrm rot="16200000">
            <a:off x="2659435" y="4913787"/>
            <a:ext cx="214985" cy="276999"/>
            <a:chOff x="4626544" y="406290"/>
            <a:chExt cx="576698" cy="276999"/>
          </a:xfrm>
        </p:grpSpPr>
        <p:cxnSp>
          <p:nvCxnSpPr>
            <p:cNvPr id="347" name="直線單箭頭接點 346">
              <a:extLst>
                <a:ext uri="{FF2B5EF4-FFF2-40B4-BE49-F238E27FC236}">
                  <a16:creationId xmlns:a16="http://schemas.microsoft.com/office/drawing/2014/main" id="{3011DB95-6E62-44C3-9A3D-C9F3693D59CB}"/>
                </a:ext>
              </a:extLst>
            </p:cNvPr>
            <p:cNvCxnSpPr>
              <a:cxnSpLocks/>
            </p:cNvCxnSpPr>
            <p:nvPr/>
          </p:nvCxnSpPr>
          <p:spPr>
            <a:xfrm>
              <a:off x="4626544" y="675073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文字方塊 349">
              <a:extLst>
                <a:ext uri="{FF2B5EF4-FFF2-40B4-BE49-F238E27FC236}">
                  <a16:creationId xmlns:a16="http://schemas.microsoft.com/office/drawing/2014/main" id="{A3D7764A-02D9-4D9C-903A-1B56C0786CC5}"/>
                </a:ext>
              </a:extLst>
            </p:cNvPr>
            <p:cNvSpPr txBox="1"/>
            <p:nvPr/>
          </p:nvSpPr>
          <p:spPr>
            <a:xfrm>
              <a:off x="4669842" y="406290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0" name="群組 409">
            <a:extLst>
              <a:ext uri="{FF2B5EF4-FFF2-40B4-BE49-F238E27FC236}">
                <a16:creationId xmlns:a16="http://schemas.microsoft.com/office/drawing/2014/main" id="{1E89B047-CC75-4E35-A1DB-DA1238908E92}"/>
              </a:ext>
            </a:extLst>
          </p:cNvPr>
          <p:cNvGrpSpPr/>
          <p:nvPr/>
        </p:nvGrpSpPr>
        <p:grpSpPr>
          <a:xfrm>
            <a:off x="2538336" y="4909767"/>
            <a:ext cx="733460" cy="351512"/>
            <a:chOff x="4626544" y="406290"/>
            <a:chExt cx="576698" cy="351512"/>
          </a:xfrm>
        </p:grpSpPr>
        <p:cxnSp>
          <p:nvCxnSpPr>
            <p:cNvPr id="411" name="直線單箭頭接點 410">
              <a:extLst>
                <a:ext uri="{FF2B5EF4-FFF2-40B4-BE49-F238E27FC236}">
                  <a16:creationId xmlns:a16="http://schemas.microsoft.com/office/drawing/2014/main" id="{0DBE213B-2582-4C8F-BBCD-2F274837163D}"/>
                </a:ext>
              </a:extLst>
            </p:cNvPr>
            <p:cNvCxnSpPr>
              <a:cxnSpLocks/>
            </p:cNvCxnSpPr>
            <p:nvPr/>
          </p:nvCxnSpPr>
          <p:spPr>
            <a:xfrm>
              <a:off x="4626544" y="675073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線接點 411">
              <a:extLst>
                <a:ext uri="{FF2B5EF4-FFF2-40B4-BE49-F238E27FC236}">
                  <a16:creationId xmlns:a16="http://schemas.microsoft.com/office/drawing/2014/main" id="{07C9B0EB-A486-4BF1-A27E-2BA10219DD67}"/>
                </a:ext>
              </a:extLst>
            </p:cNvPr>
            <p:cNvCxnSpPr>
              <a:cxnSpLocks/>
            </p:cNvCxnSpPr>
            <p:nvPr/>
          </p:nvCxnSpPr>
          <p:spPr>
            <a:xfrm>
              <a:off x="4750671" y="613267"/>
              <a:ext cx="97186" cy="1445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3" name="文字方塊 412">
              <a:extLst>
                <a:ext uri="{FF2B5EF4-FFF2-40B4-BE49-F238E27FC236}">
                  <a16:creationId xmlns:a16="http://schemas.microsoft.com/office/drawing/2014/main" id="{EC3E820B-7E3F-40A8-B16C-1E0291293B28}"/>
                </a:ext>
              </a:extLst>
            </p:cNvPr>
            <p:cNvSpPr txBox="1"/>
            <p:nvPr/>
          </p:nvSpPr>
          <p:spPr>
            <a:xfrm>
              <a:off x="4669842" y="406290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16547789-D3B2-4312-821E-88FBA70C0AB3}"/>
              </a:ext>
            </a:extLst>
          </p:cNvPr>
          <p:cNvGrpSpPr/>
          <p:nvPr/>
        </p:nvGrpSpPr>
        <p:grpSpPr>
          <a:xfrm>
            <a:off x="5193509" y="635825"/>
            <a:ext cx="601497" cy="6200774"/>
            <a:chOff x="2383389" y="3557589"/>
            <a:chExt cx="258671" cy="443047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23ED0548-7228-464D-9DBD-157C5EF5C0DB}"/>
                </a:ext>
              </a:extLst>
            </p:cNvPr>
            <p:cNvSpPr/>
            <p:nvPr/>
          </p:nvSpPr>
          <p:spPr>
            <a:xfrm>
              <a:off x="2383390" y="3557589"/>
              <a:ext cx="258670" cy="443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800" dirty="0"/>
                <a:t>DF_CRX</a:t>
              </a:r>
            </a:p>
            <a:p>
              <a:r>
                <a:rPr lang="en-US" altLang="zh-TW" sz="800" dirty="0"/>
                <a:t>PIPE</a:t>
              </a:r>
            </a:p>
            <a:p>
              <a:endParaRPr lang="zh-TW" altLang="en-US" sz="800" dirty="0"/>
            </a:p>
            <a:p>
              <a:pPr algn="ctr"/>
              <a:endParaRPr lang="zh-TW" altLang="en-US" dirty="0"/>
            </a:p>
          </p:txBody>
        </p: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46AF1255-F1D4-4959-B7B9-486ADA4989C7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89" y="3557589"/>
              <a:ext cx="136907" cy="10882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0DD1C927-1AD8-4FF7-AC01-6AB5D7CB5F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5408" y="3557589"/>
              <a:ext cx="116650" cy="1068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091C1FD5-512E-4B88-A550-4E1D4B096BB2}"/>
              </a:ext>
            </a:extLst>
          </p:cNvPr>
          <p:cNvSpPr txBox="1"/>
          <p:nvPr/>
        </p:nvSpPr>
        <p:spPr>
          <a:xfrm>
            <a:off x="6396940" y="-91867"/>
            <a:ext cx="1691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CRX</a:t>
            </a:r>
            <a:endParaRPr lang="zh-TW" altLang="en-US" sz="5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8" name="群組 207">
            <a:extLst>
              <a:ext uri="{FF2B5EF4-FFF2-40B4-BE49-F238E27FC236}">
                <a16:creationId xmlns:a16="http://schemas.microsoft.com/office/drawing/2014/main" id="{DD592CB0-DF2B-4C44-8145-11026335390D}"/>
              </a:ext>
            </a:extLst>
          </p:cNvPr>
          <p:cNvGrpSpPr/>
          <p:nvPr/>
        </p:nvGrpSpPr>
        <p:grpSpPr>
          <a:xfrm>
            <a:off x="8806274" y="635825"/>
            <a:ext cx="398825" cy="6200774"/>
            <a:chOff x="2383389" y="3557589"/>
            <a:chExt cx="258674" cy="443047"/>
          </a:xfrm>
        </p:grpSpPr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5564932D-7E90-44BA-BA1B-52753CB68C42}"/>
                </a:ext>
              </a:extLst>
            </p:cNvPr>
            <p:cNvSpPr/>
            <p:nvPr/>
          </p:nvSpPr>
          <p:spPr>
            <a:xfrm>
              <a:off x="2383393" y="3557589"/>
              <a:ext cx="258670" cy="443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r>
                <a:rPr lang="en-US" altLang="zh-TW" sz="800" dirty="0"/>
                <a:t>CRX</a:t>
              </a:r>
            </a:p>
            <a:p>
              <a:r>
                <a:rPr lang="en-US" altLang="zh-TW" sz="800" dirty="0"/>
                <a:t>MU</a:t>
              </a:r>
            </a:p>
            <a:p>
              <a:r>
                <a:rPr lang="en-US" altLang="zh-TW" sz="800" dirty="0"/>
                <a:t>pipe</a:t>
              </a:r>
              <a:endParaRPr lang="zh-TW" altLang="en-US" sz="800" dirty="0"/>
            </a:p>
            <a:p>
              <a:pPr algn="ctr"/>
              <a:endParaRPr lang="zh-TW" altLang="en-US" dirty="0"/>
            </a:p>
          </p:txBody>
        </p: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38899D9D-ECF3-46E5-AA8D-683F4DEF0645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89" y="3557589"/>
              <a:ext cx="129335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直線接點 210">
              <a:extLst>
                <a:ext uri="{FF2B5EF4-FFF2-40B4-BE49-F238E27FC236}">
                  <a16:creationId xmlns:a16="http://schemas.microsoft.com/office/drawing/2014/main" id="{939A1388-668E-4F46-BEC1-ED3CB532F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724" y="3557589"/>
              <a:ext cx="129334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8" name="文字方塊 287">
            <a:extLst>
              <a:ext uri="{FF2B5EF4-FFF2-40B4-BE49-F238E27FC236}">
                <a16:creationId xmlns:a16="http://schemas.microsoft.com/office/drawing/2014/main" id="{E6BD1561-DF25-417C-9DEF-7C48F7446D2F}"/>
              </a:ext>
            </a:extLst>
          </p:cNvPr>
          <p:cNvSpPr txBox="1"/>
          <p:nvPr/>
        </p:nvSpPr>
        <p:spPr>
          <a:xfrm>
            <a:off x="9348770" y="-57150"/>
            <a:ext cx="1317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</a:t>
            </a:r>
            <a:endParaRPr lang="zh-TW" altLang="en-US" sz="5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DCA37622-9410-4F8B-B992-557D77603520}"/>
              </a:ext>
            </a:extLst>
          </p:cNvPr>
          <p:cNvGrpSpPr/>
          <p:nvPr/>
        </p:nvGrpSpPr>
        <p:grpSpPr>
          <a:xfrm>
            <a:off x="3116899" y="2324379"/>
            <a:ext cx="2060190" cy="2221727"/>
            <a:chOff x="2626290" y="789218"/>
            <a:chExt cx="2060190" cy="2489940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C116A482-0199-41AA-ACAB-C96F7AED27C4}"/>
                </a:ext>
              </a:extLst>
            </p:cNvPr>
            <p:cNvGrpSpPr/>
            <p:nvPr/>
          </p:nvGrpSpPr>
          <p:grpSpPr>
            <a:xfrm>
              <a:off x="2626290" y="1551025"/>
              <a:ext cx="1359684" cy="1728133"/>
              <a:chOff x="3145633" y="4387850"/>
              <a:chExt cx="600868" cy="788987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9F4D2F-34EA-4985-B9F1-B6F807A7393D}"/>
                  </a:ext>
                </a:extLst>
              </p:cNvPr>
              <p:cNvSpPr/>
              <p:nvPr/>
            </p:nvSpPr>
            <p:spPr>
              <a:xfrm>
                <a:off x="3145633" y="4387850"/>
                <a:ext cx="600868" cy="788987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</a:t>
                </a:r>
              </a:p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RF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" name="群組 9">
                <a:extLst>
                  <a:ext uri="{FF2B5EF4-FFF2-40B4-BE49-F238E27FC236}">
                    <a16:creationId xmlns:a16="http://schemas.microsoft.com/office/drawing/2014/main" id="{0C5F5F3E-8565-4823-A5EC-FEBFB07D63C8}"/>
                  </a:ext>
                </a:extLst>
              </p:cNvPr>
              <p:cNvGrpSpPr/>
              <p:nvPr/>
            </p:nvGrpSpPr>
            <p:grpSpPr>
              <a:xfrm>
                <a:off x="3316732" y="4387850"/>
                <a:ext cx="258669" cy="132980"/>
                <a:chOff x="1590433" y="4434258"/>
                <a:chExt cx="258669" cy="132980"/>
              </a:xfrm>
            </p:grpSpPr>
            <p:cxnSp>
              <p:nvCxnSpPr>
                <p:cNvPr id="11" name="直線接點 10">
                  <a:extLst>
                    <a:ext uri="{FF2B5EF4-FFF2-40B4-BE49-F238E27FC236}">
                      <a16:creationId xmlns:a16="http://schemas.microsoft.com/office/drawing/2014/main" id="{E934479A-0DE1-429F-9EC8-362FBD88E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433" y="4434258"/>
                  <a:ext cx="129335" cy="13298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接點 11">
                  <a:extLst>
                    <a:ext uri="{FF2B5EF4-FFF2-40B4-BE49-F238E27FC236}">
                      <a16:creationId xmlns:a16="http://schemas.microsoft.com/office/drawing/2014/main" id="{DB4DAC81-72A4-4EF3-8895-FB8BFABC02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19768" y="4446672"/>
                  <a:ext cx="129334" cy="12056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965B83BA-DA85-4B7E-AAD5-664CF4C5517C}"/>
                </a:ext>
              </a:extLst>
            </p:cNvPr>
            <p:cNvGrpSpPr/>
            <p:nvPr/>
          </p:nvGrpSpPr>
          <p:grpSpPr>
            <a:xfrm>
              <a:off x="2940810" y="789218"/>
              <a:ext cx="1745670" cy="744868"/>
              <a:chOff x="2555768" y="824907"/>
              <a:chExt cx="1745670" cy="744868"/>
            </a:xfrm>
          </p:grpSpPr>
          <p:sp>
            <p:nvSpPr>
              <p:cNvPr id="75" name="箭號: 向右 74">
                <a:extLst>
                  <a:ext uri="{FF2B5EF4-FFF2-40B4-BE49-F238E27FC236}">
                    <a16:creationId xmlns:a16="http://schemas.microsoft.com/office/drawing/2014/main" id="{BF32A4BD-62A2-4D9F-8CC9-7DC306FB6367}"/>
                  </a:ext>
                </a:extLst>
              </p:cNvPr>
              <p:cNvSpPr/>
              <p:nvPr/>
            </p:nvSpPr>
            <p:spPr>
              <a:xfrm rot="5400000">
                <a:off x="2477485" y="1091855"/>
                <a:ext cx="643305" cy="312535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1" name="直線接點 90">
                <a:extLst>
                  <a:ext uri="{FF2B5EF4-FFF2-40B4-BE49-F238E27FC236}">
                    <a16:creationId xmlns:a16="http://schemas.microsoft.com/office/drawing/2014/main" id="{FC18DBD0-D6DB-4176-ACFE-FD05F36C90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5768" y="1044809"/>
                <a:ext cx="513324" cy="29897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141DA4FC-AD29-4AB2-901E-D026648B886B}"/>
                  </a:ext>
                </a:extLst>
              </p:cNvPr>
              <p:cNvSpPr txBox="1"/>
              <p:nvPr/>
            </p:nvSpPr>
            <p:spPr>
              <a:xfrm>
                <a:off x="2876359" y="824907"/>
                <a:ext cx="14250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individual_i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D4C1D1F6-EB5D-4126-AB9A-47E48E5E4F23}"/>
              </a:ext>
            </a:extLst>
          </p:cNvPr>
          <p:cNvGrpSpPr/>
          <p:nvPr/>
        </p:nvGrpSpPr>
        <p:grpSpPr>
          <a:xfrm>
            <a:off x="2464034" y="4693728"/>
            <a:ext cx="1993593" cy="2150700"/>
            <a:chOff x="1971308" y="4649894"/>
            <a:chExt cx="1993593" cy="2042533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82591A0-F718-4E85-B7D1-4DE14F48E2C3}"/>
                </a:ext>
              </a:extLst>
            </p:cNvPr>
            <p:cNvGrpSpPr/>
            <p:nvPr/>
          </p:nvGrpSpPr>
          <p:grpSpPr>
            <a:xfrm>
              <a:off x="2633958" y="4649894"/>
              <a:ext cx="1330943" cy="1556981"/>
              <a:chOff x="3145633" y="4387850"/>
              <a:chExt cx="600868" cy="788987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EC82932-30CF-4FC4-AB1B-A2AD4B27F4B3}"/>
                  </a:ext>
                </a:extLst>
              </p:cNvPr>
              <p:cNvSpPr/>
              <p:nvPr/>
            </p:nvSpPr>
            <p:spPr>
              <a:xfrm>
                <a:off x="3145633" y="4387850"/>
                <a:ext cx="600868" cy="788987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</a:t>
                </a:r>
              </a:p>
              <a:p>
                <a:pPr algn="ctr"/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OFFSPRING</a:t>
                </a:r>
              </a:p>
              <a:p>
                <a:pPr algn="ctr"/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RF</a:t>
                </a:r>
                <a:endParaRPr lang="zh-TW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458495CF-3594-4DE5-96C9-CB3F70F6CA87}"/>
                  </a:ext>
                </a:extLst>
              </p:cNvPr>
              <p:cNvGrpSpPr/>
              <p:nvPr/>
            </p:nvGrpSpPr>
            <p:grpSpPr>
              <a:xfrm>
                <a:off x="3316732" y="4387850"/>
                <a:ext cx="258669" cy="132980"/>
                <a:chOff x="1590433" y="4434258"/>
                <a:chExt cx="258669" cy="132980"/>
              </a:xfrm>
            </p:grpSpPr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F65F5AEE-C754-41A3-A379-6F150ECA08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433" y="4434258"/>
                  <a:ext cx="129335" cy="13298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接點 16">
                  <a:extLst>
                    <a:ext uri="{FF2B5EF4-FFF2-40B4-BE49-F238E27FC236}">
                      <a16:creationId xmlns:a16="http://schemas.microsoft.com/office/drawing/2014/main" id="{ADF351E0-A95E-4FFE-B4C1-06EF50417B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19768" y="4446672"/>
                  <a:ext cx="129334" cy="12056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2" name="群組 241">
              <a:extLst>
                <a:ext uri="{FF2B5EF4-FFF2-40B4-BE49-F238E27FC236}">
                  <a16:creationId xmlns:a16="http://schemas.microsoft.com/office/drawing/2014/main" id="{1C7DE385-C1C3-441C-A2EA-2781AEEBCFFF}"/>
                </a:ext>
              </a:extLst>
            </p:cNvPr>
            <p:cNvGrpSpPr/>
            <p:nvPr/>
          </p:nvGrpSpPr>
          <p:grpSpPr>
            <a:xfrm rot="10800000">
              <a:off x="1971308" y="6210750"/>
              <a:ext cx="1425079" cy="481677"/>
              <a:chOff x="3099846" y="925406"/>
              <a:chExt cx="1425079" cy="643305"/>
            </a:xfrm>
          </p:grpSpPr>
          <p:sp>
            <p:nvSpPr>
              <p:cNvPr id="243" name="箭號: 向右 242">
                <a:extLst>
                  <a:ext uri="{FF2B5EF4-FFF2-40B4-BE49-F238E27FC236}">
                    <a16:creationId xmlns:a16="http://schemas.microsoft.com/office/drawing/2014/main" id="{9F3AFC3E-C980-4383-BFAF-7060D11C5ACB}"/>
                  </a:ext>
                </a:extLst>
              </p:cNvPr>
              <p:cNvSpPr/>
              <p:nvPr/>
            </p:nvSpPr>
            <p:spPr>
              <a:xfrm rot="5400000">
                <a:off x="3205665" y="1090791"/>
                <a:ext cx="643305" cy="312535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44" name="直線接點 243">
                <a:extLst>
                  <a:ext uri="{FF2B5EF4-FFF2-40B4-BE49-F238E27FC236}">
                    <a16:creationId xmlns:a16="http://schemas.microsoft.com/office/drawing/2014/main" id="{7C61905F-783C-46E4-950D-D918356E5E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0588" y="1011059"/>
                <a:ext cx="513324" cy="29897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5" name="文字方塊 244">
                <a:extLst>
                  <a:ext uri="{FF2B5EF4-FFF2-40B4-BE49-F238E27FC236}">
                    <a16:creationId xmlns:a16="http://schemas.microsoft.com/office/drawing/2014/main" id="{C6BB8BDD-7127-4B77-AB91-54D85137679F}"/>
                  </a:ext>
                </a:extLst>
              </p:cNvPr>
              <p:cNvSpPr txBox="1"/>
              <p:nvPr/>
            </p:nvSpPr>
            <p:spPr>
              <a:xfrm rot="10800000">
                <a:off x="3099846" y="1048759"/>
                <a:ext cx="14250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individual_i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6" name="群組 265">
            <a:extLst>
              <a:ext uri="{FF2B5EF4-FFF2-40B4-BE49-F238E27FC236}">
                <a16:creationId xmlns:a16="http://schemas.microsoft.com/office/drawing/2014/main" id="{8BAD8A94-4C85-4E96-9F3B-316EA196553A}"/>
              </a:ext>
            </a:extLst>
          </p:cNvPr>
          <p:cNvGrpSpPr/>
          <p:nvPr/>
        </p:nvGrpSpPr>
        <p:grpSpPr>
          <a:xfrm>
            <a:off x="4334531" y="5205662"/>
            <a:ext cx="952609" cy="725228"/>
            <a:chOff x="3409179" y="1989779"/>
            <a:chExt cx="1344168" cy="725228"/>
          </a:xfrm>
        </p:grpSpPr>
        <p:sp>
          <p:nvSpPr>
            <p:cNvPr id="270" name="箭號: 向右 269">
              <a:extLst>
                <a:ext uri="{FF2B5EF4-FFF2-40B4-BE49-F238E27FC236}">
                  <a16:creationId xmlns:a16="http://schemas.microsoft.com/office/drawing/2014/main" id="{A06E6832-65D5-4749-92AB-738165A9FB9F}"/>
                </a:ext>
              </a:extLst>
            </p:cNvPr>
            <p:cNvSpPr/>
            <p:nvPr/>
          </p:nvSpPr>
          <p:spPr>
            <a:xfrm>
              <a:off x="3600931" y="2275407"/>
              <a:ext cx="1014668" cy="3125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2" name="直線接點 271">
              <a:extLst>
                <a:ext uri="{FF2B5EF4-FFF2-40B4-BE49-F238E27FC236}">
                  <a16:creationId xmlns:a16="http://schemas.microsoft.com/office/drawing/2014/main" id="{9F40E819-4F6B-4500-9FAB-5F9DAA5A2DB7}"/>
                </a:ext>
              </a:extLst>
            </p:cNvPr>
            <p:cNvCxnSpPr>
              <a:cxnSpLocks/>
            </p:cNvCxnSpPr>
            <p:nvPr/>
          </p:nvCxnSpPr>
          <p:spPr>
            <a:xfrm>
              <a:off x="3836284" y="2224659"/>
              <a:ext cx="403590" cy="49034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4" name="文字方塊 273">
              <a:extLst>
                <a:ext uri="{FF2B5EF4-FFF2-40B4-BE49-F238E27FC236}">
                  <a16:creationId xmlns:a16="http://schemas.microsoft.com/office/drawing/2014/main" id="{589571AC-1739-4139-9E05-AD24D2AA4801}"/>
                </a:ext>
              </a:extLst>
            </p:cNvPr>
            <p:cNvSpPr txBox="1"/>
            <p:nvPr/>
          </p:nvSpPr>
          <p:spPr>
            <a:xfrm>
              <a:off x="3409179" y="1989779"/>
              <a:ext cx="1344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11*2+8+10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6" name="文字方塊 275">
            <a:extLst>
              <a:ext uri="{FF2B5EF4-FFF2-40B4-BE49-F238E27FC236}">
                <a16:creationId xmlns:a16="http://schemas.microsoft.com/office/drawing/2014/main" id="{0BA2EA61-802F-4764-892E-C8305E78FC13}"/>
              </a:ext>
            </a:extLst>
          </p:cNvPr>
          <p:cNvSpPr txBox="1"/>
          <p:nvPr/>
        </p:nvSpPr>
        <p:spPr>
          <a:xfrm>
            <a:off x="4475248" y="5913730"/>
            <a:ext cx="1162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OffsInd1_DF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903C1288-89FF-49F0-BD04-3E1E31BE8DC7}"/>
              </a:ext>
            </a:extLst>
          </p:cNvPr>
          <p:cNvGrpSpPr/>
          <p:nvPr/>
        </p:nvGrpSpPr>
        <p:grpSpPr>
          <a:xfrm>
            <a:off x="4375606" y="4466142"/>
            <a:ext cx="1274577" cy="854555"/>
            <a:chOff x="4375606" y="4466142"/>
            <a:chExt cx="1274577" cy="854555"/>
          </a:xfrm>
        </p:grpSpPr>
        <p:grpSp>
          <p:nvGrpSpPr>
            <p:cNvPr id="257" name="群組 256">
              <a:extLst>
                <a:ext uri="{FF2B5EF4-FFF2-40B4-BE49-F238E27FC236}">
                  <a16:creationId xmlns:a16="http://schemas.microsoft.com/office/drawing/2014/main" id="{3F31AE88-0952-41E2-A04E-1DD3B79EB0EB}"/>
                </a:ext>
              </a:extLst>
            </p:cNvPr>
            <p:cNvGrpSpPr/>
            <p:nvPr/>
          </p:nvGrpSpPr>
          <p:grpSpPr>
            <a:xfrm>
              <a:off x="4375606" y="4466142"/>
              <a:ext cx="931208" cy="639111"/>
              <a:chOff x="3473064" y="1989513"/>
              <a:chExt cx="1313971" cy="639111"/>
            </a:xfrm>
          </p:grpSpPr>
          <p:sp>
            <p:nvSpPr>
              <p:cNvPr id="259" name="箭號: 向右 258">
                <a:extLst>
                  <a:ext uri="{FF2B5EF4-FFF2-40B4-BE49-F238E27FC236}">
                    <a16:creationId xmlns:a16="http://schemas.microsoft.com/office/drawing/2014/main" id="{F5C787D6-234E-4E7A-AC40-E70952B44FD8}"/>
                  </a:ext>
                </a:extLst>
              </p:cNvPr>
              <p:cNvSpPr/>
              <p:nvPr/>
            </p:nvSpPr>
            <p:spPr>
              <a:xfrm>
                <a:off x="3600931" y="2275407"/>
                <a:ext cx="1014668" cy="3125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60" name="直線接點 259">
                <a:extLst>
                  <a:ext uri="{FF2B5EF4-FFF2-40B4-BE49-F238E27FC236}">
                    <a16:creationId xmlns:a16="http://schemas.microsoft.com/office/drawing/2014/main" id="{A5BA2D34-443C-4732-BD27-54CD213ED6F8}"/>
                  </a:ext>
                </a:extLst>
              </p:cNvPr>
              <p:cNvCxnSpPr>
                <a:cxnSpLocks/>
                <a:endCxn id="277" idx="0"/>
              </p:cNvCxnSpPr>
              <p:nvPr/>
            </p:nvCxnSpPr>
            <p:spPr>
              <a:xfrm>
                <a:off x="4031133" y="2211427"/>
                <a:ext cx="420236" cy="4171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4" name="文字方塊 263">
                <a:extLst>
                  <a:ext uri="{FF2B5EF4-FFF2-40B4-BE49-F238E27FC236}">
                    <a16:creationId xmlns:a16="http://schemas.microsoft.com/office/drawing/2014/main" id="{BC2DFA8F-326F-4181-B448-F212F9BFEDED}"/>
                  </a:ext>
                </a:extLst>
              </p:cNvPr>
              <p:cNvSpPr txBox="1"/>
              <p:nvPr/>
            </p:nvSpPr>
            <p:spPr>
              <a:xfrm>
                <a:off x="3473064" y="1989513"/>
                <a:ext cx="13139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11*2+8+10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7" name="文字方塊 276">
              <a:extLst>
                <a:ext uri="{FF2B5EF4-FFF2-40B4-BE49-F238E27FC236}">
                  <a16:creationId xmlns:a16="http://schemas.microsoft.com/office/drawing/2014/main" id="{A9AC6EA7-8410-48A1-960A-42EC1BA5F6D2}"/>
                </a:ext>
              </a:extLst>
            </p:cNvPr>
            <p:cNvSpPr txBox="1"/>
            <p:nvPr/>
          </p:nvSpPr>
          <p:spPr>
            <a:xfrm>
              <a:off x="4487672" y="5105253"/>
              <a:ext cx="1162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OffInd2_DF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311F71C3-D62C-4F36-B438-59CBA8D52908}"/>
              </a:ext>
            </a:extLst>
          </p:cNvPr>
          <p:cNvGrpSpPr/>
          <p:nvPr/>
        </p:nvGrpSpPr>
        <p:grpSpPr>
          <a:xfrm>
            <a:off x="4385901" y="3594147"/>
            <a:ext cx="1242916" cy="646863"/>
            <a:chOff x="3888801" y="3615548"/>
            <a:chExt cx="1242916" cy="646863"/>
          </a:xfrm>
        </p:grpSpPr>
        <p:grpSp>
          <p:nvGrpSpPr>
            <p:cNvPr id="247" name="群組 246">
              <a:extLst>
                <a:ext uri="{FF2B5EF4-FFF2-40B4-BE49-F238E27FC236}">
                  <a16:creationId xmlns:a16="http://schemas.microsoft.com/office/drawing/2014/main" id="{C2859695-0BFD-4C63-A744-2FC49A1300BB}"/>
                </a:ext>
              </a:extLst>
            </p:cNvPr>
            <p:cNvGrpSpPr/>
            <p:nvPr/>
          </p:nvGrpSpPr>
          <p:grpSpPr>
            <a:xfrm>
              <a:off x="3888801" y="3615548"/>
              <a:ext cx="935172" cy="505278"/>
              <a:chOff x="3472977" y="1895753"/>
              <a:chExt cx="1319564" cy="819254"/>
            </a:xfrm>
          </p:grpSpPr>
          <p:sp>
            <p:nvSpPr>
              <p:cNvPr id="248" name="箭號: 向右 247">
                <a:extLst>
                  <a:ext uri="{FF2B5EF4-FFF2-40B4-BE49-F238E27FC236}">
                    <a16:creationId xmlns:a16="http://schemas.microsoft.com/office/drawing/2014/main" id="{3CB4D372-7511-4250-8F69-24680CF4C598}"/>
                  </a:ext>
                </a:extLst>
              </p:cNvPr>
              <p:cNvSpPr/>
              <p:nvPr/>
            </p:nvSpPr>
            <p:spPr>
              <a:xfrm>
                <a:off x="3600931" y="2275407"/>
                <a:ext cx="1014668" cy="3125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49" name="直線接點 248">
                <a:extLst>
                  <a:ext uri="{FF2B5EF4-FFF2-40B4-BE49-F238E27FC236}">
                    <a16:creationId xmlns:a16="http://schemas.microsoft.com/office/drawing/2014/main" id="{C1330F04-B678-4195-B63A-8BA648C8D7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8430" y="2253801"/>
                <a:ext cx="461443" cy="46120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0" name="文字方塊 249">
                <a:extLst>
                  <a:ext uri="{FF2B5EF4-FFF2-40B4-BE49-F238E27FC236}">
                    <a16:creationId xmlns:a16="http://schemas.microsoft.com/office/drawing/2014/main" id="{066AF14E-9ADC-4CA8-A9DB-90AD965CBD02}"/>
                  </a:ext>
                </a:extLst>
              </p:cNvPr>
              <p:cNvSpPr txBox="1"/>
              <p:nvPr/>
            </p:nvSpPr>
            <p:spPr>
              <a:xfrm>
                <a:off x="3472977" y="1895753"/>
                <a:ext cx="1319564" cy="449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11*2+8+10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3" name="文字方塊 282">
              <a:extLst>
                <a:ext uri="{FF2B5EF4-FFF2-40B4-BE49-F238E27FC236}">
                  <a16:creationId xmlns:a16="http://schemas.microsoft.com/office/drawing/2014/main" id="{AA500F39-5619-4C25-BA55-126BE389B2D3}"/>
                </a:ext>
              </a:extLst>
            </p:cNvPr>
            <p:cNvSpPr txBox="1"/>
            <p:nvPr/>
          </p:nvSpPr>
          <p:spPr>
            <a:xfrm>
              <a:off x="3969206" y="4046967"/>
              <a:ext cx="1162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PopInd_DF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38FC134A-07FA-4F95-AC67-9B7875210D99}"/>
              </a:ext>
            </a:extLst>
          </p:cNvPr>
          <p:cNvGrpSpPr/>
          <p:nvPr/>
        </p:nvGrpSpPr>
        <p:grpSpPr>
          <a:xfrm>
            <a:off x="-89474" y="2679918"/>
            <a:ext cx="1612851" cy="1498164"/>
            <a:chOff x="23943" y="3611050"/>
            <a:chExt cx="2761881" cy="2306958"/>
          </a:xfrm>
        </p:grpSpPr>
        <p:cxnSp>
          <p:nvCxnSpPr>
            <p:cNvPr id="287" name="直線單箭頭接點 286">
              <a:extLst>
                <a:ext uri="{FF2B5EF4-FFF2-40B4-BE49-F238E27FC236}">
                  <a16:creationId xmlns:a16="http://schemas.microsoft.com/office/drawing/2014/main" id="{B1532E22-98B2-453F-959D-74CDBD220193}"/>
                </a:ext>
              </a:extLst>
            </p:cNvPr>
            <p:cNvCxnSpPr>
              <a:cxnSpLocks/>
            </p:cNvCxnSpPr>
            <p:nvPr/>
          </p:nvCxnSpPr>
          <p:spPr>
            <a:xfrm>
              <a:off x="832488" y="3841331"/>
              <a:ext cx="0" cy="5346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44FA273C-D047-4FFA-B06A-0AE8608E8609}"/>
                </a:ext>
              </a:extLst>
            </p:cNvPr>
            <p:cNvGrpSpPr/>
            <p:nvPr/>
          </p:nvGrpSpPr>
          <p:grpSpPr>
            <a:xfrm>
              <a:off x="23943" y="3611050"/>
              <a:ext cx="2761881" cy="2306958"/>
              <a:chOff x="23943" y="3611050"/>
              <a:chExt cx="2761881" cy="2306958"/>
            </a:xfrm>
          </p:grpSpPr>
          <p:cxnSp>
            <p:nvCxnSpPr>
              <p:cNvPr id="317" name="直線單箭頭接點 316">
                <a:extLst>
                  <a:ext uri="{FF2B5EF4-FFF2-40B4-BE49-F238E27FC236}">
                    <a16:creationId xmlns:a16="http://schemas.microsoft.com/office/drawing/2014/main" id="{724401D1-E6FF-4353-A25A-1A1B3DBF48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8778" y="3841331"/>
                <a:ext cx="0" cy="5346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E4AE0EC1-FD42-41B3-835A-F8900C876097}"/>
                  </a:ext>
                </a:extLst>
              </p:cNvPr>
              <p:cNvGrpSpPr/>
              <p:nvPr/>
            </p:nvGrpSpPr>
            <p:grpSpPr>
              <a:xfrm>
                <a:off x="23943" y="3611050"/>
                <a:ext cx="2761881" cy="2306958"/>
                <a:chOff x="23943" y="3611050"/>
                <a:chExt cx="2761881" cy="2306958"/>
              </a:xfrm>
            </p:grpSpPr>
            <p:grpSp>
              <p:nvGrpSpPr>
                <p:cNvPr id="285" name="群組 284">
                  <a:extLst>
                    <a:ext uri="{FF2B5EF4-FFF2-40B4-BE49-F238E27FC236}">
                      <a16:creationId xmlns:a16="http://schemas.microsoft.com/office/drawing/2014/main" id="{81E6E676-D63B-4ECA-B9C8-1CC59E7AAC8A}"/>
                    </a:ext>
                  </a:extLst>
                </p:cNvPr>
                <p:cNvGrpSpPr/>
                <p:nvPr/>
              </p:nvGrpSpPr>
              <p:grpSpPr>
                <a:xfrm>
                  <a:off x="617596" y="4376027"/>
                  <a:ext cx="1359684" cy="1541981"/>
                  <a:chOff x="3145633" y="4387850"/>
                  <a:chExt cx="600868" cy="788987"/>
                </a:xfrm>
              </p:grpSpPr>
              <p:sp>
                <p:nvSpPr>
                  <p:cNvPr id="303" name="矩形 302">
                    <a:extLst>
                      <a:ext uri="{FF2B5EF4-FFF2-40B4-BE49-F238E27FC236}">
                        <a16:creationId xmlns:a16="http://schemas.microsoft.com/office/drawing/2014/main" id="{4A81E050-AE97-4243-86BC-DB36CCBDACBE}"/>
                      </a:ext>
                    </a:extLst>
                  </p:cNvPr>
                  <p:cNvSpPr/>
                  <p:nvPr/>
                </p:nvSpPr>
                <p:spPr>
                  <a:xfrm>
                    <a:off x="3145633" y="4387850"/>
                    <a:ext cx="600868" cy="788987"/>
                  </a:xfrm>
                  <a:prstGeom prst="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RNG1</a:t>
                    </a:r>
                    <a:endParaRPr lang="zh-TW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304" name="群組 303">
                    <a:extLst>
                      <a:ext uri="{FF2B5EF4-FFF2-40B4-BE49-F238E27FC236}">
                        <a16:creationId xmlns:a16="http://schemas.microsoft.com/office/drawing/2014/main" id="{96BC5C32-7495-46ED-9DE8-2114046BDF49}"/>
                      </a:ext>
                    </a:extLst>
                  </p:cNvPr>
                  <p:cNvGrpSpPr/>
                  <p:nvPr/>
                </p:nvGrpSpPr>
                <p:grpSpPr>
                  <a:xfrm>
                    <a:off x="3316732" y="4387850"/>
                    <a:ext cx="258669" cy="132980"/>
                    <a:chOff x="1590433" y="4434258"/>
                    <a:chExt cx="258669" cy="132980"/>
                  </a:xfrm>
                </p:grpSpPr>
                <p:cxnSp>
                  <p:nvCxnSpPr>
                    <p:cNvPr id="309" name="直線接點 308">
                      <a:extLst>
                        <a:ext uri="{FF2B5EF4-FFF2-40B4-BE49-F238E27FC236}">
                          <a16:creationId xmlns:a16="http://schemas.microsoft.com/office/drawing/2014/main" id="{BB20EDDB-A9A9-49B2-AAC7-EC61F55BED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90433" y="4434258"/>
                      <a:ext cx="129335" cy="13298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0" name="直線接點 309">
                      <a:extLst>
                        <a:ext uri="{FF2B5EF4-FFF2-40B4-BE49-F238E27FC236}">
                          <a16:creationId xmlns:a16="http://schemas.microsoft.com/office/drawing/2014/main" id="{D4705767-F0A3-4A37-A83F-BDE224A779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719768" y="4446672"/>
                      <a:ext cx="129334" cy="120566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93" name="文字方塊 292">
                  <a:extLst>
                    <a:ext uri="{FF2B5EF4-FFF2-40B4-BE49-F238E27FC236}">
                      <a16:creationId xmlns:a16="http://schemas.microsoft.com/office/drawing/2014/main" id="{110ADD93-CB01-4C5E-A183-28253E9BDDE4}"/>
                    </a:ext>
                  </a:extLst>
                </p:cNvPr>
                <p:cNvSpPr txBox="1"/>
                <p:nvPr/>
              </p:nvSpPr>
              <p:spPr>
                <a:xfrm>
                  <a:off x="23943" y="3611050"/>
                  <a:ext cx="1601292" cy="9952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set_</a:t>
                  </a:r>
                </a:p>
                <a:p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seed1</a:t>
                  </a:r>
                </a:p>
                <a:p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_i</a:t>
                  </a:r>
                  <a:endPara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4" name="群組 293">
                  <a:extLst>
                    <a:ext uri="{FF2B5EF4-FFF2-40B4-BE49-F238E27FC236}">
                      <a16:creationId xmlns:a16="http://schemas.microsoft.com/office/drawing/2014/main" id="{DCC74B86-CDDA-459A-B0CA-00DA7F02825E}"/>
                    </a:ext>
                  </a:extLst>
                </p:cNvPr>
                <p:cNvGrpSpPr/>
                <p:nvPr/>
              </p:nvGrpSpPr>
              <p:grpSpPr>
                <a:xfrm>
                  <a:off x="1096640" y="3740814"/>
                  <a:ext cx="1689184" cy="529340"/>
                  <a:chOff x="2720292" y="874817"/>
                  <a:chExt cx="1689184" cy="593243"/>
                </a:xfrm>
              </p:grpSpPr>
              <p:cxnSp>
                <p:nvCxnSpPr>
                  <p:cNvPr id="296" name="直線接點 295">
                    <a:extLst>
                      <a:ext uri="{FF2B5EF4-FFF2-40B4-BE49-F238E27FC236}">
                        <a16:creationId xmlns:a16="http://schemas.microsoft.com/office/drawing/2014/main" id="{B2A8EF04-6F32-4E21-B49D-24E57F3CC0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20292" y="1104758"/>
                    <a:ext cx="174955" cy="27836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7" name="文字方塊 296">
                    <a:extLst>
                      <a:ext uri="{FF2B5EF4-FFF2-40B4-BE49-F238E27FC236}">
                        <a16:creationId xmlns:a16="http://schemas.microsoft.com/office/drawing/2014/main" id="{4A286819-6F2D-4DDB-B4B1-1CE01227FB27}"/>
                      </a:ext>
                    </a:extLst>
                  </p:cNvPr>
                  <p:cNvSpPr txBox="1"/>
                  <p:nvPr/>
                </p:nvSpPr>
                <p:spPr>
                  <a:xfrm>
                    <a:off x="2752491" y="874817"/>
                    <a:ext cx="1656985" cy="4780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rnd_seed1_i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2" name="文字方塊 301">
                    <a:extLst>
                      <a:ext uri="{FF2B5EF4-FFF2-40B4-BE49-F238E27FC236}">
                        <a16:creationId xmlns:a16="http://schemas.microsoft.com/office/drawing/2014/main" id="{5407E65F-A1C6-4501-A04A-3EA1FA779419}"/>
                      </a:ext>
                    </a:extLst>
                  </p:cNvPr>
                  <p:cNvSpPr txBox="1"/>
                  <p:nvPr/>
                </p:nvSpPr>
                <p:spPr>
                  <a:xfrm>
                    <a:off x="2843655" y="1157621"/>
                    <a:ext cx="538337" cy="3104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grpSp>
        <p:nvGrpSpPr>
          <p:cNvPr id="319" name="群組 318">
            <a:extLst>
              <a:ext uri="{FF2B5EF4-FFF2-40B4-BE49-F238E27FC236}">
                <a16:creationId xmlns:a16="http://schemas.microsoft.com/office/drawing/2014/main" id="{FB43CCE4-8DAA-489D-AA81-AFFDD0116520}"/>
              </a:ext>
            </a:extLst>
          </p:cNvPr>
          <p:cNvGrpSpPr/>
          <p:nvPr/>
        </p:nvGrpSpPr>
        <p:grpSpPr>
          <a:xfrm>
            <a:off x="-73849" y="4180622"/>
            <a:ext cx="1639817" cy="1498164"/>
            <a:chOff x="23943" y="3611050"/>
            <a:chExt cx="2808058" cy="2306958"/>
          </a:xfrm>
        </p:grpSpPr>
        <p:cxnSp>
          <p:nvCxnSpPr>
            <p:cNvPr id="323" name="直線單箭頭接點 322">
              <a:extLst>
                <a:ext uri="{FF2B5EF4-FFF2-40B4-BE49-F238E27FC236}">
                  <a16:creationId xmlns:a16="http://schemas.microsoft.com/office/drawing/2014/main" id="{2B650BA5-3A08-4866-88EF-B4C273F1A361}"/>
                </a:ext>
              </a:extLst>
            </p:cNvPr>
            <p:cNvCxnSpPr>
              <a:cxnSpLocks/>
            </p:cNvCxnSpPr>
            <p:nvPr/>
          </p:nvCxnSpPr>
          <p:spPr>
            <a:xfrm>
              <a:off x="832488" y="3841331"/>
              <a:ext cx="0" cy="5346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26" name="群組 325">
              <a:extLst>
                <a:ext uri="{FF2B5EF4-FFF2-40B4-BE49-F238E27FC236}">
                  <a16:creationId xmlns:a16="http://schemas.microsoft.com/office/drawing/2014/main" id="{1FC9E20F-C0B3-4F7D-8B6E-289A4B360997}"/>
                </a:ext>
              </a:extLst>
            </p:cNvPr>
            <p:cNvGrpSpPr/>
            <p:nvPr/>
          </p:nvGrpSpPr>
          <p:grpSpPr>
            <a:xfrm>
              <a:off x="23943" y="3611050"/>
              <a:ext cx="2808058" cy="2306958"/>
              <a:chOff x="23943" y="3611050"/>
              <a:chExt cx="2808058" cy="2306958"/>
            </a:xfrm>
          </p:grpSpPr>
          <p:cxnSp>
            <p:nvCxnSpPr>
              <p:cNvPr id="329" name="直線單箭頭接點 328">
                <a:extLst>
                  <a:ext uri="{FF2B5EF4-FFF2-40B4-BE49-F238E27FC236}">
                    <a16:creationId xmlns:a16="http://schemas.microsoft.com/office/drawing/2014/main" id="{742F14CE-4445-40A6-860B-D0A328F2C4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8778" y="3841331"/>
                <a:ext cx="0" cy="5346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334" name="群組 333">
                <a:extLst>
                  <a:ext uri="{FF2B5EF4-FFF2-40B4-BE49-F238E27FC236}">
                    <a16:creationId xmlns:a16="http://schemas.microsoft.com/office/drawing/2014/main" id="{CC448AA7-1729-4267-9D32-BC38CFD85E2E}"/>
                  </a:ext>
                </a:extLst>
              </p:cNvPr>
              <p:cNvGrpSpPr/>
              <p:nvPr/>
            </p:nvGrpSpPr>
            <p:grpSpPr>
              <a:xfrm>
                <a:off x="23943" y="3611050"/>
                <a:ext cx="2808058" cy="2306958"/>
                <a:chOff x="23943" y="3611050"/>
                <a:chExt cx="2808058" cy="2306958"/>
              </a:xfrm>
            </p:grpSpPr>
            <p:grpSp>
              <p:nvGrpSpPr>
                <p:cNvPr id="335" name="群組 334">
                  <a:extLst>
                    <a:ext uri="{FF2B5EF4-FFF2-40B4-BE49-F238E27FC236}">
                      <a16:creationId xmlns:a16="http://schemas.microsoft.com/office/drawing/2014/main" id="{BD499CF7-3F4F-4CE2-943C-13835766BC5E}"/>
                    </a:ext>
                  </a:extLst>
                </p:cNvPr>
                <p:cNvGrpSpPr/>
                <p:nvPr/>
              </p:nvGrpSpPr>
              <p:grpSpPr>
                <a:xfrm>
                  <a:off x="617596" y="4376027"/>
                  <a:ext cx="1359684" cy="1541981"/>
                  <a:chOff x="3145633" y="4387850"/>
                  <a:chExt cx="600868" cy="788987"/>
                </a:xfrm>
              </p:grpSpPr>
              <p:sp>
                <p:nvSpPr>
                  <p:cNvPr id="353" name="矩形 352">
                    <a:extLst>
                      <a:ext uri="{FF2B5EF4-FFF2-40B4-BE49-F238E27FC236}">
                        <a16:creationId xmlns:a16="http://schemas.microsoft.com/office/drawing/2014/main" id="{FE4438D5-4827-485A-919F-AE2CF1D86F40}"/>
                      </a:ext>
                    </a:extLst>
                  </p:cNvPr>
                  <p:cNvSpPr/>
                  <p:nvPr/>
                </p:nvSpPr>
                <p:spPr>
                  <a:xfrm>
                    <a:off x="3145633" y="4387850"/>
                    <a:ext cx="600868" cy="788987"/>
                  </a:xfrm>
                  <a:prstGeom prst="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RNG1</a:t>
                    </a:r>
                    <a:endParaRPr lang="zh-TW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356" name="群組 355">
                    <a:extLst>
                      <a:ext uri="{FF2B5EF4-FFF2-40B4-BE49-F238E27FC236}">
                        <a16:creationId xmlns:a16="http://schemas.microsoft.com/office/drawing/2014/main" id="{058AF50F-3C06-4CB8-9857-B8342E9DCF3F}"/>
                      </a:ext>
                    </a:extLst>
                  </p:cNvPr>
                  <p:cNvGrpSpPr/>
                  <p:nvPr/>
                </p:nvGrpSpPr>
                <p:grpSpPr>
                  <a:xfrm>
                    <a:off x="3316732" y="4387850"/>
                    <a:ext cx="258669" cy="132980"/>
                    <a:chOff x="1590433" y="4434258"/>
                    <a:chExt cx="258669" cy="132980"/>
                  </a:xfrm>
                </p:grpSpPr>
                <p:cxnSp>
                  <p:nvCxnSpPr>
                    <p:cNvPr id="357" name="直線接點 356">
                      <a:extLst>
                        <a:ext uri="{FF2B5EF4-FFF2-40B4-BE49-F238E27FC236}">
                          <a16:creationId xmlns:a16="http://schemas.microsoft.com/office/drawing/2014/main" id="{C8BAA361-4754-4EE2-A50A-4E1786B8933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90433" y="4434258"/>
                      <a:ext cx="129335" cy="13298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9" name="直線接點 358">
                      <a:extLst>
                        <a:ext uri="{FF2B5EF4-FFF2-40B4-BE49-F238E27FC236}">
                          <a16:creationId xmlns:a16="http://schemas.microsoft.com/office/drawing/2014/main" id="{CACFF630-96F9-46B2-9532-2DD62B5DB7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719768" y="4446672"/>
                      <a:ext cx="129334" cy="120566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36" name="文字方塊 335">
                  <a:extLst>
                    <a:ext uri="{FF2B5EF4-FFF2-40B4-BE49-F238E27FC236}">
                      <a16:creationId xmlns:a16="http://schemas.microsoft.com/office/drawing/2014/main" id="{5A2B4FAD-9A66-4678-9D6B-4803B930D3B0}"/>
                    </a:ext>
                  </a:extLst>
                </p:cNvPr>
                <p:cNvSpPr txBox="1"/>
                <p:nvPr/>
              </p:nvSpPr>
              <p:spPr>
                <a:xfrm>
                  <a:off x="23943" y="3611050"/>
                  <a:ext cx="1601292" cy="9952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set_</a:t>
                  </a:r>
                </a:p>
                <a:p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seed2</a:t>
                  </a:r>
                </a:p>
                <a:p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_i</a:t>
                  </a:r>
                  <a:endPara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42" name="群組 341">
                  <a:extLst>
                    <a:ext uri="{FF2B5EF4-FFF2-40B4-BE49-F238E27FC236}">
                      <a16:creationId xmlns:a16="http://schemas.microsoft.com/office/drawing/2014/main" id="{91D50394-A8C6-4D61-B610-F623F104802D}"/>
                    </a:ext>
                  </a:extLst>
                </p:cNvPr>
                <p:cNvGrpSpPr/>
                <p:nvPr/>
              </p:nvGrpSpPr>
              <p:grpSpPr>
                <a:xfrm>
                  <a:off x="1096640" y="3740814"/>
                  <a:ext cx="1735361" cy="529340"/>
                  <a:chOff x="2720292" y="874817"/>
                  <a:chExt cx="1735361" cy="593243"/>
                </a:xfrm>
              </p:grpSpPr>
              <p:cxnSp>
                <p:nvCxnSpPr>
                  <p:cNvPr id="343" name="直線接點 342">
                    <a:extLst>
                      <a:ext uri="{FF2B5EF4-FFF2-40B4-BE49-F238E27FC236}">
                        <a16:creationId xmlns:a16="http://schemas.microsoft.com/office/drawing/2014/main" id="{02F1C2F8-0DD7-4C96-B334-B2CDB74A3B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20292" y="1104758"/>
                    <a:ext cx="174955" cy="27836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9" name="文字方塊 348">
                    <a:extLst>
                      <a:ext uri="{FF2B5EF4-FFF2-40B4-BE49-F238E27FC236}">
                        <a16:creationId xmlns:a16="http://schemas.microsoft.com/office/drawing/2014/main" id="{0EBE7A9E-59D2-4097-945A-CACF3C9CC0BE}"/>
                      </a:ext>
                    </a:extLst>
                  </p:cNvPr>
                  <p:cNvSpPr txBox="1"/>
                  <p:nvPr/>
                </p:nvSpPr>
                <p:spPr>
                  <a:xfrm>
                    <a:off x="2752491" y="874817"/>
                    <a:ext cx="1703162" cy="4780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rnd_seed2_i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2" name="文字方塊 351">
                    <a:extLst>
                      <a:ext uri="{FF2B5EF4-FFF2-40B4-BE49-F238E27FC236}">
                        <a16:creationId xmlns:a16="http://schemas.microsoft.com/office/drawing/2014/main" id="{1151BC94-0DF9-4EB6-8635-455912CB9EFF}"/>
                      </a:ext>
                    </a:extLst>
                  </p:cNvPr>
                  <p:cNvSpPr txBox="1"/>
                  <p:nvPr/>
                </p:nvSpPr>
                <p:spPr>
                  <a:xfrm>
                    <a:off x="2843655" y="1157621"/>
                    <a:ext cx="538337" cy="3104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E329B581-62A4-4592-84C0-E9DCD8DB54F6}"/>
              </a:ext>
            </a:extLst>
          </p:cNvPr>
          <p:cNvGrpSpPr/>
          <p:nvPr/>
        </p:nvGrpSpPr>
        <p:grpSpPr>
          <a:xfrm>
            <a:off x="1717522" y="3170609"/>
            <a:ext cx="821497" cy="1007008"/>
            <a:chOff x="1195883" y="3171074"/>
            <a:chExt cx="821497" cy="1007008"/>
          </a:xfrm>
        </p:grpSpPr>
        <p:sp>
          <p:nvSpPr>
            <p:cNvPr id="366" name="矩形 365">
              <a:extLst>
                <a:ext uri="{FF2B5EF4-FFF2-40B4-BE49-F238E27FC236}">
                  <a16:creationId xmlns:a16="http://schemas.microsoft.com/office/drawing/2014/main" id="{FE2A2E99-A585-4491-8CCE-62514C642264}"/>
                </a:ext>
              </a:extLst>
            </p:cNvPr>
            <p:cNvSpPr/>
            <p:nvPr/>
          </p:nvSpPr>
          <p:spPr>
            <a:xfrm>
              <a:off x="1195883" y="3176703"/>
              <a:ext cx="821497" cy="100137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Idx</a:t>
              </a:r>
              <a:endPara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ptr1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8D1E1B7D-74AE-4491-AC47-7AF05BEF8E97}"/>
                </a:ext>
              </a:extLst>
            </p:cNvPr>
            <p:cNvGrpSpPr/>
            <p:nvPr/>
          </p:nvGrpSpPr>
          <p:grpSpPr>
            <a:xfrm>
              <a:off x="1459356" y="3171074"/>
              <a:ext cx="401669" cy="214346"/>
              <a:chOff x="1459356" y="3171074"/>
              <a:chExt cx="401669" cy="214346"/>
            </a:xfrm>
          </p:grpSpPr>
          <p:cxnSp>
            <p:nvCxnSpPr>
              <p:cNvPr id="379" name="直線接點 378">
                <a:extLst>
                  <a:ext uri="{FF2B5EF4-FFF2-40B4-BE49-F238E27FC236}">
                    <a16:creationId xmlns:a16="http://schemas.microsoft.com/office/drawing/2014/main" id="{7C98E69D-E2A0-4ADD-85DB-384284D6FC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39658" y="3188618"/>
                <a:ext cx="221367" cy="19680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0" name="直線接點 379">
                <a:extLst>
                  <a:ext uri="{FF2B5EF4-FFF2-40B4-BE49-F238E27FC236}">
                    <a16:creationId xmlns:a16="http://schemas.microsoft.com/office/drawing/2014/main" id="{0475E9BC-4AC4-40F0-8F7D-26056A01C6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9356" y="3171074"/>
                <a:ext cx="188641" cy="2040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E5D38EE3-C20A-469C-95B8-FB573EFC1A2B}"/>
              </a:ext>
            </a:extLst>
          </p:cNvPr>
          <p:cNvGrpSpPr/>
          <p:nvPr/>
        </p:nvGrpSpPr>
        <p:grpSpPr>
          <a:xfrm>
            <a:off x="1717522" y="4670700"/>
            <a:ext cx="821497" cy="1005113"/>
            <a:chOff x="1188616" y="4673382"/>
            <a:chExt cx="821497" cy="1005113"/>
          </a:xfrm>
        </p:grpSpPr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66439871-1517-4954-93CB-64D2FECAF53F}"/>
                </a:ext>
              </a:extLst>
            </p:cNvPr>
            <p:cNvSpPr/>
            <p:nvPr/>
          </p:nvSpPr>
          <p:spPr>
            <a:xfrm>
              <a:off x="1188616" y="4677116"/>
              <a:ext cx="821497" cy="100137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Idx</a:t>
              </a:r>
              <a:endPara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ptr2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81" name="群組 380">
              <a:extLst>
                <a:ext uri="{FF2B5EF4-FFF2-40B4-BE49-F238E27FC236}">
                  <a16:creationId xmlns:a16="http://schemas.microsoft.com/office/drawing/2014/main" id="{6E680DB6-C380-41B3-9350-A60FB4AEDA4C}"/>
                </a:ext>
              </a:extLst>
            </p:cNvPr>
            <p:cNvGrpSpPr/>
            <p:nvPr/>
          </p:nvGrpSpPr>
          <p:grpSpPr>
            <a:xfrm>
              <a:off x="1396626" y="4673382"/>
              <a:ext cx="401669" cy="214346"/>
              <a:chOff x="1459356" y="3171074"/>
              <a:chExt cx="401669" cy="214346"/>
            </a:xfrm>
          </p:grpSpPr>
          <p:cxnSp>
            <p:nvCxnSpPr>
              <p:cNvPr id="382" name="直線接點 381">
                <a:extLst>
                  <a:ext uri="{FF2B5EF4-FFF2-40B4-BE49-F238E27FC236}">
                    <a16:creationId xmlns:a16="http://schemas.microsoft.com/office/drawing/2014/main" id="{CD02FF34-7AAD-4A52-BAE1-A069ECF349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39658" y="3188618"/>
                <a:ext cx="221367" cy="19680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3" name="直線接點 382">
                <a:extLst>
                  <a:ext uri="{FF2B5EF4-FFF2-40B4-BE49-F238E27FC236}">
                    <a16:creationId xmlns:a16="http://schemas.microsoft.com/office/drawing/2014/main" id="{87DA6377-5C64-4943-9FCE-52E8CAEA71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9356" y="3171074"/>
                <a:ext cx="188641" cy="2040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F2333D50-9FD5-4DCD-9AB8-2009FFE35DA9}"/>
              </a:ext>
            </a:extLst>
          </p:cNvPr>
          <p:cNvGrpSpPr/>
          <p:nvPr/>
        </p:nvGrpSpPr>
        <p:grpSpPr>
          <a:xfrm>
            <a:off x="1020988" y="4846185"/>
            <a:ext cx="723898" cy="636469"/>
            <a:chOff x="1020988" y="4846185"/>
            <a:chExt cx="723898" cy="636469"/>
          </a:xfrm>
        </p:grpSpPr>
        <p:grpSp>
          <p:nvGrpSpPr>
            <p:cNvPr id="374" name="群組 373">
              <a:extLst>
                <a:ext uri="{FF2B5EF4-FFF2-40B4-BE49-F238E27FC236}">
                  <a16:creationId xmlns:a16="http://schemas.microsoft.com/office/drawing/2014/main" id="{1AA3CB46-FEDE-4E08-B833-5A3951C20427}"/>
                </a:ext>
              </a:extLst>
            </p:cNvPr>
            <p:cNvGrpSpPr/>
            <p:nvPr/>
          </p:nvGrpSpPr>
          <p:grpSpPr>
            <a:xfrm>
              <a:off x="1020988" y="4875675"/>
              <a:ext cx="214886" cy="350792"/>
              <a:chOff x="4519748" y="407010"/>
              <a:chExt cx="584802" cy="350792"/>
            </a:xfrm>
          </p:grpSpPr>
          <p:cxnSp>
            <p:nvCxnSpPr>
              <p:cNvPr id="375" name="直線單箭頭接點 374">
                <a:extLst>
                  <a:ext uri="{FF2B5EF4-FFF2-40B4-BE49-F238E27FC236}">
                    <a16:creationId xmlns:a16="http://schemas.microsoft.com/office/drawing/2014/main" id="{2277C268-6328-45CB-96AD-B663B20021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6544" y="675073"/>
                <a:ext cx="47800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直線接點 375">
                <a:extLst>
                  <a:ext uri="{FF2B5EF4-FFF2-40B4-BE49-F238E27FC236}">
                    <a16:creationId xmlns:a16="http://schemas.microsoft.com/office/drawing/2014/main" id="{0AE141CD-BE16-491F-A8A5-C7464C3CD5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0671" y="613267"/>
                <a:ext cx="97186" cy="1445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7" name="文字方塊 376">
                <a:extLst>
                  <a:ext uri="{FF2B5EF4-FFF2-40B4-BE49-F238E27FC236}">
                    <a16:creationId xmlns:a16="http://schemas.microsoft.com/office/drawing/2014/main" id="{6EC9925B-6F1F-47CD-97F0-B337C0767609}"/>
                  </a:ext>
                </a:extLst>
              </p:cNvPr>
              <p:cNvSpPr txBox="1"/>
              <p:nvPr/>
            </p:nvSpPr>
            <p:spPr>
              <a:xfrm>
                <a:off x="4519748" y="407010"/>
                <a:ext cx="5333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3" name="矩形: 圓角 52">
              <a:extLst>
                <a:ext uri="{FF2B5EF4-FFF2-40B4-BE49-F238E27FC236}">
                  <a16:creationId xmlns:a16="http://schemas.microsoft.com/office/drawing/2014/main" id="{A337C1D8-DF41-47F1-92EC-9FD97C5D86B2}"/>
                </a:ext>
              </a:extLst>
            </p:cNvPr>
            <p:cNvSpPr/>
            <p:nvPr/>
          </p:nvSpPr>
          <p:spPr>
            <a:xfrm>
              <a:off x="1199634" y="4846185"/>
              <a:ext cx="366334" cy="63646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" dirty="0"/>
                <a:t>Over</a:t>
              </a:r>
            </a:p>
            <a:p>
              <a:pPr algn="ctr"/>
              <a:r>
                <a:rPr lang="en-US" altLang="zh-TW" sz="400" dirty="0"/>
                <a:t>Flow</a:t>
              </a:r>
            </a:p>
            <a:p>
              <a:pPr algn="ctr"/>
              <a:r>
                <a:rPr lang="en-US" altLang="zh-TW" sz="400" dirty="0"/>
                <a:t>detect</a:t>
              </a:r>
              <a:endParaRPr lang="zh-TW" altLang="en-US" sz="800" dirty="0"/>
            </a:p>
          </p:txBody>
        </p:sp>
        <p:grpSp>
          <p:nvGrpSpPr>
            <p:cNvPr id="392" name="群組 391">
              <a:extLst>
                <a:ext uri="{FF2B5EF4-FFF2-40B4-BE49-F238E27FC236}">
                  <a16:creationId xmlns:a16="http://schemas.microsoft.com/office/drawing/2014/main" id="{D0764648-9850-47B7-B0F4-75B204BCD5A2}"/>
                </a:ext>
              </a:extLst>
            </p:cNvPr>
            <p:cNvGrpSpPr/>
            <p:nvPr/>
          </p:nvGrpSpPr>
          <p:grpSpPr>
            <a:xfrm>
              <a:off x="1530000" y="4876043"/>
              <a:ext cx="214886" cy="350792"/>
              <a:chOff x="4519748" y="407010"/>
              <a:chExt cx="584802" cy="350792"/>
            </a:xfrm>
          </p:grpSpPr>
          <p:cxnSp>
            <p:nvCxnSpPr>
              <p:cNvPr id="393" name="直線單箭頭接點 392">
                <a:extLst>
                  <a:ext uri="{FF2B5EF4-FFF2-40B4-BE49-F238E27FC236}">
                    <a16:creationId xmlns:a16="http://schemas.microsoft.com/office/drawing/2014/main" id="{3FB23FBD-DA31-499D-B9CA-A4F59A8C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6544" y="675073"/>
                <a:ext cx="47800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直線接點 393">
                <a:extLst>
                  <a:ext uri="{FF2B5EF4-FFF2-40B4-BE49-F238E27FC236}">
                    <a16:creationId xmlns:a16="http://schemas.microsoft.com/office/drawing/2014/main" id="{8E68A87D-4689-4E8E-9BA7-C616237C2F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0671" y="613267"/>
                <a:ext cx="97186" cy="1445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5" name="文字方塊 394">
                <a:extLst>
                  <a:ext uri="{FF2B5EF4-FFF2-40B4-BE49-F238E27FC236}">
                    <a16:creationId xmlns:a16="http://schemas.microsoft.com/office/drawing/2014/main" id="{C603C325-8066-4728-9830-F32DCC863FED}"/>
                  </a:ext>
                </a:extLst>
              </p:cNvPr>
              <p:cNvSpPr txBox="1"/>
              <p:nvPr/>
            </p:nvSpPr>
            <p:spPr>
              <a:xfrm>
                <a:off x="4519748" y="407010"/>
                <a:ext cx="5333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96" name="群組 395">
            <a:extLst>
              <a:ext uri="{FF2B5EF4-FFF2-40B4-BE49-F238E27FC236}">
                <a16:creationId xmlns:a16="http://schemas.microsoft.com/office/drawing/2014/main" id="{191BC373-2A8C-4AAC-BBE2-222C68ACE4D8}"/>
              </a:ext>
            </a:extLst>
          </p:cNvPr>
          <p:cNvGrpSpPr/>
          <p:nvPr/>
        </p:nvGrpSpPr>
        <p:grpSpPr>
          <a:xfrm>
            <a:off x="1011807" y="3261092"/>
            <a:ext cx="723898" cy="636469"/>
            <a:chOff x="1020988" y="4846185"/>
            <a:chExt cx="723898" cy="636469"/>
          </a:xfrm>
        </p:grpSpPr>
        <p:grpSp>
          <p:nvGrpSpPr>
            <p:cNvPr id="397" name="群組 396">
              <a:extLst>
                <a:ext uri="{FF2B5EF4-FFF2-40B4-BE49-F238E27FC236}">
                  <a16:creationId xmlns:a16="http://schemas.microsoft.com/office/drawing/2014/main" id="{973F316C-DC60-49B6-B78D-71CA08AEE7B6}"/>
                </a:ext>
              </a:extLst>
            </p:cNvPr>
            <p:cNvGrpSpPr/>
            <p:nvPr/>
          </p:nvGrpSpPr>
          <p:grpSpPr>
            <a:xfrm>
              <a:off x="1020988" y="4875675"/>
              <a:ext cx="214886" cy="350792"/>
              <a:chOff x="4519748" y="407010"/>
              <a:chExt cx="584802" cy="350792"/>
            </a:xfrm>
          </p:grpSpPr>
          <p:cxnSp>
            <p:nvCxnSpPr>
              <p:cNvPr id="403" name="直線單箭頭接點 402">
                <a:extLst>
                  <a:ext uri="{FF2B5EF4-FFF2-40B4-BE49-F238E27FC236}">
                    <a16:creationId xmlns:a16="http://schemas.microsoft.com/office/drawing/2014/main" id="{9B720F1D-E690-4862-B45B-015172CD37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6544" y="675073"/>
                <a:ext cx="47800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直線接點 403">
                <a:extLst>
                  <a:ext uri="{FF2B5EF4-FFF2-40B4-BE49-F238E27FC236}">
                    <a16:creationId xmlns:a16="http://schemas.microsoft.com/office/drawing/2014/main" id="{3D07C0FC-9F40-43E8-937E-A95DF9A0FB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0671" y="613267"/>
                <a:ext cx="97186" cy="1445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5" name="文字方塊 404">
                <a:extLst>
                  <a:ext uri="{FF2B5EF4-FFF2-40B4-BE49-F238E27FC236}">
                    <a16:creationId xmlns:a16="http://schemas.microsoft.com/office/drawing/2014/main" id="{A8F0FD69-C747-46BE-ADF0-824FC08DA528}"/>
                  </a:ext>
                </a:extLst>
              </p:cNvPr>
              <p:cNvSpPr txBox="1"/>
              <p:nvPr/>
            </p:nvSpPr>
            <p:spPr>
              <a:xfrm>
                <a:off x="4519748" y="407010"/>
                <a:ext cx="5333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8" name="矩形: 圓角 397">
              <a:extLst>
                <a:ext uri="{FF2B5EF4-FFF2-40B4-BE49-F238E27FC236}">
                  <a16:creationId xmlns:a16="http://schemas.microsoft.com/office/drawing/2014/main" id="{4CB41B7F-9FCE-4AAF-B0D5-F748422F49C2}"/>
                </a:ext>
              </a:extLst>
            </p:cNvPr>
            <p:cNvSpPr/>
            <p:nvPr/>
          </p:nvSpPr>
          <p:spPr>
            <a:xfrm>
              <a:off x="1225550" y="4846185"/>
              <a:ext cx="340418" cy="63646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00" dirty="0"/>
                <a:t>Over</a:t>
              </a:r>
            </a:p>
            <a:p>
              <a:pPr algn="ctr"/>
              <a:r>
                <a:rPr lang="en-US" altLang="zh-TW" sz="300" dirty="0"/>
                <a:t>Flow</a:t>
              </a:r>
            </a:p>
            <a:p>
              <a:pPr algn="ctr"/>
              <a:r>
                <a:rPr lang="en-US" altLang="zh-TW" sz="300" dirty="0"/>
                <a:t>detect</a:t>
              </a:r>
              <a:endParaRPr lang="zh-TW" altLang="en-US" sz="300" dirty="0"/>
            </a:p>
          </p:txBody>
        </p:sp>
        <p:grpSp>
          <p:nvGrpSpPr>
            <p:cNvPr id="399" name="群組 398">
              <a:extLst>
                <a:ext uri="{FF2B5EF4-FFF2-40B4-BE49-F238E27FC236}">
                  <a16:creationId xmlns:a16="http://schemas.microsoft.com/office/drawing/2014/main" id="{A92E20F3-3D66-4295-B269-F44A749EA6DE}"/>
                </a:ext>
              </a:extLst>
            </p:cNvPr>
            <p:cNvGrpSpPr/>
            <p:nvPr/>
          </p:nvGrpSpPr>
          <p:grpSpPr>
            <a:xfrm>
              <a:off x="1530000" y="4876043"/>
              <a:ext cx="214886" cy="350792"/>
              <a:chOff x="4519748" y="407010"/>
              <a:chExt cx="584802" cy="350792"/>
            </a:xfrm>
          </p:grpSpPr>
          <p:cxnSp>
            <p:nvCxnSpPr>
              <p:cNvPr id="400" name="直線單箭頭接點 399">
                <a:extLst>
                  <a:ext uri="{FF2B5EF4-FFF2-40B4-BE49-F238E27FC236}">
                    <a16:creationId xmlns:a16="http://schemas.microsoft.com/office/drawing/2014/main" id="{B8775E24-F373-40AA-979C-4E959916B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6544" y="675073"/>
                <a:ext cx="47800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線接點 400">
                <a:extLst>
                  <a:ext uri="{FF2B5EF4-FFF2-40B4-BE49-F238E27FC236}">
                    <a16:creationId xmlns:a16="http://schemas.microsoft.com/office/drawing/2014/main" id="{A4960D56-D115-45F6-8204-828380EF66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0671" y="613267"/>
                <a:ext cx="97186" cy="1445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2" name="文字方塊 401">
                <a:extLst>
                  <a:ext uri="{FF2B5EF4-FFF2-40B4-BE49-F238E27FC236}">
                    <a16:creationId xmlns:a16="http://schemas.microsoft.com/office/drawing/2014/main" id="{95048044-0A86-4BAD-B630-DF70CE66E6B5}"/>
                  </a:ext>
                </a:extLst>
              </p:cNvPr>
              <p:cNvSpPr txBox="1"/>
              <p:nvPr/>
            </p:nvSpPr>
            <p:spPr>
              <a:xfrm>
                <a:off x="4519748" y="407010"/>
                <a:ext cx="5333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6" name="群組 405">
            <a:extLst>
              <a:ext uri="{FF2B5EF4-FFF2-40B4-BE49-F238E27FC236}">
                <a16:creationId xmlns:a16="http://schemas.microsoft.com/office/drawing/2014/main" id="{34E041CD-4230-47B8-8768-A2FCD1620B7E}"/>
              </a:ext>
            </a:extLst>
          </p:cNvPr>
          <p:cNvGrpSpPr/>
          <p:nvPr/>
        </p:nvGrpSpPr>
        <p:grpSpPr>
          <a:xfrm>
            <a:off x="2542450" y="3305144"/>
            <a:ext cx="861819" cy="344380"/>
            <a:chOff x="4626544" y="396378"/>
            <a:chExt cx="723789" cy="344380"/>
          </a:xfrm>
        </p:grpSpPr>
        <p:cxnSp>
          <p:nvCxnSpPr>
            <p:cNvPr id="407" name="直線單箭頭接點 406">
              <a:extLst>
                <a:ext uri="{FF2B5EF4-FFF2-40B4-BE49-F238E27FC236}">
                  <a16:creationId xmlns:a16="http://schemas.microsoft.com/office/drawing/2014/main" id="{0960FB8B-7CD2-48C3-8E5B-9038EB8C6B82}"/>
                </a:ext>
              </a:extLst>
            </p:cNvPr>
            <p:cNvCxnSpPr>
              <a:cxnSpLocks/>
            </p:cNvCxnSpPr>
            <p:nvPr/>
          </p:nvCxnSpPr>
          <p:spPr>
            <a:xfrm>
              <a:off x="4626544" y="675073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線接點 407">
              <a:extLst>
                <a:ext uri="{FF2B5EF4-FFF2-40B4-BE49-F238E27FC236}">
                  <a16:creationId xmlns:a16="http://schemas.microsoft.com/office/drawing/2014/main" id="{3516B4E4-A608-4B5F-A947-1E0F82C53A81}"/>
                </a:ext>
              </a:extLst>
            </p:cNvPr>
            <p:cNvCxnSpPr>
              <a:cxnSpLocks/>
            </p:cNvCxnSpPr>
            <p:nvPr/>
          </p:nvCxnSpPr>
          <p:spPr>
            <a:xfrm>
              <a:off x="4889529" y="614505"/>
              <a:ext cx="74867" cy="12625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9" name="文字方塊 408">
              <a:extLst>
                <a:ext uri="{FF2B5EF4-FFF2-40B4-BE49-F238E27FC236}">
                  <a16:creationId xmlns:a16="http://schemas.microsoft.com/office/drawing/2014/main" id="{3D62B874-B4DF-463A-874A-992A82E9F340}"/>
                </a:ext>
              </a:extLst>
            </p:cNvPr>
            <p:cNvSpPr txBox="1"/>
            <p:nvPr/>
          </p:nvSpPr>
          <p:spPr>
            <a:xfrm>
              <a:off x="4816933" y="396378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B42AFF99-D98F-47CF-9DC2-04244CBB7FB2}"/>
              </a:ext>
            </a:extLst>
          </p:cNvPr>
          <p:cNvCxnSpPr>
            <a:cxnSpLocks/>
            <a:stCxn id="414" idx="4"/>
          </p:cNvCxnSpPr>
          <p:nvPr/>
        </p:nvCxnSpPr>
        <p:spPr>
          <a:xfrm>
            <a:off x="2672154" y="3606698"/>
            <a:ext cx="3594" cy="12182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4" name="流程圖: 接點 413">
            <a:extLst>
              <a:ext uri="{FF2B5EF4-FFF2-40B4-BE49-F238E27FC236}">
                <a16:creationId xmlns:a16="http://schemas.microsoft.com/office/drawing/2014/main" id="{81914EA0-3A6B-4A8E-B5BF-4727A7C8D2E8}"/>
              </a:ext>
            </a:extLst>
          </p:cNvPr>
          <p:cNvSpPr/>
          <p:nvPr/>
        </p:nvSpPr>
        <p:spPr>
          <a:xfrm>
            <a:off x="2649294" y="3560979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6" name="群組 415">
            <a:extLst>
              <a:ext uri="{FF2B5EF4-FFF2-40B4-BE49-F238E27FC236}">
                <a16:creationId xmlns:a16="http://schemas.microsoft.com/office/drawing/2014/main" id="{13B793CC-B615-4B49-B58D-8D08A772991B}"/>
              </a:ext>
            </a:extLst>
          </p:cNvPr>
          <p:cNvGrpSpPr/>
          <p:nvPr/>
        </p:nvGrpSpPr>
        <p:grpSpPr>
          <a:xfrm>
            <a:off x="2666225" y="4559572"/>
            <a:ext cx="562902" cy="351512"/>
            <a:chOff x="4626544" y="406290"/>
            <a:chExt cx="576698" cy="351512"/>
          </a:xfrm>
        </p:grpSpPr>
        <p:cxnSp>
          <p:nvCxnSpPr>
            <p:cNvPr id="417" name="直線單箭頭接點 416">
              <a:extLst>
                <a:ext uri="{FF2B5EF4-FFF2-40B4-BE49-F238E27FC236}">
                  <a16:creationId xmlns:a16="http://schemas.microsoft.com/office/drawing/2014/main" id="{D800CCF4-6ABC-4027-A77D-0B698975ED93}"/>
                </a:ext>
              </a:extLst>
            </p:cNvPr>
            <p:cNvCxnSpPr>
              <a:cxnSpLocks/>
            </p:cNvCxnSpPr>
            <p:nvPr/>
          </p:nvCxnSpPr>
          <p:spPr>
            <a:xfrm>
              <a:off x="4626544" y="675073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線接點 417">
              <a:extLst>
                <a:ext uri="{FF2B5EF4-FFF2-40B4-BE49-F238E27FC236}">
                  <a16:creationId xmlns:a16="http://schemas.microsoft.com/office/drawing/2014/main" id="{B56A056E-EA48-478B-B6C7-7CB44213E61E}"/>
                </a:ext>
              </a:extLst>
            </p:cNvPr>
            <p:cNvCxnSpPr>
              <a:cxnSpLocks/>
            </p:cNvCxnSpPr>
            <p:nvPr/>
          </p:nvCxnSpPr>
          <p:spPr>
            <a:xfrm>
              <a:off x="4750671" y="613267"/>
              <a:ext cx="97186" cy="1445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9" name="文字方塊 418">
              <a:extLst>
                <a:ext uri="{FF2B5EF4-FFF2-40B4-BE49-F238E27FC236}">
                  <a16:creationId xmlns:a16="http://schemas.microsoft.com/office/drawing/2014/main" id="{8110A33D-8359-4F99-A0B5-F52E438F07AB}"/>
                </a:ext>
              </a:extLst>
            </p:cNvPr>
            <p:cNvSpPr txBox="1"/>
            <p:nvPr/>
          </p:nvSpPr>
          <p:spPr>
            <a:xfrm>
              <a:off x="4669842" y="406290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1" name="橢圓 440">
            <a:extLst>
              <a:ext uri="{FF2B5EF4-FFF2-40B4-BE49-F238E27FC236}">
                <a16:creationId xmlns:a16="http://schemas.microsoft.com/office/drawing/2014/main" id="{318F7CAE-0A8E-42C1-91EC-1038E99BDBA8}"/>
              </a:ext>
            </a:extLst>
          </p:cNvPr>
          <p:cNvSpPr/>
          <p:nvPr/>
        </p:nvSpPr>
        <p:spPr>
          <a:xfrm>
            <a:off x="1992926" y="611015"/>
            <a:ext cx="913085" cy="9442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CTR</a:t>
            </a:r>
          </a:p>
        </p:txBody>
      </p:sp>
      <p:sp>
        <p:nvSpPr>
          <p:cNvPr id="443" name="文字方塊 442">
            <a:extLst>
              <a:ext uri="{FF2B5EF4-FFF2-40B4-BE49-F238E27FC236}">
                <a16:creationId xmlns:a16="http://schemas.microsoft.com/office/drawing/2014/main" id="{8AD752FF-C0CB-4668-BA34-534610872D29}"/>
              </a:ext>
            </a:extLst>
          </p:cNvPr>
          <p:cNvSpPr txBox="1"/>
          <p:nvPr/>
        </p:nvSpPr>
        <p:spPr>
          <a:xfrm>
            <a:off x="1933874" y="-117946"/>
            <a:ext cx="1691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endParaRPr lang="zh-TW" altLang="en-US" sz="5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4" name="文字方塊 443">
            <a:extLst>
              <a:ext uri="{FF2B5EF4-FFF2-40B4-BE49-F238E27FC236}">
                <a16:creationId xmlns:a16="http://schemas.microsoft.com/office/drawing/2014/main" id="{89B4BAB7-3F4E-4203-AAEE-B37C4802B985}"/>
              </a:ext>
            </a:extLst>
          </p:cNvPr>
          <p:cNvSpPr txBox="1"/>
          <p:nvPr/>
        </p:nvSpPr>
        <p:spPr>
          <a:xfrm>
            <a:off x="11111373" y="-63025"/>
            <a:ext cx="1317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endParaRPr lang="zh-TW" altLang="en-US" sz="5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11D48A03-F3CD-4BA7-B6C4-B80BA64F7169}"/>
              </a:ext>
            </a:extLst>
          </p:cNvPr>
          <p:cNvGrpSpPr/>
          <p:nvPr/>
        </p:nvGrpSpPr>
        <p:grpSpPr>
          <a:xfrm>
            <a:off x="2876768" y="665065"/>
            <a:ext cx="2321798" cy="278818"/>
            <a:chOff x="2890089" y="1077358"/>
            <a:chExt cx="2287000" cy="278818"/>
          </a:xfrm>
        </p:grpSpPr>
        <p:cxnSp>
          <p:nvCxnSpPr>
            <p:cNvPr id="445" name="直線單箭頭接點 444">
              <a:extLst>
                <a:ext uri="{FF2B5EF4-FFF2-40B4-BE49-F238E27FC236}">
                  <a16:creationId xmlns:a16="http://schemas.microsoft.com/office/drawing/2014/main" id="{C51EBC51-7450-4C57-AABA-6ED710BA64E2}"/>
                </a:ext>
              </a:extLst>
            </p:cNvPr>
            <p:cNvCxnSpPr>
              <a:cxnSpLocks/>
            </p:cNvCxnSpPr>
            <p:nvPr/>
          </p:nvCxnSpPr>
          <p:spPr>
            <a:xfrm>
              <a:off x="2890089" y="1356176"/>
              <a:ext cx="2287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46" name="文字方塊 445">
              <a:extLst>
                <a:ext uri="{FF2B5EF4-FFF2-40B4-BE49-F238E27FC236}">
                  <a16:creationId xmlns:a16="http://schemas.microsoft.com/office/drawing/2014/main" id="{86C10C8D-B288-46A5-B15C-65420352511A}"/>
                </a:ext>
              </a:extLst>
            </p:cNvPr>
            <p:cNvSpPr txBox="1"/>
            <p:nvPr/>
          </p:nvSpPr>
          <p:spPr>
            <a:xfrm>
              <a:off x="3384048" y="1077358"/>
              <a:ext cx="14250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currentState_DF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8" name="群組 447">
            <a:extLst>
              <a:ext uri="{FF2B5EF4-FFF2-40B4-BE49-F238E27FC236}">
                <a16:creationId xmlns:a16="http://schemas.microsoft.com/office/drawing/2014/main" id="{9150306C-7B02-4700-ACF2-9D99DC3313BE}"/>
              </a:ext>
            </a:extLst>
          </p:cNvPr>
          <p:cNvGrpSpPr/>
          <p:nvPr/>
        </p:nvGrpSpPr>
        <p:grpSpPr>
          <a:xfrm>
            <a:off x="5800304" y="665975"/>
            <a:ext cx="3001332" cy="278818"/>
            <a:chOff x="2890089" y="1077358"/>
            <a:chExt cx="2287000" cy="278818"/>
          </a:xfrm>
        </p:grpSpPr>
        <p:cxnSp>
          <p:nvCxnSpPr>
            <p:cNvPr id="449" name="直線單箭頭接點 448">
              <a:extLst>
                <a:ext uri="{FF2B5EF4-FFF2-40B4-BE49-F238E27FC236}">
                  <a16:creationId xmlns:a16="http://schemas.microsoft.com/office/drawing/2014/main" id="{B2918B51-6C05-4971-8A7C-34B6C1AA04E6}"/>
                </a:ext>
              </a:extLst>
            </p:cNvPr>
            <p:cNvCxnSpPr>
              <a:cxnSpLocks/>
            </p:cNvCxnSpPr>
            <p:nvPr/>
          </p:nvCxnSpPr>
          <p:spPr>
            <a:xfrm>
              <a:off x="2890089" y="1356176"/>
              <a:ext cx="2287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50" name="文字方塊 449">
              <a:extLst>
                <a:ext uri="{FF2B5EF4-FFF2-40B4-BE49-F238E27FC236}">
                  <a16:creationId xmlns:a16="http://schemas.microsoft.com/office/drawing/2014/main" id="{4835C841-7400-4E5F-BC69-31570D7C88A2}"/>
                </a:ext>
              </a:extLst>
            </p:cNvPr>
            <p:cNvSpPr txBox="1"/>
            <p:nvPr/>
          </p:nvSpPr>
          <p:spPr>
            <a:xfrm>
              <a:off x="3384048" y="1077358"/>
              <a:ext cx="14250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currentState_CRX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1" name="群組 450">
            <a:extLst>
              <a:ext uri="{FF2B5EF4-FFF2-40B4-BE49-F238E27FC236}">
                <a16:creationId xmlns:a16="http://schemas.microsoft.com/office/drawing/2014/main" id="{72F55034-AF57-4B94-B5EE-275439DCC1CF}"/>
              </a:ext>
            </a:extLst>
          </p:cNvPr>
          <p:cNvGrpSpPr/>
          <p:nvPr/>
        </p:nvGrpSpPr>
        <p:grpSpPr>
          <a:xfrm>
            <a:off x="9221337" y="689083"/>
            <a:ext cx="2019282" cy="410527"/>
            <a:chOff x="2886824" y="1142758"/>
            <a:chExt cx="3048387" cy="315136"/>
          </a:xfrm>
        </p:grpSpPr>
        <p:cxnSp>
          <p:nvCxnSpPr>
            <p:cNvPr id="452" name="直線單箭頭接點 451">
              <a:extLst>
                <a:ext uri="{FF2B5EF4-FFF2-40B4-BE49-F238E27FC236}">
                  <a16:creationId xmlns:a16="http://schemas.microsoft.com/office/drawing/2014/main" id="{16405B1A-4888-4A5E-9105-B72EEF6C1999}"/>
                </a:ext>
              </a:extLst>
            </p:cNvPr>
            <p:cNvCxnSpPr>
              <a:cxnSpLocks/>
            </p:cNvCxnSpPr>
            <p:nvPr/>
          </p:nvCxnSpPr>
          <p:spPr>
            <a:xfrm>
              <a:off x="2890089" y="1356176"/>
              <a:ext cx="2287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53" name="文字方塊 452">
              <a:extLst>
                <a:ext uri="{FF2B5EF4-FFF2-40B4-BE49-F238E27FC236}">
                  <a16:creationId xmlns:a16="http://schemas.microsoft.com/office/drawing/2014/main" id="{6CD983F7-0060-40E6-9084-6DC3EA60309B}"/>
                </a:ext>
              </a:extLst>
            </p:cNvPr>
            <p:cNvSpPr txBox="1"/>
            <p:nvPr/>
          </p:nvSpPr>
          <p:spPr>
            <a:xfrm>
              <a:off x="2886824" y="1142758"/>
              <a:ext cx="3048387" cy="315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currentStateMU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3" name="流程圖: 接點 202">
            <a:extLst>
              <a:ext uri="{FF2B5EF4-FFF2-40B4-BE49-F238E27FC236}">
                <a16:creationId xmlns:a16="http://schemas.microsoft.com/office/drawing/2014/main" id="{7B9FF79A-5B19-4DA0-A5F0-CA4EC601A4A0}"/>
              </a:ext>
            </a:extLst>
          </p:cNvPr>
          <p:cNvSpPr/>
          <p:nvPr/>
        </p:nvSpPr>
        <p:spPr>
          <a:xfrm>
            <a:off x="1967295" y="4355081"/>
            <a:ext cx="257190" cy="25003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grpSp>
        <p:nvGrpSpPr>
          <p:cNvPr id="204" name="群組 203">
            <a:extLst>
              <a:ext uri="{FF2B5EF4-FFF2-40B4-BE49-F238E27FC236}">
                <a16:creationId xmlns:a16="http://schemas.microsoft.com/office/drawing/2014/main" id="{37430F37-EEE4-4499-8935-EAE244C50C9B}"/>
              </a:ext>
            </a:extLst>
          </p:cNvPr>
          <p:cNvGrpSpPr/>
          <p:nvPr/>
        </p:nvGrpSpPr>
        <p:grpSpPr>
          <a:xfrm rot="8532751">
            <a:off x="2209706" y="4218917"/>
            <a:ext cx="314993" cy="276999"/>
            <a:chOff x="4235454" y="518439"/>
            <a:chExt cx="832125" cy="276999"/>
          </a:xfrm>
        </p:grpSpPr>
        <p:cxnSp>
          <p:nvCxnSpPr>
            <p:cNvPr id="205" name="直線單箭頭接點 204">
              <a:extLst>
                <a:ext uri="{FF2B5EF4-FFF2-40B4-BE49-F238E27FC236}">
                  <a16:creationId xmlns:a16="http://schemas.microsoft.com/office/drawing/2014/main" id="{346453BB-046D-40C7-9176-D7B3BD32EE29}"/>
                </a:ext>
              </a:extLst>
            </p:cNvPr>
            <p:cNvCxnSpPr>
              <a:cxnSpLocks/>
            </p:cNvCxnSpPr>
            <p:nvPr/>
          </p:nvCxnSpPr>
          <p:spPr>
            <a:xfrm>
              <a:off x="4589573" y="702941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文字方塊 206">
              <a:extLst>
                <a:ext uri="{FF2B5EF4-FFF2-40B4-BE49-F238E27FC236}">
                  <a16:creationId xmlns:a16="http://schemas.microsoft.com/office/drawing/2014/main" id="{006D9A7A-892F-483B-AF3D-446A2C0C8F5E}"/>
                </a:ext>
              </a:extLst>
            </p:cNvPr>
            <p:cNvSpPr txBox="1"/>
            <p:nvPr/>
          </p:nvSpPr>
          <p:spPr>
            <a:xfrm rot="13067249">
              <a:off x="4235454" y="518439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12" name="直線單箭頭接點 211">
            <a:extLst>
              <a:ext uri="{FF2B5EF4-FFF2-40B4-BE49-F238E27FC236}">
                <a16:creationId xmlns:a16="http://schemas.microsoft.com/office/drawing/2014/main" id="{AAB294D2-0EA6-4A70-8C7D-3615AFF2C2EF}"/>
              </a:ext>
            </a:extLst>
          </p:cNvPr>
          <p:cNvCxnSpPr>
            <a:cxnSpLocks/>
            <a:endCxn id="203" idx="0"/>
          </p:cNvCxnSpPr>
          <p:nvPr/>
        </p:nvCxnSpPr>
        <p:spPr>
          <a:xfrm>
            <a:off x="2095890" y="4189120"/>
            <a:ext cx="0" cy="1659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3" name="直線單箭頭接點 212">
            <a:extLst>
              <a:ext uri="{FF2B5EF4-FFF2-40B4-BE49-F238E27FC236}">
                <a16:creationId xmlns:a16="http://schemas.microsoft.com/office/drawing/2014/main" id="{C2A8126B-918B-4DC0-A09B-8D121581F466}"/>
              </a:ext>
            </a:extLst>
          </p:cNvPr>
          <p:cNvCxnSpPr>
            <a:cxnSpLocks/>
            <a:stCxn id="203" idx="4"/>
          </p:cNvCxnSpPr>
          <p:nvPr/>
        </p:nvCxnSpPr>
        <p:spPr>
          <a:xfrm flipH="1">
            <a:off x="2092686" y="4605112"/>
            <a:ext cx="3204" cy="88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17" name="群組 216">
            <a:extLst>
              <a:ext uri="{FF2B5EF4-FFF2-40B4-BE49-F238E27FC236}">
                <a16:creationId xmlns:a16="http://schemas.microsoft.com/office/drawing/2014/main" id="{3303FACA-5881-4924-8BB1-6F02C508DE35}"/>
              </a:ext>
            </a:extLst>
          </p:cNvPr>
          <p:cNvGrpSpPr/>
          <p:nvPr/>
        </p:nvGrpSpPr>
        <p:grpSpPr>
          <a:xfrm>
            <a:off x="5600113" y="2989011"/>
            <a:ext cx="1115826" cy="551104"/>
            <a:chOff x="3829478" y="3615548"/>
            <a:chExt cx="1162511" cy="614932"/>
          </a:xfrm>
        </p:grpSpPr>
        <p:grpSp>
          <p:nvGrpSpPr>
            <p:cNvPr id="218" name="群組 217">
              <a:extLst>
                <a:ext uri="{FF2B5EF4-FFF2-40B4-BE49-F238E27FC236}">
                  <a16:creationId xmlns:a16="http://schemas.microsoft.com/office/drawing/2014/main" id="{5C3FF04D-940C-4D55-9E76-A4DCE4882E6F}"/>
                </a:ext>
              </a:extLst>
            </p:cNvPr>
            <p:cNvGrpSpPr/>
            <p:nvPr/>
          </p:nvGrpSpPr>
          <p:grpSpPr>
            <a:xfrm>
              <a:off x="3979482" y="3615548"/>
              <a:ext cx="719093" cy="426910"/>
              <a:chOff x="3600931" y="1895753"/>
              <a:chExt cx="1014668" cy="692189"/>
            </a:xfrm>
          </p:grpSpPr>
          <p:sp>
            <p:nvSpPr>
              <p:cNvPr id="220" name="箭號: 向右 219">
                <a:extLst>
                  <a:ext uri="{FF2B5EF4-FFF2-40B4-BE49-F238E27FC236}">
                    <a16:creationId xmlns:a16="http://schemas.microsoft.com/office/drawing/2014/main" id="{A12B1AE7-17DF-47FC-890C-B8FB12D02F98}"/>
                  </a:ext>
                </a:extLst>
              </p:cNvPr>
              <p:cNvSpPr/>
              <p:nvPr/>
            </p:nvSpPr>
            <p:spPr>
              <a:xfrm>
                <a:off x="3600931" y="2275407"/>
                <a:ext cx="1014668" cy="3125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1" name="直線接點 220">
                <a:extLst>
                  <a:ext uri="{FF2B5EF4-FFF2-40B4-BE49-F238E27FC236}">
                    <a16:creationId xmlns:a16="http://schemas.microsoft.com/office/drawing/2014/main" id="{E3F0DCD7-CCF5-4DA2-89CC-E1110A715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7230" y="2269581"/>
                <a:ext cx="147349" cy="3170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2" name="文字方塊 221">
                <a:extLst>
                  <a:ext uri="{FF2B5EF4-FFF2-40B4-BE49-F238E27FC236}">
                    <a16:creationId xmlns:a16="http://schemas.microsoft.com/office/drawing/2014/main" id="{F2FC8B37-76D0-4641-A246-49B1C9889D01}"/>
                  </a:ext>
                </a:extLst>
              </p:cNvPr>
              <p:cNvSpPr txBox="1"/>
              <p:nvPr/>
            </p:nvSpPr>
            <p:spPr>
              <a:xfrm>
                <a:off x="3749241" y="1895753"/>
                <a:ext cx="796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9" name="文字方塊 218">
              <a:extLst>
                <a:ext uri="{FF2B5EF4-FFF2-40B4-BE49-F238E27FC236}">
                  <a16:creationId xmlns:a16="http://schemas.microsoft.com/office/drawing/2014/main" id="{039280CC-ABB4-4CB8-9B55-DCBA79841679}"/>
                </a:ext>
              </a:extLst>
            </p:cNvPr>
            <p:cNvSpPr txBox="1"/>
            <p:nvPr/>
          </p:nvSpPr>
          <p:spPr>
            <a:xfrm>
              <a:off x="3829478" y="3990084"/>
              <a:ext cx="1162511" cy="24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Off_State1_CRX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6" name="群組 255">
            <a:extLst>
              <a:ext uri="{FF2B5EF4-FFF2-40B4-BE49-F238E27FC236}">
                <a16:creationId xmlns:a16="http://schemas.microsoft.com/office/drawing/2014/main" id="{115B2B56-C269-4693-8AC7-9D898112788B}"/>
              </a:ext>
            </a:extLst>
          </p:cNvPr>
          <p:cNvGrpSpPr/>
          <p:nvPr/>
        </p:nvGrpSpPr>
        <p:grpSpPr>
          <a:xfrm>
            <a:off x="6001287" y="4862479"/>
            <a:ext cx="1759824" cy="745562"/>
            <a:chOff x="4466226" y="4573951"/>
            <a:chExt cx="1172695" cy="745562"/>
          </a:xfrm>
        </p:grpSpPr>
        <p:grpSp>
          <p:nvGrpSpPr>
            <p:cNvPr id="258" name="群組 257">
              <a:extLst>
                <a:ext uri="{FF2B5EF4-FFF2-40B4-BE49-F238E27FC236}">
                  <a16:creationId xmlns:a16="http://schemas.microsoft.com/office/drawing/2014/main" id="{6BD86D70-1C6B-412F-8DDC-CFAB248B94B9}"/>
                </a:ext>
              </a:extLst>
            </p:cNvPr>
            <p:cNvGrpSpPr/>
            <p:nvPr/>
          </p:nvGrpSpPr>
          <p:grpSpPr>
            <a:xfrm>
              <a:off x="4466226" y="4573951"/>
              <a:ext cx="719093" cy="490620"/>
              <a:chOff x="3600931" y="2097322"/>
              <a:chExt cx="1014668" cy="490620"/>
            </a:xfrm>
          </p:grpSpPr>
          <p:sp>
            <p:nvSpPr>
              <p:cNvPr id="262" name="箭號: 向右 261">
                <a:extLst>
                  <a:ext uri="{FF2B5EF4-FFF2-40B4-BE49-F238E27FC236}">
                    <a16:creationId xmlns:a16="http://schemas.microsoft.com/office/drawing/2014/main" id="{9E289699-3518-4BC9-AB7E-3CBA3F6C2320}"/>
                  </a:ext>
                </a:extLst>
              </p:cNvPr>
              <p:cNvSpPr/>
              <p:nvPr/>
            </p:nvSpPr>
            <p:spPr>
              <a:xfrm>
                <a:off x="3600931" y="2275407"/>
                <a:ext cx="1014668" cy="3125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63" name="直線接點 262">
                <a:extLst>
                  <a:ext uri="{FF2B5EF4-FFF2-40B4-BE49-F238E27FC236}">
                    <a16:creationId xmlns:a16="http://schemas.microsoft.com/office/drawing/2014/main" id="{778D741A-F570-4564-B688-855C624FF9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6178" y="2285245"/>
                <a:ext cx="168839" cy="3008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5" name="文字方塊 264">
                <a:extLst>
                  <a:ext uri="{FF2B5EF4-FFF2-40B4-BE49-F238E27FC236}">
                    <a16:creationId xmlns:a16="http://schemas.microsoft.com/office/drawing/2014/main" id="{BC248C3D-6126-43E8-A4A8-F4FB42208420}"/>
                  </a:ext>
                </a:extLst>
              </p:cNvPr>
              <p:cNvSpPr txBox="1"/>
              <p:nvPr/>
            </p:nvSpPr>
            <p:spPr>
              <a:xfrm>
                <a:off x="3798511" y="2097322"/>
                <a:ext cx="796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1" name="文字方塊 260">
              <a:extLst>
                <a:ext uri="{FF2B5EF4-FFF2-40B4-BE49-F238E27FC236}">
                  <a16:creationId xmlns:a16="http://schemas.microsoft.com/office/drawing/2014/main" id="{0A516151-DE24-4E88-BE8E-D69B18BA52A7}"/>
                </a:ext>
              </a:extLst>
            </p:cNvPr>
            <p:cNvSpPr txBox="1"/>
            <p:nvPr/>
          </p:nvSpPr>
          <p:spPr>
            <a:xfrm>
              <a:off x="4476410" y="5104069"/>
              <a:ext cx="1162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NewCrossStateCRX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7" name="矩形 35">
            <a:extLst>
              <a:ext uri="{FF2B5EF4-FFF2-40B4-BE49-F238E27FC236}">
                <a16:creationId xmlns:a16="http://schemas.microsoft.com/office/drawing/2014/main" id="{B9EB8BF8-02F3-445F-8ABC-7466C2865E9B}"/>
              </a:ext>
            </a:extLst>
          </p:cNvPr>
          <p:cNvSpPr/>
          <p:nvPr/>
        </p:nvSpPr>
        <p:spPr>
          <a:xfrm>
            <a:off x="7043935" y="3746035"/>
            <a:ext cx="638815" cy="1764355"/>
          </a:xfrm>
          <a:custGeom>
            <a:avLst/>
            <a:gdLst>
              <a:gd name="connsiteX0" fmla="*/ 0 w 460375"/>
              <a:gd name="connsiteY0" fmla="*/ 0 h 673100"/>
              <a:gd name="connsiteX1" fmla="*/ 460375 w 460375"/>
              <a:gd name="connsiteY1" fmla="*/ 0 h 673100"/>
              <a:gd name="connsiteX2" fmla="*/ 460375 w 460375"/>
              <a:gd name="connsiteY2" fmla="*/ 673100 h 673100"/>
              <a:gd name="connsiteX3" fmla="*/ 0 w 460375"/>
              <a:gd name="connsiteY3" fmla="*/ 673100 h 673100"/>
              <a:gd name="connsiteX4" fmla="*/ 0 w 460375"/>
              <a:gd name="connsiteY4" fmla="*/ 0 h 673100"/>
              <a:gd name="connsiteX0" fmla="*/ 0 w 463550"/>
              <a:gd name="connsiteY0" fmla="*/ 0 h 673100"/>
              <a:gd name="connsiteX1" fmla="*/ 463550 w 463550"/>
              <a:gd name="connsiteY1" fmla="*/ 130175 h 673100"/>
              <a:gd name="connsiteX2" fmla="*/ 460375 w 463550"/>
              <a:gd name="connsiteY2" fmla="*/ 673100 h 673100"/>
              <a:gd name="connsiteX3" fmla="*/ 0 w 463550"/>
              <a:gd name="connsiteY3" fmla="*/ 673100 h 673100"/>
              <a:gd name="connsiteX4" fmla="*/ 0 w 463550"/>
              <a:gd name="connsiteY4" fmla="*/ 0 h 673100"/>
              <a:gd name="connsiteX0" fmla="*/ 0 w 463855"/>
              <a:gd name="connsiteY0" fmla="*/ 0 h 673100"/>
              <a:gd name="connsiteX1" fmla="*/ 463550 w 463855"/>
              <a:gd name="connsiteY1" fmla="*/ 130175 h 673100"/>
              <a:gd name="connsiteX2" fmla="*/ 463550 w 463855"/>
              <a:gd name="connsiteY2" fmla="*/ 555625 h 673100"/>
              <a:gd name="connsiteX3" fmla="*/ 0 w 463855"/>
              <a:gd name="connsiteY3" fmla="*/ 673100 h 673100"/>
              <a:gd name="connsiteX4" fmla="*/ 0 w 463855"/>
              <a:gd name="connsiteY4" fmla="*/ 0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855" h="673100">
                <a:moveTo>
                  <a:pt x="0" y="0"/>
                </a:moveTo>
                <a:lnTo>
                  <a:pt x="463550" y="130175"/>
                </a:lnTo>
                <a:cubicBezTo>
                  <a:pt x="462492" y="311150"/>
                  <a:pt x="464608" y="374650"/>
                  <a:pt x="463550" y="555625"/>
                </a:cubicBezTo>
                <a:lnTo>
                  <a:pt x="0" y="6731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</p:txBody>
      </p:sp>
      <p:cxnSp>
        <p:nvCxnSpPr>
          <p:cNvPr id="268" name="直線單箭頭接點 267">
            <a:extLst>
              <a:ext uri="{FF2B5EF4-FFF2-40B4-BE49-F238E27FC236}">
                <a16:creationId xmlns:a16="http://schemas.microsoft.com/office/drawing/2014/main" id="{441EFE3D-3707-459C-BCE9-89E644957BFA}"/>
              </a:ext>
            </a:extLst>
          </p:cNvPr>
          <p:cNvCxnSpPr>
            <a:cxnSpLocks/>
          </p:cNvCxnSpPr>
          <p:nvPr/>
        </p:nvCxnSpPr>
        <p:spPr>
          <a:xfrm>
            <a:off x="7444966" y="3856344"/>
            <a:ext cx="0" cy="3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71" name="群組 270">
            <a:extLst>
              <a:ext uri="{FF2B5EF4-FFF2-40B4-BE49-F238E27FC236}">
                <a16:creationId xmlns:a16="http://schemas.microsoft.com/office/drawing/2014/main" id="{E5A8E996-AC04-4345-88EA-6B2A3B6F1CE1}"/>
              </a:ext>
            </a:extLst>
          </p:cNvPr>
          <p:cNvGrpSpPr/>
          <p:nvPr/>
        </p:nvGrpSpPr>
        <p:grpSpPr>
          <a:xfrm>
            <a:off x="7684423" y="4518708"/>
            <a:ext cx="1914174" cy="681025"/>
            <a:chOff x="3979482" y="3615548"/>
            <a:chExt cx="1237085" cy="681025"/>
          </a:xfrm>
        </p:grpSpPr>
        <p:grpSp>
          <p:nvGrpSpPr>
            <p:cNvPr id="273" name="群組 272">
              <a:extLst>
                <a:ext uri="{FF2B5EF4-FFF2-40B4-BE49-F238E27FC236}">
                  <a16:creationId xmlns:a16="http://schemas.microsoft.com/office/drawing/2014/main" id="{B82BB6B0-6544-4888-A84E-F70AA0A420A9}"/>
                </a:ext>
              </a:extLst>
            </p:cNvPr>
            <p:cNvGrpSpPr/>
            <p:nvPr/>
          </p:nvGrpSpPr>
          <p:grpSpPr>
            <a:xfrm>
              <a:off x="3979482" y="3615548"/>
              <a:ext cx="719093" cy="426910"/>
              <a:chOff x="3600931" y="1895753"/>
              <a:chExt cx="1014668" cy="692189"/>
            </a:xfrm>
          </p:grpSpPr>
          <p:sp>
            <p:nvSpPr>
              <p:cNvPr id="278" name="箭號: 向右 277">
                <a:extLst>
                  <a:ext uri="{FF2B5EF4-FFF2-40B4-BE49-F238E27FC236}">
                    <a16:creationId xmlns:a16="http://schemas.microsoft.com/office/drawing/2014/main" id="{81B18E4A-B33F-44B7-B5A8-C6470B316B35}"/>
                  </a:ext>
                </a:extLst>
              </p:cNvPr>
              <p:cNvSpPr/>
              <p:nvPr/>
            </p:nvSpPr>
            <p:spPr>
              <a:xfrm>
                <a:off x="3600931" y="2275407"/>
                <a:ext cx="1014668" cy="3125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9" name="直線接點 278">
                <a:extLst>
                  <a:ext uri="{FF2B5EF4-FFF2-40B4-BE49-F238E27FC236}">
                    <a16:creationId xmlns:a16="http://schemas.microsoft.com/office/drawing/2014/main" id="{78991DAE-01C8-4AE7-8C2C-5747A1E01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7230" y="2269581"/>
                <a:ext cx="147349" cy="3170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0" name="文字方塊 279">
                <a:extLst>
                  <a:ext uri="{FF2B5EF4-FFF2-40B4-BE49-F238E27FC236}">
                    <a16:creationId xmlns:a16="http://schemas.microsoft.com/office/drawing/2014/main" id="{8FC9DC09-EEE7-4C4D-8C0F-420DF52615E1}"/>
                  </a:ext>
                </a:extLst>
              </p:cNvPr>
              <p:cNvSpPr txBox="1"/>
              <p:nvPr/>
            </p:nvSpPr>
            <p:spPr>
              <a:xfrm>
                <a:off x="3749241" y="1895753"/>
                <a:ext cx="796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5" name="文字方塊 274">
              <a:extLst>
                <a:ext uri="{FF2B5EF4-FFF2-40B4-BE49-F238E27FC236}">
                  <a16:creationId xmlns:a16="http://schemas.microsoft.com/office/drawing/2014/main" id="{B225C59C-BD7B-47E9-8465-2924A7926830}"/>
                </a:ext>
              </a:extLst>
            </p:cNvPr>
            <p:cNvSpPr txBox="1"/>
            <p:nvPr/>
          </p:nvSpPr>
          <p:spPr>
            <a:xfrm>
              <a:off x="4054056" y="4081129"/>
              <a:ext cx="1162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newStateCRX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0" name="流程圖: 接點 289">
            <a:extLst>
              <a:ext uri="{FF2B5EF4-FFF2-40B4-BE49-F238E27FC236}">
                <a16:creationId xmlns:a16="http://schemas.microsoft.com/office/drawing/2014/main" id="{A38229D7-1850-4F61-82CA-F02365916D59}"/>
              </a:ext>
            </a:extLst>
          </p:cNvPr>
          <p:cNvSpPr/>
          <p:nvPr/>
        </p:nvSpPr>
        <p:spPr>
          <a:xfrm>
            <a:off x="6934500" y="1854803"/>
            <a:ext cx="515708" cy="527488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&lt;</a:t>
            </a:r>
            <a:endParaRPr lang="zh-TW" altLang="en-US" sz="3600" dirty="0"/>
          </a:p>
        </p:txBody>
      </p:sp>
      <p:grpSp>
        <p:nvGrpSpPr>
          <p:cNvPr id="291" name="群組 290">
            <a:extLst>
              <a:ext uri="{FF2B5EF4-FFF2-40B4-BE49-F238E27FC236}">
                <a16:creationId xmlns:a16="http://schemas.microsoft.com/office/drawing/2014/main" id="{C3BADBD3-1CD0-40B6-9F62-A7B69E63FE0A}"/>
              </a:ext>
            </a:extLst>
          </p:cNvPr>
          <p:cNvGrpSpPr/>
          <p:nvPr/>
        </p:nvGrpSpPr>
        <p:grpSpPr>
          <a:xfrm>
            <a:off x="5793626" y="1718251"/>
            <a:ext cx="1588905" cy="485446"/>
            <a:chOff x="271714" y="6407804"/>
            <a:chExt cx="1677919" cy="485446"/>
          </a:xfrm>
        </p:grpSpPr>
        <p:cxnSp>
          <p:nvCxnSpPr>
            <p:cNvPr id="292" name="直線單箭頭接點 291">
              <a:extLst>
                <a:ext uri="{FF2B5EF4-FFF2-40B4-BE49-F238E27FC236}">
                  <a16:creationId xmlns:a16="http://schemas.microsoft.com/office/drawing/2014/main" id="{E410D877-C7F7-4005-B2C0-FF1AEE2F34D9}"/>
                </a:ext>
              </a:extLst>
            </p:cNvPr>
            <p:cNvCxnSpPr>
              <a:cxnSpLocks/>
            </p:cNvCxnSpPr>
            <p:nvPr/>
          </p:nvCxnSpPr>
          <p:spPr>
            <a:xfrm>
              <a:off x="271714" y="6664305"/>
              <a:ext cx="1226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文字方塊 294">
              <a:extLst>
                <a:ext uri="{FF2B5EF4-FFF2-40B4-BE49-F238E27FC236}">
                  <a16:creationId xmlns:a16="http://schemas.microsoft.com/office/drawing/2014/main" id="{587D9877-3D48-4E20-AFAF-80DE7DB613CF}"/>
                </a:ext>
              </a:extLst>
            </p:cNvPr>
            <p:cNvSpPr txBox="1"/>
            <p:nvPr/>
          </p:nvSpPr>
          <p:spPr>
            <a:xfrm>
              <a:off x="477156" y="6677806"/>
              <a:ext cx="1472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popFit_CRX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8" name="直線接點 297">
              <a:extLst>
                <a:ext uri="{FF2B5EF4-FFF2-40B4-BE49-F238E27FC236}">
                  <a16:creationId xmlns:a16="http://schemas.microsoft.com/office/drawing/2014/main" id="{4CAED65D-045B-43B2-80C2-64D10829D3ED}"/>
                </a:ext>
              </a:extLst>
            </p:cNvPr>
            <p:cNvCxnSpPr>
              <a:cxnSpLocks/>
            </p:cNvCxnSpPr>
            <p:nvPr/>
          </p:nvCxnSpPr>
          <p:spPr>
            <a:xfrm>
              <a:off x="739660" y="6604353"/>
              <a:ext cx="173322" cy="148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9" name="文字方塊 298">
              <a:extLst>
                <a:ext uri="{FF2B5EF4-FFF2-40B4-BE49-F238E27FC236}">
                  <a16:creationId xmlns:a16="http://schemas.microsoft.com/office/drawing/2014/main" id="{43F0B85E-B3B5-49FE-B0FF-FB5723ACDAB8}"/>
                </a:ext>
              </a:extLst>
            </p:cNvPr>
            <p:cNvSpPr txBox="1"/>
            <p:nvPr/>
          </p:nvSpPr>
          <p:spPr>
            <a:xfrm>
              <a:off x="767546" y="6407804"/>
              <a:ext cx="564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1" name="群組 300">
            <a:extLst>
              <a:ext uri="{FF2B5EF4-FFF2-40B4-BE49-F238E27FC236}">
                <a16:creationId xmlns:a16="http://schemas.microsoft.com/office/drawing/2014/main" id="{6B5BE4A2-BDC5-4819-A7DB-F88282E51D5D}"/>
              </a:ext>
            </a:extLst>
          </p:cNvPr>
          <p:cNvGrpSpPr/>
          <p:nvPr/>
        </p:nvGrpSpPr>
        <p:grpSpPr>
          <a:xfrm>
            <a:off x="5800302" y="2078574"/>
            <a:ext cx="1595347" cy="452494"/>
            <a:chOff x="271714" y="6407804"/>
            <a:chExt cx="1684722" cy="543003"/>
          </a:xfrm>
        </p:grpSpPr>
        <p:cxnSp>
          <p:nvCxnSpPr>
            <p:cNvPr id="305" name="直線單箭頭接點 304">
              <a:extLst>
                <a:ext uri="{FF2B5EF4-FFF2-40B4-BE49-F238E27FC236}">
                  <a16:creationId xmlns:a16="http://schemas.microsoft.com/office/drawing/2014/main" id="{6265719F-2F1E-4C69-9459-3CBEBD32074E}"/>
                </a:ext>
              </a:extLst>
            </p:cNvPr>
            <p:cNvCxnSpPr>
              <a:cxnSpLocks/>
            </p:cNvCxnSpPr>
            <p:nvPr/>
          </p:nvCxnSpPr>
          <p:spPr>
            <a:xfrm>
              <a:off x="271714" y="6664305"/>
              <a:ext cx="1226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文字方塊 305">
              <a:extLst>
                <a:ext uri="{FF2B5EF4-FFF2-40B4-BE49-F238E27FC236}">
                  <a16:creationId xmlns:a16="http://schemas.microsoft.com/office/drawing/2014/main" id="{E0838087-62D5-4022-ABB6-1B5264B0EFF7}"/>
                </a:ext>
              </a:extLst>
            </p:cNvPr>
            <p:cNvSpPr txBox="1"/>
            <p:nvPr/>
          </p:nvSpPr>
          <p:spPr>
            <a:xfrm>
              <a:off x="483959" y="6692269"/>
              <a:ext cx="1472477" cy="258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offFit2_CRX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7" name="直線接點 306">
              <a:extLst>
                <a:ext uri="{FF2B5EF4-FFF2-40B4-BE49-F238E27FC236}">
                  <a16:creationId xmlns:a16="http://schemas.microsoft.com/office/drawing/2014/main" id="{75DD0F6D-F513-4F9B-8A43-019714374573}"/>
                </a:ext>
              </a:extLst>
            </p:cNvPr>
            <p:cNvCxnSpPr>
              <a:cxnSpLocks/>
            </p:cNvCxnSpPr>
            <p:nvPr/>
          </p:nvCxnSpPr>
          <p:spPr>
            <a:xfrm>
              <a:off x="739660" y="6604353"/>
              <a:ext cx="173322" cy="148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文字方塊 311">
              <a:extLst>
                <a:ext uri="{FF2B5EF4-FFF2-40B4-BE49-F238E27FC236}">
                  <a16:creationId xmlns:a16="http://schemas.microsoft.com/office/drawing/2014/main" id="{E3E6B344-2FD1-42AC-9EC6-9086194C1335}"/>
                </a:ext>
              </a:extLst>
            </p:cNvPr>
            <p:cNvSpPr txBox="1"/>
            <p:nvPr/>
          </p:nvSpPr>
          <p:spPr>
            <a:xfrm>
              <a:off x="767546" y="6407804"/>
              <a:ext cx="564135" cy="332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0" name="群組 319">
            <a:extLst>
              <a:ext uri="{FF2B5EF4-FFF2-40B4-BE49-F238E27FC236}">
                <a16:creationId xmlns:a16="http://schemas.microsoft.com/office/drawing/2014/main" id="{6815065A-7AA2-43BC-99F0-4351868FB36D}"/>
              </a:ext>
            </a:extLst>
          </p:cNvPr>
          <p:cNvGrpSpPr/>
          <p:nvPr/>
        </p:nvGrpSpPr>
        <p:grpSpPr>
          <a:xfrm>
            <a:off x="5736413" y="5951281"/>
            <a:ext cx="3585601" cy="344765"/>
            <a:chOff x="242635" y="6407804"/>
            <a:chExt cx="1472477" cy="344765"/>
          </a:xfrm>
        </p:grpSpPr>
        <p:cxnSp>
          <p:nvCxnSpPr>
            <p:cNvPr id="321" name="直線單箭頭接點 320">
              <a:extLst>
                <a:ext uri="{FF2B5EF4-FFF2-40B4-BE49-F238E27FC236}">
                  <a16:creationId xmlns:a16="http://schemas.microsoft.com/office/drawing/2014/main" id="{5AF84616-9C43-4950-8AE7-9BA66C4EEB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714" y="6664305"/>
              <a:ext cx="1226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文字方塊 321">
              <a:extLst>
                <a:ext uri="{FF2B5EF4-FFF2-40B4-BE49-F238E27FC236}">
                  <a16:creationId xmlns:a16="http://schemas.microsoft.com/office/drawing/2014/main" id="{70B02A37-92A9-498B-BEF1-8FA24A84D237}"/>
                </a:ext>
              </a:extLst>
            </p:cNvPr>
            <p:cNvSpPr txBox="1"/>
            <p:nvPr/>
          </p:nvSpPr>
          <p:spPr>
            <a:xfrm>
              <a:off x="242635" y="6469359"/>
              <a:ext cx="1472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offMutateRate_CRX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4" name="直線接點 323">
              <a:extLst>
                <a:ext uri="{FF2B5EF4-FFF2-40B4-BE49-F238E27FC236}">
                  <a16:creationId xmlns:a16="http://schemas.microsoft.com/office/drawing/2014/main" id="{B3AE9DE7-9EDC-416C-ADB8-5FC8B16D58D3}"/>
                </a:ext>
              </a:extLst>
            </p:cNvPr>
            <p:cNvCxnSpPr>
              <a:cxnSpLocks/>
            </p:cNvCxnSpPr>
            <p:nvPr/>
          </p:nvCxnSpPr>
          <p:spPr>
            <a:xfrm>
              <a:off x="739660" y="6604353"/>
              <a:ext cx="173322" cy="148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5" name="文字方塊 324">
              <a:extLst>
                <a:ext uri="{FF2B5EF4-FFF2-40B4-BE49-F238E27FC236}">
                  <a16:creationId xmlns:a16="http://schemas.microsoft.com/office/drawing/2014/main" id="{090969E4-6F1A-42E4-9A37-CA8C56F83BA5}"/>
                </a:ext>
              </a:extLst>
            </p:cNvPr>
            <p:cNvSpPr txBox="1"/>
            <p:nvPr/>
          </p:nvSpPr>
          <p:spPr>
            <a:xfrm>
              <a:off x="767546" y="6407804"/>
              <a:ext cx="564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2" name="群組 331">
            <a:extLst>
              <a:ext uri="{FF2B5EF4-FFF2-40B4-BE49-F238E27FC236}">
                <a16:creationId xmlns:a16="http://schemas.microsoft.com/office/drawing/2014/main" id="{1CA3F359-F0A9-44F2-98B3-1499A1A58D6C}"/>
              </a:ext>
            </a:extLst>
          </p:cNvPr>
          <p:cNvGrpSpPr/>
          <p:nvPr/>
        </p:nvGrpSpPr>
        <p:grpSpPr>
          <a:xfrm>
            <a:off x="2628424" y="1459831"/>
            <a:ext cx="3596793" cy="333331"/>
            <a:chOff x="4619820" y="424471"/>
            <a:chExt cx="688254" cy="333331"/>
          </a:xfrm>
        </p:grpSpPr>
        <p:cxnSp>
          <p:nvCxnSpPr>
            <p:cNvPr id="333" name="直線單箭頭接點 332">
              <a:extLst>
                <a:ext uri="{FF2B5EF4-FFF2-40B4-BE49-F238E27FC236}">
                  <a16:creationId xmlns:a16="http://schemas.microsoft.com/office/drawing/2014/main" id="{AB219224-2FE5-4DFF-923B-DD4A8681C005}"/>
                </a:ext>
              </a:extLst>
            </p:cNvPr>
            <p:cNvCxnSpPr>
              <a:cxnSpLocks/>
            </p:cNvCxnSpPr>
            <p:nvPr/>
          </p:nvCxnSpPr>
          <p:spPr>
            <a:xfrm>
              <a:off x="4619820" y="675073"/>
              <a:ext cx="484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線接點 336">
              <a:extLst>
                <a:ext uri="{FF2B5EF4-FFF2-40B4-BE49-F238E27FC236}">
                  <a16:creationId xmlns:a16="http://schemas.microsoft.com/office/drawing/2014/main" id="{CBFA6B97-8798-4A64-8B3E-17568573F91E}"/>
                </a:ext>
              </a:extLst>
            </p:cNvPr>
            <p:cNvCxnSpPr>
              <a:cxnSpLocks/>
            </p:cNvCxnSpPr>
            <p:nvPr/>
          </p:nvCxnSpPr>
          <p:spPr>
            <a:xfrm>
              <a:off x="4750671" y="613267"/>
              <a:ext cx="97186" cy="1445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8" name="文字方塊 337">
              <a:extLst>
                <a:ext uri="{FF2B5EF4-FFF2-40B4-BE49-F238E27FC236}">
                  <a16:creationId xmlns:a16="http://schemas.microsoft.com/office/drawing/2014/main" id="{817DF1F4-6F40-490A-BD48-987C82F1A84D}"/>
                </a:ext>
              </a:extLst>
            </p:cNvPr>
            <p:cNvSpPr txBox="1"/>
            <p:nvPr/>
          </p:nvSpPr>
          <p:spPr>
            <a:xfrm>
              <a:off x="4774674" y="424471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9" name="群組 338">
            <a:extLst>
              <a:ext uri="{FF2B5EF4-FFF2-40B4-BE49-F238E27FC236}">
                <a16:creationId xmlns:a16="http://schemas.microsoft.com/office/drawing/2014/main" id="{94F6CB1A-BE85-485B-9FEC-072355B90193}"/>
              </a:ext>
            </a:extLst>
          </p:cNvPr>
          <p:cNvGrpSpPr/>
          <p:nvPr/>
        </p:nvGrpSpPr>
        <p:grpSpPr>
          <a:xfrm>
            <a:off x="4623623" y="1758512"/>
            <a:ext cx="800217" cy="343636"/>
            <a:chOff x="4626544" y="424471"/>
            <a:chExt cx="681530" cy="343636"/>
          </a:xfrm>
        </p:grpSpPr>
        <p:cxnSp>
          <p:nvCxnSpPr>
            <p:cNvPr id="340" name="直線單箭頭接點 339">
              <a:extLst>
                <a:ext uri="{FF2B5EF4-FFF2-40B4-BE49-F238E27FC236}">
                  <a16:creationId xmlns:a16="http://schemas.microsoft.com/office/drawing/2014/main" id="{63B983D1-4BBB-4398-9A98-B57D248245FC}"/>
                </a:ext>
              </a:extLst>
            </p:cNvPr>
            <p:cNvCxnSpPr>
              <a:cxnSpLocks/>
            </p:cNvCxnSpPr>
            <p:nvPr/>
          </p:nvCxnSpPr>
          <p:spPr>
            <a:xfrm>
              <a:off x="4626544" y="675073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線接點 340">
              <a:extLst>
                <a:ext uri="{FF2B5EF4-FFF2-40B4-BE49-F238E27FC236}">
                  <a16:creationId xmlns:a16="http://schemas.microsoft.com/office/drawing/2014/main" id="{0AE266D5-E7C5-4B5B-A4BD-C6E7F26F096A}"/>
                </a:ext>
              </a:extLst>
            </p:cNvPr>
            <p:cNvCxnSpPr>
              <a:cxnSpLocks/>
            </p:cNvCxnSpPr>
            <p:nvPr/>
          </p:nvCxnSpPr>
          <p:spPr>
            <a:xfrm>
              <a:off x="4819526" y="623572"/>
              <a:ext cx="97186" cy="1445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4" name="文字方塊 343">
              <a:extLst>
                <a:ext uri="{FF2B5EF4-FFF2-40B4-BE49-F238E27FC236}">
                  <a16:creationId xmlns:a16="http://schemas.microsoft.com/office/drawing/2014/main" id="{1D1B8E21-E9ED-4C72-A362-706915C3FF48}"/>
                </a:ext>
              </a:extLst>
            </p:cNvPr>
            <p:cNvSpPr txBox="1"/>
            <p:nvPr/>
          </p:nvSpPr>
          <p:spPr>
            <a:xfrm>
              <a:off x="4774674" y="424471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5" name="流程圖: 接點 344">
            <a:extLst>
              <a:ext uri="{FF2B5EF4-FFF2-40B4-BE49-F238E27FC236}">
                <a16:creationId xmlns:a16="http://schemas.microsoft.com/office/drawing/2014/main" id="{33B2699A-DC4F-4F5D-B676-E3683860172C}"/>
              </a:ext>
            </a:extLst>
          </p:cNvPr>
          <p:cNvSpPr/>
          <p:nvPr/>
        </p:nvSpPr>
        <p:spPr>
          <a:xfrm>
            <a:off x="2869626" y="5153389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1" name="文字方塊 350">
            <a:extLst>
              <a:ext uri="{FF2B5EF4-FFF2-40B4-BE49-F238E27FC236}">
                <a16:creationId xmlns:a16="http://schemas.microsoft.com/office/drawing/2014/main" id="{986F9A33-3BED-4F9D-91BD-D86157163314}"/>
              </a:ext>
            </a:extLst>
          </p:cNvPr>
          <p:cNvSpPr txBox="1"/>
          <p:nvPr/>
        </p:nvSpPr>
        <p:spPr>
          <a:xfrm>
            <a:off x="4362183" y="2034922"/>
            <a:ext cx="142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OffspringIdx2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4" name="文字方塊 353">
            <a:extLst>
              <a:ext uri="{FF2B5EF4-FFF2-40B4-BE49-F238E27FC236}">
                <a16:creationId xmlns:a16="http://schemas.microsoft.com/office/drawing/2014/main" id="{B18D4554-EA8D-4C6A-BB62-093C7151E3EE}"/>
              </a:ext>
            </a:extLst>
          </p:cNvPr>
          <p:cNvSpPr txBox="1"/>
          <p:nvPr/>
        </p:nvSpPr>
        <p:spPr>
          <a:xfrm>
            <a:off x="2488820" y="5213118"/>
            <a:ext cx="1162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OffspringIdx2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5" name="文字方塊 354">
            <a:extLst>
              <a:ext uri="{FF2B5EF4-FFF2-40B4-BE49-F238E27FC236}">
                <a16:creationId xmlns:a16="http://schemas.microsoft.com/office/drawing/2014/main" id="{238835B0-7B55-4BC2-BD7D-AE638932AD03}"/>
              </a:ext>
            </a:extLst>
          </p:cNvPr>
          <p:cNvSpPr txBox="1"/>
          <p:nvPr/>
        </p:nvSpPr>
        <p:spPr>
          <a:xfrm>
            <a:off x="2556443" y="4791280"/>
            <a:ext cx="1162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OffspringIdx1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" name="文字方塊 357">
            <a:extLst>
              <a:ext uri="{FF2B5EF4-FFF2-40B4-BE49-F238E27FC236}">
                <a16:creationId xmlns:a16="http://schemas.microsoft.com/office/drawing/2014/main" id="{E884DF6C-8D28-471F-8DEE-A8075732DCAE}"/>
              </a:ext>
            </a:extLst>
          </p:cNvPr>
          <p:cNvSpPr txBox="1"/>
          <p:nvPr/>
        </p:nvSpPr>
        <p:spPr>
          <a:xfrm>
            <a:off x="4512061" y="1441441"/>
            <a:ext cx="1500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Idx_ptr_2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0" name="矩形 35">
            <a:extLst>
              <a:ext uri="{FF2B5EF4-FFF2-40B4-BE49-F238E27FC236}">
                <a16:creationId xmlns:a16="http://schemas.microsoft.com/office/drawing/2014/main" id="{93C9BD0F-BE47-41BC-8B69-4F02E596A42D}"/>
              </a:ext>
            </a:extLst>
          </p:cNvPr>
          <p:cNvSpPr/>
          <p:nvPr/>
        </p:nvSpPr>
        <p:spPr>
          <a:xfrm>
            <a:off x="9671979" y="3693478"/>
            <a:ext cx="638815" cy="2136635"/>
          </a:xfrm>
          <a:custGeom>
            <a:avLst/>
            <a:gdLst>
              <a:gd name="connsiteX0" fmla="*/ 0 w 460375"/>
              <a:gd name="connsiteY0" fmla="*/ 0 h 673100"/>
              <a:gd name="connsiteX1" fmla="*/ 460375 w 460375"/>
              <a:gd name="connsiteY1" fmla="*/ 0 h 673100"/>
              <a:gd name="connsiteX2" fmla="*/ 460375 w 460375"/>
              <a:gd name="connsiteY2" fmla="*/ 673100 h 673100"/>
              <a:gd name="connsiteX3" fmla="*/ 0 w 460375"/>
              <a:gd name="connsiteY3" fmla="*/ 673100 h 673100"/>
              <a:gd name="connsiteX4" fmla="*/ 0 w 460375"/>
              <a:gd name="connsiteY4" fmla="*/ 0 h 673100"/>
              <a:gd name="connsiteX0" fmla="*/ 0 w 463550"/>
              <a:gd name="connsiteY0" fmla="*/ 0 h 673100"/>
              <a:gd name="connsiteX1" fmla="*/ 463550 w 463550"/>
              <a:gd name="connsiteY1" fmla="*/ 130175 h 673100"/>
              <a:gd name="connsiteX2" fmla="*/ 460375 w 463550"/>
              <a:gd name="connsiteY2" fmla="*/ 673100 h 673100"/>
              <a:gd name="connsiteX3" fmla="*/ 0 w 463550"/>
              <a:gd name="connsiteY3" fmla="*/ 673100 h 673100"/>
              <a:gd name="connsiteX4" fmla="*/ 0 w 463550"/>
              <a:gd name="connsiteY4" fmla="*/ 0 h 673100"/>
              <a:gd name="connsiteX0" fmla="*/ 0 w 463855"/>
              <a:gd name="connsiteY0" fmla="*/ 0 h 673100"/>
              <a:gd name="connsiteX1" fmla="*/ 463550 w 463855"/>
              <a:gd name="connsiteY1" fmla="*/ 130175 h 673100"/>
              <a:gd name="connsiteX2" fmla="*/ 463550 w 463855"/>
              <a:gd name="connsiteY2" fmla="*/ 555625 h 673100"/>
              <a:gd name="connsiteX3" fmla="*/ 0 w 463855"/>
              <a:gd name="connsiteY3" fmla="*/ 673100 h 673100"/>
              <a:gd name="connsiteX4" fmla="*/ 0 w 463855"/>
              <a:gd name="connsiteY4" fmla="*/ 0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855" h="673100">
                <a:moveTo>
                  <a:pt x="0" y="0"/>
                </a:moveTo>
                <a:lnTo>
                  <a:pt x="463550" y="130175"/>
                </a:lnTo>
                <a:cubicBezTo>
                  <a:pt x="462492" y="311150"/>
                  <a:pt x="464608" y="374650"/>
                  <a:pt x="463550" y="555625"/>
                </a:cubicBezTo>
                <a:lnTo>
                  <a:pt x="0" y="6731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MU</a:t>
            </a:r>
          </a:p>
          <a:p>
            <a:pPr algn="ctr"/>
            <a:r>
              <a:rPr lang="en-US" altLang="zh-TW" dirty="0"/>
              <a:t>GEN</a:t>
            </a:r>
            <a:endParaRPr lang="zh-TW" altLang="en-US" dirty="0"/>
          </a:p>
        </p:txBody>
      </p:sp>
      <p:grpSp>
        <p:nvGrpSpPr>
          <p:cNvPr id="535" name="群組 534">
            <a:extLst>
              <a:ext uri="{FF2B5EF4-FFF2-40B4-BE49-F238E27FC236}">
                <a16:creationId xmlns:a16="http://schemas.microsoft.com/office/drawing/2014/main" id="{4B1A8EE5-D99D-479B-A4A5-33ACF37464B7}"/>
              </a:ext>
            </a:extLst>
          </p:cNvPr>
          <p:cNvGrpSpPr/>
          <p:nvPr/>
        </p:nvGrpSpPr>
        <p:grpSpPr>
          <a:xfrm rot="16200000" flipH="1">
            <a:off x="9214062" y="1741876"/>
            <a:ext cx="581117" cy="533400"/>
            <a:chOff x="4626544" y="484484"/>
            <a:chExt cx="478006" cy="533400"/>
          </a:xfrm>
        </p:grpSpPr>
        <p:cxnSp>
          <p:nvCxnSpPr>
            <p:cNvPr id="536" name="直線單箭頭接點 535">
              <a:extLst>
                <a:ext uri="{FF2B5EF4-FFF2-40B4-BE49-F238E27FC236}">
                  <a16:creationId xmlns:a16="http://schemas.microsoft.com/office/drawing/2014/main" id="{CBF8A7A7-F83E-4ABD-BFE2-2EFB3F5A73A2}"/>
                </a:ext>
              </a:extLst>
            </p:cNvPr>
            <p:cNvCxnSpPr>
              <a:cxnSpLocks/>
            </p:cNvCxnSpPr>
            <p:nvPr/>
          </p:nvCxnSpPr>
          <p:spPr>
            <a:xfrm>
              <a:off x="4626544" y="675073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直線接點 536">
              <a:extLst>
                <a:ext uri="{FF2B5EF4-FFF2-40B4-BE49-F238E27FC236}">
                  <a16:creationId xmlns:a16="http://schemas.microsoft.com/office/drawing/2014/main" id="{C8CF796B-F1F3-47A2-86C5-1CA89A83A408}"/>
                </a:ext>
              </a:extLst>
            </p:cNvPr>
            <p:cNvCxnSpPr>
              <a:cxnSpLocks/>
            </p:cNvCxnSpPr>
            <p:nvPr/>
          </p:nvCxnSpPr>
          <p:spPr>
            <a:xfrm>
              <a:off x="4750671" y="613267"/>
              <a:ext cx="97186" cy="1445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8" name="文字方塊 537">
              <a:extLst>
                <a:ext uri="{FF2B5EF4-FFF2-40B4-BE49-F238E27FC236}">
                  <a16:creationId xmlns:a16="http://schemas.microsoft.com/office/drawing/2014/main" id="{CEDD26E1-8F28-4538-9A55-705EBF139330}"/>
                </a:ext>
              </a:extLst>
            </p:cNvPr>
            <p:cNvSpPr txBox="1"/>
            <p:nvPr/>
          </p:nvSpPr>
          <p:spPr>
            <a:xfrm rot="5400000">
              <a:off x="4603930" y="612684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39" name="文字方塊 538">
            <a:extLst>
              <a:ext uri="{FF2B5EF4-FFF2-40B4-BE49-F238E27FC236}">
                <a16:creationId xmlns:a16="http://schemas.microsoft.com/office/drawing/2014/main" id="{2A60C0B8-AE41-4518-A92B-10F0BC904FC1}"/>
              </a:ext>
            </a:extLst>
          </p:cNvPr>
          <p:cNvSpPr txBox="1"/>
          <p:nvPr/>
        </p:nvSpPr>
        <p:spPr>
          <a:xfrm>
            <a:off x="9407754" y="2179576"/>
            <a:ext cx="18060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Tour_wb_idx_MU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5" name="群組 544">
            <a:extLst>
              <a:ext uri="{FF2B5EF4-FFF2-40B4-BE49-F238E27FC236}">
                <a16:creationId xmlns:a16="http://schemas.microsoft.com/office/drawing/2014/main" id="{CDAB0C07-8792-48B3-A102-FD1DEC6B1564}"/>
              </a:ext>
            </a:extLst>
          </p:cNvPr>
          <p:cNvGrpSpPr/>
          <p:nvPr/>
        </p:nvGrpSpPr>
        <p:grpSpPr>
          <a:xfrm>
            <a:off x="9046254" y="4740737"/>
            <a:ext cx="828314" cy="392640"/>
            <a:chOff x="3690433" y="3845879"/>
            <a:chExt cx="1388005" cy="392640"/>
          </a:xfrm>
        </p:grpSpPr>
        <p:grpSp>
          <p:nvGrpSpPr>
            <p:cNvPr id="546" name="群組 545">
              <a:extLst>
                <a:ext uri="{FF2B5EF4-FFF2-40B4-BE49-F238E27FC236}">
                  <a16:creationId xmlns:a16="http://schemas.microsoft.com/office/drawing/2014/main" id="{D57FEFCD-F0BD-48F8-8533-E0F7C8FBDFE0}"/>
                </a:ext>
              </a:extLst>
            </p:cNvPr>
            <p:cNvGrpSpPr/>
            <p:nvPr/>
          </p:nvGrpSpPr>
          <p:grpSpPr>
            <a:xfrm>
              <a:off x="3979482" y="3845879"/>
              <a:ext cx="719093" cy="196577"/>
              <a:chOff x="3600931" y="2269213"/>
              <a:chExt cx="1014668" cy="318729"/>
            </a:xfrm>
          </p:grpSpPr>
          <p:sp>
            <p:nvSpPr>
              <p:cNvPr id="548" name="箭號: 向右 547">
                <a:extLst>
                  <a:ext uri="{FF2B5EF4-FFF2-40B4-BE49-F238E27FC236}">
                    <a16:creationId xmlns:a16="http://schemas.microsoft.com/office/drawing/2014/main" id="{23F3FCE6-9225-451C-8813-FE916F4E76E1}"/>
                  </a:ext>
                </a:extLst>
              </p:cNvPr>
              <p:cNvSpPr/>
              <p:nvPr/>
            </p:nvSpPr>
            <p:spPr>
              <a:xfrm>
                <a:off x="3600931" y="2275407"/>
                <a:ext cx="1014668" cy="3125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49" name="直線接點 548">
                <a:extLst>
                  <a:ext uri="{FF2B5EF4-FFF2-40B4-BE49-F238E27FC236}">
                    <a16:creationId xmlns:a16="http://schemas.microsoft.com/office/drawing/2014/main" id="{A75D38F1-3D70-4316-98F1-30FB433F52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4787" y="2269213"/>
                <a:ext cx="147349" cy="3170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47" name="文字方塊 546">
              <a:extLst>
                <a:ext uri="{FF2B5EF4-FFF2-40B4-BE49-F238E27FC236}">
                  <a16:creationId xmlns:a16="http://schemas.microsoft.com/office/drawing/2014/main" id="{E0103A6B-374B-4F4C-87FC-1684A3E1E835}"/>
                </a:ext>
              </a:extLst>
            </p:cNvPr>
            <p:cNvSpPr txBox="1"/>
            <p:nvPr/>
          </p:nvSpPr>
          <p:spPr>
            <a:xfrm>
              <a:off x="3690433" y="4023075"/>
              <a:ext cx="13880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OffState_MU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5" name="群組 554">
            <a:extLst>
              <a:ext uri="{FF2B5EF4-FFF2-40B4-BE49-F238E27FC236}">
                <a16:creationId xmlns:a16="http://schemas.microsoft.com/office/drawing/2014/main" id="{25518273-7DED-4C36-830D-FA8AC5E1CFD9}"/>
              </a:ext>
            </a:extLst>
          </p:cNvPr>
          <p:cNvGrpSpPr/>
          <p:nvPr/>
        </p:nvGrpSpPr>
        <p:grpSpPr>
          <a:xfrm>
            <a:off x="10136319" y="4475363"/>
            <a:ext cx="1011437" cy="690290"/>
            <a:chOff x="3680512" y="3599537"/>
            <a:chExt cx="1733161" cy="690290"/>
          </a:xfrm>
        </p:grpSpPr>
        <p:grpSp>
          <p:nvGrpSpPr>
            <p:cNvPr id="556" name="群組 555">
              <a:extLst>
                <a:ext uri="{FF2B5EF4-FFF2-40B4-BE49-F238E27FC236}">
                  <a16:creationId xmlns:a16="http://schemas.microsoft.com/office/drawing/2014/main" id="{0ED94E3E-C5F9-4425-B25C-229EE04EDAB7}"/>
                </a:ext>
              </a:extLst>
            </p:cNvPr>
            <p:cNvGrpSpPr/>
            <p:nvPr/>
          </p:nvGrpSpPr>
          <p:grpSpPr>
            <a:xfrm>
              <a:off x="3858673" y="3599537"/>
              <a:ext cx="1555000" cy="442921"/>
              <a:chOff x="3430464" y="1869793"/>
              <a:chExt cx="2194164" cy="718149"/>
            </a:xfrm>
          </p:grpSpPr>
          <p:sp>
            <p:nvSpPr>
              <p:cNvPr id="558" name="箭號: 向右 557">
                <a:extLst>
                  <a:ext uri="{FF2B5EF4-FFF2-40B4-BE49-F238E27FC236}">
                    <a16:creationId xmlns:a16="http://schemas.microsoft.com/office/drawing/2014/main" id="{61D940E6-72D3-4D0B-A7F1-7F0FF9E35917}"/>
                  </a:ext>
                </a:extLst>
              </p:cNvPr>
              <p:cNvSpPr/>
              <p:nvPr/>
            </p:nvSpPr>
            <p:spPr>
              <a:xfrm>
                <a:off x="3600931" y="2275407"/>
                <a:ext cx="1014668" cy="3125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59" name="直線接點 558">
                <a:extLst>
                  <a:ext uri="{FF2B5EF4-FFF2-40B4-BE49-F238E27FC236}">
                    <a16:creationId xmlns:a16="http://schemas.microsoft.com/office/drawing/2014/main" id="{FF0BD046-2B81-4CD9-98CD-DF3D6274AE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7230" y="2269581"/>
                <a:ext cx="147349" cy="3170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0" name="文字方塊 559">
                <a:extLst>
                  <a:ext uri="{FF2B5EF4-FFF2-40B4-BE49-F238E27FC236}">
                    <a16:creationId xmlns:a16="http://schemas.microsoft.com/office/drawing/2014/main" id="{AC74780E-9ADD-4B56-BF17-943E58AFF389}"/>
                  </a:ext>
                </a:extLst>
              </p:cNvPr>
              <p:cNvSpPr txBox="1"/>
              <p:nvPr/>
            </p:nvSpPr>
            <p:spPr>
              <a:xfrm>
                <a:off x="3430464" y="1869793"/>
                <a:ext cx="2194164" cy="449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57" name="文字方塊 556">
              <a:extLst>
                <a:ext uri="{FF2B5EF4-FFF2-40B4-BE49-F238E27FC236}">
                  <a16:creationId xmlns:a16="http://schemas.microsoft.com/office/drawing/2014/main" id="{5842EC7F-0C7A-4C57-B472-38ADEE750D49}"/>
                </a:ext>
              </a:extLst>
            </p:cNvPr>
            <p:cNvSpPr txBox="1"/>
            <p:nvPr/>
          </p:nvSpPr>
          <p:spPr>
            <a:xfrm>
              <a:off x="3680512" y="4074383"/>
              <a:ext cx="15360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newState_MU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7" name="群組 566">
            <a:extLst>
              <a:ext uri="{FF2B5EF4-FFF2-40B4-BE49-F238E27FC236}">
                <a16:creationId xmlns:a16="http://schemas.microsoft.com/office/drawing/2014/main" id="{50E54FD8-DFBE-446D-A800-36E8456DC06A}"/>
              </a:ext>
            </a:extLst>
          </p:cNvPr>
          <p:cNvGrpSpPr/>
          <p:nvPr/>
        </p:nvGrpSpPr>
        <p:grpSpPr>
          <a:xfrm>
            <a:off x="9404976" y="3361545"/>
            <a:ext cx="1380190" cy="565988"/>
            <a:chOff x="6740039" y="3404809"/>
            <a:chExt cx="1380190" cy="565988"/>
          </a:xfrm>
        </p:grpSpPr>
        <p:cxnSp>
          <p:nvCxnSpPr>
            <p:cNvPr id="568" name="直線單箭頭接點 567">
              <a:extLst>
                <a:ext uri="{FF2B5EF4-FFF2-40B4-BE49-F238E27FC236}">
                  <a16:creationId xmlns:a16="http://schemas.microsoft.com/office/drawing/2014/main" id="{16BD4109-7E14-44B5-A2DF-64E21F2A5699}"/>
                </a:ext>
              </a:extLst>
            </p:cNvPr>
            <p:cNvCxnSpPr>
              <a:cxnSpLocks/>
            </p:cNvCxnSpPr>
            <p:nvPr/>
          </p:nvCxnSpPr>
          <p:spPr>
            <a:xfrm>
              <a:off x="7383645" y="3649524"/>
              <a:ext cx="0" cy="3212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69" name="文字方塊 568">
              <a:extLst>
                <a:ext uri="{FF2B5EF4-FFF2-40B4-BE49-F238E27FC236}">
                  <a16:creationId xmlns:a16="http://schemas.microsoft.com/office/drawing/2014/main" id="{5EFF1C0B-30F7-4857-80B2-4885A9438CC9}"/>
                </a:ext>
              </a:extLst>
            </p:cNvPr>
            <p:cNvSpPr txBox="1"/>
            <p:nvPr/>
          </p:nvSpPr>
          <p:spPr>
            <a:xfrm>
              <a:off x="6740039" y="3404809"/>
              <a:ext cx="1380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currentState_MU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EF4C1045-692E-4500-B177-666A1DD2D469}"/>
              </a:ext>
            </a:extLst>
          </p:cNvPr>
          <p:cNvGrpSpPr/>
          <p:nvPr/>
        </p:nvGrpSpPr>
        <p:grpSpPr>
          <a:xfrm>
            <a:off x="9237134" y="5795178"/>
            <a:ext cx="667064" cy="507184"/>
            <a:chOff x="9223814" y="5795178"/>
            <a:chExt cx="803887" cy="507184"/>
          </a:xfrm>
        </p:grpSpPr>
        <p:sp>
          <p:nvSpPr>
            <p:cNvPr id="570" name="箭號: 向右 569">
              <a:extLst>
                <a:ext uri="{FF2B5EF4-FFF2-40B4-BE49-F238E27FC236}">
                  <a16:creationId xmlns:a16="http://schemas.microsoft.com/office/drawing/2014/main" id="{DBE96A90-7A21-4CBF-A770-776A5010C8CF}"/>
                </a:ext>
              </a:extLst>
            </p:cNvPr>
            <p:cNvSpPr/>
            <p:nvPr/>
          </p:nvSpPr>
          <p:spPr>
            <a:xfrm rot="16200000">
              <a:off x="9530740" y="5892502"/>
              <a:ext cx="507184" cy="31253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71" name="直線接點 570">
              <a:extLst>
                <a:ext uri="{FF2B5EF4-FFF2-40B4-BE49-F238E27FC236}">
                  <a16:creationId xmlns:a16="http://schemas.microsoft.com/office/drawing/2014/main" id="{33B4D2E5-1C45-4536-BFCB-9FA47DE7CE4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514377" y="5973347"/>
              <a:ext cx="513324" cy="2357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2" name="文字方塊 571">
              <a:extLst>
                <a:ext uri="{FF2B5EF4-FFF2-40B4-BE49-F238E27FC236}">
                  <a16:creationId xmlns:a16="http://schemas.microsoft.com/office/drawing/2014/main" id="{8A0DF7B0-036B-4FC6-A4D1-5AE97DDD556B}"/>
                </a:ext>
              </a:extLst>
            </p:cNvPr>
            <p:cNvSpPr txBox="1"/>
            <p:nvPr/>
          </p:nvSpPr>
          <p:spPr>
            <a:xfrm>
              <a:off x="9223814" y="5990675"/>
              <a:ext cx="6165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8*11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73" name="文字方塊 572">
            <a:extLst>
              <a:ext uri="{FF2B5EF4-FFF2-40B4-BE49-F238E27FC236}">
                <a16:creationId xmlns:a16="http://schemas.microsoft.com/office/drawing/2014/main" id="{A7663091-2477-4D04-A017-DCCD2C2A5D5E}"/>
              </a:ext>
            </a:extLst>
          </p:cNvPr>
          <p:cNvSpPr txBox="1"/>
          <p:nvPr/>
        </p:nvSpPr>
        <p:spPr>
          <a:xfrm>
            <a:off x="9130833" y="6172947"/>
            <a:ext cx="1142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rndNumVec_i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5" name="文字方塊 574">
            <a:extLst>
              <a:ext uri="{FF2B5EF4-FFF2-40B4-BE49-F238E27FC236}">
                <a16:creationId xmlns:a16="http://schemas.microsoft.com/office/drawing/2014/main" id="{4F77BA7E-9583-469F-B70F-D0450B11D794}"/>
              </a:ext>
            </a:extLst>
          </p:cNvPr>
          <p:cNvSpPr txBox="1"/>
          <p:nvPr/>
        </p:nvSpPr>
        <p:spPr>
          <a:xfrm>
            <a:off x="2719091" y="4127367"/>
            <a:ext cx="66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PopWrite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6" name="直線單箭頭接點 575">
            <a:extLst>
              <a:ext uri="{FF2B5EF4-FFF2-40B4-BE49-F238E27FC236}">
                <a16:creationId xmlns:a16="http://schemas.microsoft.com/office/drawing/2014/main" id="{289FBB4C-3234-4BEB-AF45-5292F4810C8F}"/>
              </a:ext>
            </a:extLst>
          </p:cNvPr>
          <p:cNvCxnSpPr>
            <a:cxnSpLocks/>
          </p:cNvCxnSpPr>
          <p:nvPr/>
        </p:nvCxnSpPr>
        <p:spPr>
          <a:xfrm>
            <a:off x="2840470" y="4078041"/>
            <a:ext cx="2745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7" name="直線單箭頭接點 576">
            <a:extLst>
              <a:ext uri="{FF2B5EF4-FFF2-40B4-BE49-F238E27FC236}">
                <a16:creationId xmlns:a16="http://schemas.microsoft.com/office/drawing/2014/main" id="{28002046-D21E-4A71-9010-9196F069CB16}"/>
              </a:ext>
            </a:extLst>
          </p:cNvPr>
          <p:cNvCxnSpPr>
            <a:cxnSpLocks/>
            <a:endCxn id="579" idx="2"/>
          </p:cNvCxnSpPr>
          <p:nvPr/>
        </p:nvCxnSpPr>
        <p:spPr>
          <a:xfrm flipV="1">
            <a:off x="7457559" y="2110322"/>
            <a:ext cx="849777" cy="8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579" name="文字方塊 578">
            <a:extLst>
              <a:ext uri="{FF2B5EF4-FFF2-40B4-BE49-F238E27FC236}">
                <a16:creationId xmlns:a16="http://schemas.microsoft.com/office/drawing/2014/main" id="{6F1512A6-BD02-43CA-AEBF-7B9CFDDD949A}"/>
              </a:ext>
            </a:extLst>
          </p:cNvPr>
          <p:cNvSpPr txBox="1"/>
          <p:nvPr/>
        </p:nvSpPr>
        <p:spPr>
          <a:xfrm>
            <a:off x="7473986" y="1894878"/>
            <a:ext cx="1666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popFit_lr_offFit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0" name="直線接點 359">
            <a:extLst>
              <a:ext uri="{FF2B5EF4-FFF2-40B4-BE49-F238E27FC236}">
                <a16:creationId xmlns:a16="http://schemas.microsoft.com/office/drawing/2014/main" id="{E9C5DFE8-118B-4A6C-B2A8-0D982D0D5A43}"/>
              </a:ext>
            </a:extLst>
          </p:cNvPr>
          <p:cNvCxnSpPr>
            <a:cxnSpLocks/>
          </p:cNvCxnSpPr>
          <p:nvPr/>
        </p:nvCxnSpPr>
        <p:spPr>
          <a:xfrm>
            <a:off x="2820029" y="4467618"/>
            <a:ext cx="8119" cy="5097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3" name="文字方塊 432">
            <a:extLst>
              <a:ext uri="{FF2B5EF4-FFF2-40B4-BE49-F238E27FC236}">
                <a16:creationId xmlns:a16="http://schemas.microsoft.com/office/drawing/2014/main" id="{63FA8711-B9D2-46A8-A5C8-26A44676A5BE}"/>
              </a:ext>
            </a:extLst>
          </p:cNvPr>
          <p:cNvSpPr txBox="1"/>
          <p:nvPr/>
        </p:nvSpPr>
        <p:spPr>
          <a:xfrm>
            <a:off x="9164537" y="4510172"/>
            <a:ext cx="93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11*2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4" name="直線接點 383">
            <a:extLst>
              <a:ext uri="{FF2B5EF4-FFF2-40B4-BE49-F238E27FC236}">
                <a16:creationId xmlns:a16="http://schemas.microsoft.com/office/drawing/2014/main" id="{08828879-30F3-46A3-84F7-E817B612B0CC}"/>
              </a:ext>
            </a:extLst>
          </p:cNvPr>
          <p:cNvCxnSpPr>
            <a:cxnSpLocks/>
          </p:cNvCxnSpPr>
          <p:nvPr/>
        </p:nvCxnSpPr>
        <p:spPr>
          <a:xfrm flipH="1">
            <a:off x="2605738" y="1698616"/>
            <a:ext cx="7562" cy="34820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2" name="流程圖: 接點 421">
            <a:extLst>
              <a:ext uri="{FF2B5EF4-FFF2-40B4-BE49-F238E27FC236}">
                <a16:creationId xmlns:a16="http://schemas.microsoft.com/office/drawing/2014/main" id="{4AE6A04E-2546-4983-9765-13A85087A968}"/>
              </a:ext>
            </a:extLst>
          </p:cNvPr>
          <p:cNvSpPr/>
          <p:nvPr/>
        </p:nvSpPr>
        <p:spPr>
          <a:xfrm>
            <a:off x="2586370" y="5157845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68" name="群組 467">
            <a:extLst>
              <a:ext uri="{FF2B5EF4-FFF2-40B4-BE49-F238E27FC236}">
                <a16:creationId xmlns:a16="http://schemas.microsoft.com/office/drawing/2014/main" id="{F206E947-6915-4FD3-B461-5668DBAB69EB}"/>
              </a:ext>
            </a:extLst>
          </p:cNvPr>
          <p:cNvGrpSpPr/>
          <p:nvPr/>
        </p:nvGrpSpPr>
        <p:grpSpPr>
          <a:xfrm>
            <a:off x="5796719" y="1467415"/>
            <a:ext cx="4306834" cy="333331"/>
            <a:chOff x="4619820" y="424471"/>
            <a:chExt cx="688254" cy="333331"/>
          </a:xfrm>
        </p:grpSpPr>
        <p:cxnSp>
          <p:nvCxnSpPr>
            <p:cNvPr id="469" name="直線單箭頭接點 468">
              <a:extLst>
                <a:ext uri="{FF2B5EF4-FFF2-40B4-BE49-F238E27FC236}">
                  <a16:creationId xmlns:a16="http://schemas.microsoft.com/office/drawing/2014/main" id="{8B5C72EB-7B1A-40B8-989B-C982F479DF66}"/>
                </a:ext>
              </a:extLst>
            </p:cNvPr>
            <p:cNvCxnSpPr>
              <a:cxnSpLocks/>
            </p:cNvCxnSpPr>
            <p:nvPr/>
          </p:nvCxnSpPr>
          <p:spPr>
            <a:xfrm>
              <a:off x="4619820" y="675073"/>
              <a:ext cx="484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線接點 469">
              <a:extLst>
                <a:ext uri="{FF2B5EF4-FFF2-40B4-BE49-F238E27FC236}">
                  <a16:creationId xmlns:a16="http://schemas.microsoft.com/office/drawing/2014/main" id="{FE582ECC-B6BD-4ECF-8022-9322366F5ABF}"/>
                </a:ext>
              </a:extLst>
            </p:cNvPr>
            <p:cNvCxnSpPr>
              <a:cxnSpLocks/>
            </p:cNvCxnSpPr>
            <p:nvPr/>
          </p:nvCxnSpPr>
          <p:spPr>
            <a:xfrm>
              <a:off x="4750671" y="613267"/>
              <a:ext cx="97186" cy="1445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1" name="文字方塊 470">
              <a:extLst>
                <a:ext uri="{FF2B5EF4-FFF2-40B4-BE49-F238E27FC236}">
                  <a16:creationId xmlns:a16="http://schemas.microsoft.com/office/drawing/2014/main" id="{D57B5C2D-525C-41F5-BCC1-65B23504D4DC}"/>
                </a:ext>
              </a:extLst>
            </p:cNvPr>
            <p:cNvSpPr txBox="1"/>
            <p:nvPr/>
          </p:nvSpPr>
          <p:spPr>
            <a:xfrm>
              <a:off x="4774674" y="424471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2" name="文字方塊 471">
            <a:extLst>
              <a:ext uri="{FF2B5EF4-FFF2-40B4-BE49-F238E27FC236}">
                <a16:creationId xmlns:a16="http://schemas.microsoft.com/office/drawing/2014/main" id="{4B7B95B2-2AD3-4D29-B06E-5492262443A4}"/>
              </a:ext>
            </a:extLst>
          </p:cNvPr>
          <p:cNvSpPr txBox="1"/>
          <p:nvPr/>
        </p:nvSpPr>
        <p:spPr>
          <a:xfrm>
            <a:off x="7483935" y="1434399"/>
            <a:ext cx="1500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Idx_ptr_2_d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4" name="矩形 35">
            <a:extLst>
              <a:ext uri="{FF2B5EF4-FFF2-40B4-BE49-F238E27FC236}">
                <a16:creationId xmlns:a16="http://schemas.microsoft.com/office/drawing/2014/main" id="{B262267F-09EC-459F-A1A4-A0212EC43B78}"/>
              </a:ext>
            </a:extLst>
          </p:cNvPr>
          <p:cNvSpPr/>
          <p:nvPr/>
        </p:nvSpPr>
        <p:spPr>
          <a:xfrm>
            <a:off x="6419141" y="2748152"/>
            <a:ext cx="273897" cy="845995"/>
          </a:xfrm>
          <a:custGeom>
            <a:avLst/>
            <a:gdLst>
              <a:gd name="connsiteX0" fmla="*/ 0 w 460375"/>
              <a:gd name="connsiteY0" fmla="*/ 0 h 673100"/>
              <a:gd name="connsiteX1" fmla="*/ 460375 w 460375"/>
              <a:gd name="connsiteY1" fmla="*/ 0 h 673100"/>
              <a:gd name="connsiteX2" fmla="*/ 460375 w 460375"/>
              <a:gd name="connsiteY2" fmla="*/ 673100 h 673100"/>
              <a:gd name="connsiteX3" fmla="*/ 0 w 460375"/>
              <a:gd name="connsiteY3" fmla="*/ 673100 h 673100"/>
              <a:gd name="connsiteX4" fmla="*/ 0 w 460375"/>
              <a:gd name="connsiteY4" fmla="*/ 0 h 673100"/>
              <a:gd name="connsiteX0" fmla="*/ 0 w 463550"/>
              <a:gd name="connsiteY0" fmla="*/ 0 h 673100"/>
              <a:gd name="connsiteX1" fmla="*/ 463550 w 463550"/>
              <a:gd name="connsiteY1" fmla="*/ 130175 h 673100"/>
              <a:gd name="connsiteX2" fmla="*/ 460375 w 463550"/>
              <a:gd name="connsiteY2" fmla="*/ 673100 h 673100"/>
              <a:gd name="connsiteX3" fmla="*/ 0 w 463550"/>
              <a:gd name="connsiteY3" fmla="*/ 673100 h 673100"/>
              <a:gd name="connsiteX4" fmla="*/ 0 w 463550"/>
              <a:gd name="connsiteY4" fmla="*/ 0 h 673100"/>
              <a:gd name="connsiteX0" fmla="*/ 0 w 463855"/>
              <a:gd name="connsiteY0" fmla="*/ 0 h 673100"/>
              <a:gd name="connsiteX1" fmla="*/ 463550 w 463855"/>
              <a:gd name="connsiteY1" fmla="*/ 130175 h 673100"/>
              <a:gd name="connsiteX2" fmla="*/ 463550 w 463855"/>
              <a:gd name="connsiteY2" fmla="*/ 555625 h 673100"/>
              <a:gd name="connsiteX3" fmla="*/ 0 w 463855"/>
              <a:gd name="connsiteY3" fmla="*/ 673100 h 673100"/>
              <a:gd name="connsiteX4" fmla="*/ 0 w 463855"/>
              <a:gd name="connsiteY4" fmla="*/ 0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855" h="673100">
                <a:moveTo>
                  <a:pt x="0" y="0"/>
                </a:moveTo>
                <a:lnTo>
                  <a:pt x="463550" y="130175"/>
                </a:lnTo>
                <a:cubicBezTo>
                  <a:pt x="462492" y="311150"/>
                  <a:pt x="464608" y="374650"/>
                  <a:pt x="463550" y="555625"/>
                </a:cubicBezTo>
                <a:lnTo>
                  <a:pt x="0" y="6731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475" name="群組 474">
            <a:extLst>
              <a:ext uri="{FF2B5EF4-FFF2-40B4-BE49-F238E27FC236}">
                <a16:creationId xmlns:a16="http://schemas.microsoft.com/office/drawing/2014/main" id="{2BB22224-9144-4169-8505-5015529F4964}"/>
              </a:ext>
            </a:extLst>
          </p:cNvPr>
          <p:cNvGrpSpPr/>
          <p:nvPr/>
        </p:nvGrpSpPr>
        <p:grpSpPr>
          <a:xfrm>
            <a:off x="5711917" y="2554635"/>
            <a:ext cx="1115826" cy="462886"/>
            <a:chOff x="3962694" y="3538410"/>
            <a:chExt cx="1162511" cy="516497"/>
          </a:xfrm>
        </p:grpSpPr>
        <p:grpSp>
          <p:nvGrpSpPr>
            <p:cNvPr id="476" name="群組 475">
              <a:extLst>
                <a:ext uri="{FF2B5EF4-FFF2-40B4-BE49-F238E27FC236}">
                  <a16:creationId xmlns:a16="http://schemas.microsoft.com/office/drawing/2014/main" id="{63D5B485-76F5-4AB6-B0BE-96274C7618DD}"/>
                </a:ext>
              </a:extLst>
            </p:cNvPr>
            <p:cNvGrpSpPr/>
            <p:nvPr/>
          </p:nvGrpSpPr>
          <p:grpSpPr>
            <a:xfrm>
              <a:off x="3979481" y="3615548"/>
              <a:ext cx="692978" cy="439359"/>
              <a:chOff x="3600931" y="1895753"/>
              <a:chExt cx="977819" cy="712374"/>
            </a:xfrm>
          </p:grpSpPr>
          <p:sp>
            <p:nvSpPr>
              <p:cNvPr id="492" name="箭號: 向右 491">
                <a:extLst>
                  <a:ext uri="{FF2B5EF4-FFF2-40B4-BE49-F238E27FC236}">
                    <a16:creationId xmlns:a16="http://schemas.microsoft.com/office/drawing/2014/main" id="{7FFADF5A-A2E6-4CD1-AD63-F30B285A7D61}"/>
                  </a:ext>
                </a:extLst>
              </p:cNvPr>
              <p:cNvSpPr/>
              <p:nvPr/>
            </p:nvSpPr>
            <p:spPr>
              <a:xfrm>
                <a:off x="3600931" y="2275408"/>
                <a:ext cx="977819" cy="3327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98" name="直線接點 497">
                <a:extLst>
                  <a:ext uri="{FF2B5EF4-FFF2-40B4-BE49-F238E27FC236}">
                    <a16:creationId xmlns:a16="http://schemas.microsoft.com/office/drawing/2014/main" id="{DF16EA5D-8249-49F3-8532-365C212D4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7230" y="2269581"/>
                <a:ext cx="147349" cy="3170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1" name="文字方塊 500">
                <a:extLst>
                  <a:ext uri="{FF2B5EF4-FFF2-40B4-BE49-F238E27FC236}">
                    <a16:creationId xmlns:a16="http://schemas.microsoft.com/office/drawing/2014/main" id="{63228F76-76CA-4E26-8580-1C544BB17F51}"/>
                  </a:ext>
                </a:extLst>
              </p:cNvPr>
              <p:cNvSpPr txBox="1"/>
              <p:nvPr/>
            </p:nvSpPr>
            <p:spPr>
              <a:xfrm>
                <a:off x="3749241" y="1895753"/>
                <a:ext cx="796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5" name="文字方塊 484">
              <a:extLst>
                <a:ext uri="{FF2B5EF4-FFF2-40B4-BE49-F238E27FC236}">
                  <a16:creationId xmlns:a16="http://schemas.microsoft.com/office/drawing/2014/main" id="{D6224FE1-5D57-49C3-BD67-CF7973802508}"/>
                </a:ext>
              </a:extLst>
            </p:cNvPr>
            <p:cNvSpPr txBox="1"/>
            <p:nvPr/>
          </p:nvSpPr>
          <p:spPr>
            <a:xfrm>
              <a:off x="3962694" y="3538410"/>
              <a:ext cx="1162511" cy="240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Off_State2_CRX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7" name="群組 506">
            <a:extLst>
              <a:ext uri="{FF2B5EF4-FFF2-40B4-BE49-F238E27FC236}">
                <a16:creationId xmlns:a16="http://schemas.microsoft.com/office/drawing/2014/main" id="{D692671F-24E6-46B7-A921-FD733875B334}"/>
              </a:ext>
            </a:extLst>
          </p:cNvPr>
          <p:cNvGrpSpPr/>
          <p:nvPr/>
        </p:nvGrpSpPr>
        <p:grpSpPr>
          <a:xfrm>
            <a:off x="6603723" y="2856521"/>
            <a:ext cx="1798788" cy="542864"/>
            <a:chOff x="3910975" y="3637986"/>
            <a:chExt cx="1162511" cy="542864"/>
          </a:xfrm>
        </p:grpSpPr>
        <p:grpSp>
          <p:nvGrpSpPr>
            <p:cNvPr id="513" name="群組 512">
              <a:extLst>
                <a:ext uri="{FF2B5EF4-FFF2-40B4-BE49-F238E27FC236}">
                  <a16:creationId xmlns:a16="http://schemas.microsoft.com/office/drawing/2014/main" id="{F01C3064-734F-44C6-95A3-153C835B84F3}"/>
                </a:ext>
              </a:extLst>
            </p:cNvPr>
            <p:cNvGrpSpPr/>
            <p:nvPr/>
          </p:nvGrpSpPr>
          <p:grpSpPr>
            <a:xfrm>
              <a:off x="3933455" y="3637986"/>
              <a:ext cx="564135" cy="404472"/>
              <a:chOff x="3535984" y="1932134"/>
              <a:chExt cx="796016" cy="655808"/>
            </a:xfrm>
          </p:grpSpPr>
          <p:sp>
            <p:nvSpPr>
              <p:cNvPr id="515" name="箭號: 向右 514">
                <a:extLst>
                  <a:ext uri="{FF2B5EF4-FFF2-40B4-BE49-F238E27FC236}">
                    <a16:creationId xmlns:a16="http://schemas.microsoft.com/office/drawing/2014/main" id="{CD7789EE-E07B-41A3-8B1C-FB24A21F1814}"/>
                  </a:ext>
                </a:extLst>
              </p:cNvPr>
              <p:cNvSpPr/>
              <p:nvPr/>
            </p:nvSpPr>
            <p:spPr>
              <a:xfrm>
                <a:off x="3600931" y="2275407"/>
                <a:ext cx="372868" cy="3125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516" name="直線接點 515">
                <a:extLst>
                  <a:ext uri="{FF2B5EF4-FFF2-40B4-BE49-F238E27FC236}">
                    <a16:creationId xmlns:a16="http://schemas.microsoft.com/office/drawing/2014/main" id="{19A6D7C2-A9ED-4846-974B-4B9E062664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7613" y="2256787"/>
                <a:ext cx="147349" cy="3170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7" name="文字方塊 516">
                <a:extLst>
                  <a:ext uri="{FF2B5EF4-FFF2-40B4-BE49-F238E27FC236}">
                    <a16:creationId xmlns:a16="http://schemas.microsoft.com/office/drawing/2014/main" id="{A1792C72-F294-4DD1-8D25-438CADCDAB94}"/>
                  </a:ext>
                </a:extLst>
              </p:cNvPr>
              <p:cNvSpPr txBox="1"/>
              <p:nvPr/>
            </p:nvSpPr>
            <p:spPr>
              <a:xfrm>
                <a:off x="3535984" y="1932134"/>
                <a:ext cx="796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4" name="文字方塊 513">
              <a:extLst>
                <a:ext uri="{FF2B5EF4-FFF2-40B4-BE49-F238E27FC236}">
                  <a16:creationId xmlns:a16="http://schemas.microsoft.com/office/drawing/2014/main" id="{A9EE777E-93A2-4562-B248-1CF97D310422}"/>
                </a:ext>
              </a:extLst>
            </p:cNvPr>
            <p:cNvSpPr txBox="1"/>
            <p:nvPr/>
          </p:nvSpPr>
          <p:spPr>
            <a:xfrm>
              <a:off x="3910975" y="3965406"/>
              <a:ext cx="1162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CrossStateCRX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23" name="群組 522">
            <a:extLst>
              <a:ext uri="{FF2B5EF4-FFF2-40B4-BE49-F238E27FC236}">
                <a16:creationId xmlns:a16="http://schemas.microsoft.com/office/drawing/2014/main" id="{6A665CC2-0B08-4046-AFBF-B9B3DCDCE9E2}"/>
              </a:ext>
            </a:extLst>
          </p:cNvPr>
          <p:cNvGrpSpPr/>
          <p:nvPr/>
        </p:nvGrpSpPr>
        <p:grpSpPr>
          <a:xfrm>
            <a:off x="5809438" y="3658390"/>
            <a:ext cx="1798788" cy="597320"/>
            <a:chOff x="3930661" y="3637986"/>
            <a:chExt cx="1162511" cy="597320"/>
          </a:xfrm>
        </p:grpSpPr>
        <p:grpSp>
          <p:nvGrpSpPr>
            <p:cNvPr id="524" name="群組 523">
              <a:extLst>
                <a:ext uri="{FF2B5EF4-FFF2-40B4-BE49-F238E27FC236}">
                  <a16:creationId xmlns:a16="http://schemas.microsoft.com/office/drawing/2014/main" id="{6C76AE5A-FDA8-4E6D-B3FF-385FA5E2DB72}"/>
                </a:ext>
              </a:extLst>
            </p:cNvPr>
            <p:cNvGrpSpPr/>
            <p:nvPr/>
          </p:nvGrpSpPr>
          <p:grpSpPr>
            <a:xfrm>
              <a:off x="3933455" y="3637986"/>
              <a:ext cx="564135" cy="404472"/>
              <a:chOff x="3535984" y="1932134"/>
              <a:chExt cx="796016" cy="655808"/>
            </a:xfrm>
          </p:grpSpPr>
          <p:sp>
            <p:nvSpPr>
              <p:cNvPr id="526" name="箭號: 向右 525">
                <a:extLst>
                  <a:ext uri="{FF2B5EF4-FFF2-40B4-BE49-F238E27FC236}">
                    <a16:creationId xmlns:a16="http://schemas.microsoft.com/office/drawing/2014/main" id="{9A82273D-7909-4D89-BC0E-A5A6C5D63122}"/>
                  </a:ext>
                </a:extLst>
              </p:cNvPr>
              <p:cNvSpPr/>
              <p:nvPr/>
            </p:nvSpPr>
            <p:spPr>
              <a:xfrm>
                <a:off x="3600931" y="2275407"/>
                <a:ext cx="372868" cy="3125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27" name="直線接點 526">
                <a:extLst>
                  <a:ext uri="{FF2B5EF4-FFF2-40B4-BE49-F238E27FC236}">
                    <a16:creationId xmlns:a16="http://schemas.microsoft.com/office/drawing/2014/main" id="{64577D98-645F-4527-81C2-388A48E8BC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7613" y="2256787"/>
                <a:ext cx="147349" cy="3170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8" name="文字方塊 527">
                <a:extLst>
                  <a:ext uri="{FF2B5EF4-FFF2-40B4-BE49-F238E27FC236}">
                    <a16:creationId xmlns:a16="http://schemas.microsoft.com/office/drawing/2014/main" id="{6C80AAE5-604A-4575-BEBF-05BD083B5459}"/>
                  </a:ext>
                </a:extLst>
              </p:cNvPr>
              <p:cNvSpPr txBox="1"/>
              <p:nvPr/>
            </p:nvSpPr>
            <p:spPr>
              <a:xfrm>
                <a:off x="3535984" y="1932134"/>
                <a:ext cx="796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25" name="文字方塊 524">
              <a:extLst>
                <a:ext uri="{FF2B5EF4-FFF2-40B4-BE49-F238E27FC236}">
                  <a16:creationId xmlns:a16="http://schemas.microsoft.com/office/drawing/2014/main" id="{AF4B225F-06BF-403F-A280-5EF193254574}"/>
                </a:ext>
              </a:extLst>
            </p:cNvPr>
            <p:cNvSpPr txBox="1"/>
            <p:nvPr/>
          </p:nvSpPr>
          <p:spPr>
            <a:xfrm>
              <a:off x="3930661" y="4019862"/>
              <a:ext cx="1162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Pop_State_CRX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0" name="群組 529">
            <a:extLst>
              <a:ext uri="{FF2B5EF4-FFF2-40B4-BE49-F238E27FC236}">
                <a16:creationId xmlns:a16="http://schemas.microsoft.com/office/drawing/2014/main" id="{753F4105-21A5-4E9B-BA03-81012CCD3ED8}"/>
              </a:ext>
            </a:extLst>
          </p:cNvPr>
          <p:cNvGrpSpPr/>
          <p:nvPr/>
        </p:nvGrpSpPr>
        <p:grpSpPr>
          <a:xfrm>
            <a:off x="5794062" y="4162612"/>
            <a:ext cx="1798788" cy="597320"/>
            <a:chOff x="3930661" y="3637986"/>
            <a:chExt cx="1162511" cy="597320"/>
          </a:xfrm>
        </p:grpSpPr>
        <p:grpSp>
          <p:nvGrpSpPr>
            <p:cNvPr id="531" name="群組 530">
              <a:extLst>
                <a:ext uri="{FF2B5EF4-FFF2-40B4-BE49-F238E27FC236}">
                  <a16:creationId xmlns:a16="http://schemas.microsoft.com/office/drawing/2014/main" id="{34059DE8-FBDF-4206-A00C-3F30BD08696B}"/>
                </a:ext>
              </a:extLst>
            </p:cNvPr>
            <p:cNvGrpSpPr/>
            <p:nvPr/>
          </p:nvGrpSpPr>
          <p:grpSpPr>
            <a:xfrm>
              <a:off x="3933455" y="3637986"/>
              <a:ext cx="564135" cy="404472"/>
              <a:chOff x="3535984" y="1932134"/>
              <a:chExt cx="796016" cy="655808"/>
            </a:xfrm>
          </p:grpSpPr>
          <p:sp>
            <p:nvSpPr>
              <p:cNvPr id="533" name="箭號: 向右 532">
                <a:extLst>
                  <a:ext uri="{FF2B5EF4-FFF2-40B4-BE49-F238E27FC236}">
                    <a16:creationId xmlns:a16="http://schemas.microsoft.com/office/drawing/2014/main" id="{5E931EA5-9257-4350-BD52-5BC8408760B7}"/>
                  </a:ext>
                </a:extLst>
              </p:cNvPr>
              <p:cNvSpPr/>
              <p:nvPr/>
            </p:nvSpPr>
            <p:spPr>
              <a:xfrm>
                <a:off x="3600931" y="2275407"/>
                <a:ext cx="372868" cy="3125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34" name="直線接點 533">
                <a:extLst>
                  <a:ext uri="{FF2B5EF4-FFF2-40B4-BE49-F238E27FC236}">
                    <a16:creationId xmlns:a16="http://schemas.microsoft.com/office/drawing/2014/main" id="{9A90FF74-67F5-4668-88FB-99906DD14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7613" y="2256787"/>
                <a:ext cx="147349" cy="3170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0" name="文字方塊 549">
                <a:extLst>
                  <a:ext uri="{FF2B5EF4-FFF2-40B4-BE49-F238E27FC236}">
                    <a16:creationId xmlns:a16="http://schemas.microsoft.com/office/drawing/2014/main" id="{B3AFCC03-8A18-4812-BA7D-3880D022C3E6}"/>
                  </a:ext>
                </a:extLst>
              </p:cNvPr>
              <p:cNvSpPr txBox="1"/>
              <p:nvPr/>
            </p:nvSpPr>
            <p:spPr>
              <a:xfrm>
                <a:off x="3535984" y="1932134"/>
                <a:ext cx="796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32" name="文字方塊 531">
              <a:extLst>
                <a:ext uri="{FF2B5EF4-FFF2-40B4-BE49-F238E27FC236}">
                  <a16:creationId xmlns:a16="http://schemas.microsoft.com/office/drawing/2014/main" id="{AE4A3CCC-5192-4C7D-95DC-8FCCB4D20611}"/>
                </a:ext>
              </a:extLst>
            </p:cNvPr>
            <p:cNvSpPr txBox="1"/>
            <p:nvPr/>
          </p:nvSpPr>
          <p:spPr>
            <a:xfrm>
              <a:off x="3930661" y="4019862"/>
              <a:ext cx="1162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Off_State2_CRX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4" name="群組 573">
            <a:extLst>
              <a:ext uri="{FF2B5EF4-FFF2-40B4-BE49-F238E27FC236}">
                <a16:creationId xmlns:a16="http://schemas.microsoft.com/office/drawing/2014/main" id="{B3CEAEB4-3410-4418-B613-ADB401408CC0}"/>
              </a:ext>
            </a:extLst>
          </p:cNvPr>
          <p:cNvGrpSpPr/>
          <p:nvPr/>
        </p:nvGrpSpPr>
        <p:grpSpPr>
          <a:xfrm>
            <a:off x="6525202" y="3946345"/>
            <a:ext cx="1864713" cy="597320"/>
            <a:chOff x="3930661" y="3637986"/>
            <a:chExt cx="1162511" cy="597320"/>
          </a:xfrm>
        </p:grpSpPr>
        <p:grpSp>
          <p:nvGrpSpPr>
            <p:cNvPr id="578" name="群組 577">
              <a:extLst>
                <a:ext uri="{FF2B5EF4-FFF2-40B4-BE49-F238E27FC236}">
                  <a16:creationId xmlns:a16="http://schemas.microsoft.com/office/drawing/2014/main" id="{C40C1D61-3356-4C77-9B61-9DC1083C9757}"/>
                </a:ext>
              </a:extLst>
            </p:cNvPr>
            <p:cNvGrpSpPr/>
            <p:nvPr/>
          </p:nvGrpSpPr>
          <p:grpSpPr>
            <a:xfrm>
              <a:off x="3933455" y="3637986"/>
              <a:ext cx="564135" cy="404472"/>
              <a:chOff x="3535984" y="1932134"/>
              <a:chExt cx="796016" cy="655808"/>
            </a:xfrm>
          </p:grpSpPr>
          <p:sp>
            <p:nvSpPr>
              <p:cNvPr id="583" name="箭號: 向右 582">
                <a:extLst>
                  <a:ext uri="{FF2B5EF4-FFF2-40B4-BE49-F238E27FC236}">
                    <a16:creationId xmlns:a16="http://schemas.microsoft.com/office/drawing/2014/main" id="{9A089659-778E-4853-BB6C-6CEF26F38692}"/>
                  </a:ext>
                </a:extLst>
              </p:cNvPr>
              <p:cNvSpPr/>
              <p:nvPr/>
            </p:nvSpPr>
            <p:spPr>
              <a:xfrm>
                <a:off x="3600931" y="2275407"/>
                <a:ext cx="372868" cy="3125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84" name="直線接點 583">
                <a:extLst>
                  <a:ext uri="{FF2B5EF4-FFF2-40B4-BE49-F238E27FC236}">
                    <a16:creationId xmlns:a16="http://schemas.microsoft.com/office/drawing/2014/main" id="{2BF5CB64-B3AD-4554-A53C-5FD18F1A99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7613" y="2256787"/>
                <a:ext cx="147349" cy="3170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5" name="文字方塊 584">
                <a:extLst>
                  <a:ext uri="{FF2B5EF4-FFF2-40B4-BE49-F238E27FC236}">
                    <a16:creationId xmlns:a16="http://schemas.microsoft.com/office/drawing/2014/main" id="{84FB5DDD-A090-4409-B921-CA3314B77004}"/>
                  </a:ext>
                </a:extLst>
              </p:cNvPr>
              <p:cNvSpPr txBox="1"/>
              <p:nvPr/>
            </p:nvSpPr>
            <p:spPr>
              <a:xfrm>
                <a:off x="3535984" y="1932134"/>
                <a:ext cx="796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82" name="文字方塊 581">
              <a:extLst>
                <a:ext uri="{FF2B5EF4-FFF2-40B4-BE49-F238E27FC236}">
                  <a16:creationId xmlns:a16="http://schemas.microsoft.com/office/drawing/2014/main" id="{1B4C7AF6-0FA7-4015-9874-4A955357C9A9}"/>
                </a:ext>
              </a:extLst>
            </p:cNvPr>
            <p:cNvSpPr txBox="1"/>
            <p:nvPr/>
          </p:nvSpPr>
          <p:spPr>
            <a:xfrm>
              <a:off x="3930661" y="4019862"/>
              <a:ext cx="1162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TourStateCRX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86" name="直線單箭頭接點 585">
            <a:extLst>
              <a:ext uri="{FF2B5EF4-FFF2-40B4-BE49-F238E27FC236}">
                <a16:creationId xmlns:a16="http://schemas.microsoft.com/office/drawing/2014/main" id="{AA4F3450-DFF3-4935-9429-95D9C1E07360}"/>
              </a:ext>
            </a:extLst>
          </p:cNvPr>
          <p:cNvCxnSpPr>
            <a:cxnSpLocks/>
          </p:cNvCxnSpPr>
          <p:nvPr/>
        </p:nvCxnSpPr>
        <p:spPr>
          <a:xfrm flipV="1">
            <a:off x="6448548" y="4523740"/>
            <a:ext cx="0" cy="322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7" name="文字方塊 586">
            <a:extLst>
              <a:ext uri="{FF2B5EF4-FFF2-40B4-BE49-F238E27FC236}">
                <a16:creationId xmlns:a16="http://schemas.microsoft.com/office/drawing/2014/main" id="{B419C843-027A-4243-AF3E-FA1B9CE1BE1D}"/>
              </a:ext>
            </a:extLst>
          </p:cNvPr>
          <p:cNvSpPr txBox="1"/>
          <p:nvPr/>
        </p:nvSpPr>
        <p:spPr>
          <a:xfrm>
            <a:off x="6388953" y="4685015"/>
            <a:ext cx="1666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popFit_lr_offFit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8" name="直線單箭頭接點 587">
            <a:extLst>
              <a:ext uri="{FF2B5EF4-FFF2-40B4-BE49-F238E27FC236}">
                <a16:creationId xmlns:a16="http://schemas.microsoft.com/office/drawing/2014/main" id="{A4243552-893F-4AD3-B73E-9677D3A2F281}"/>
              </a:ext>
            </a:extLst>
          </p:cNvPr>
          <p:cNvCxnSpPr>
            <a:cxnSpLocks/>
          </p:cNvCxnSpPr>
          <p:nvPr/>
        </p:nvCxnSpPr>
        <p:spPr>
          <a:xfrm flipH="1">
            <a:off x="6606343" y="2627582"/>
            <a:ext cx="20832" cy="229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9" name="文字方塊 588">
            <a:extLst>
              <a:ext uri="{FF2B5EF4-FFF2-40B4-BE49-F238E27FC236}">
                <a16:creationId xmlns:a16="http://schemas.microsoft.com/office/drawing/2014/main" id="{20AAD03C-EA14-4B6E-9848-9EE9B3053C0E}"/>
              </a:ext>
            </a:extLst>
          </p:cNvPr>
          <p:cNvSpPr txBox="1"/>
          <p:nvPr/>
        </p:nvSpPr>
        <p:spPr>
          <a:xfrm>
            <a:off x="6594117" y="2520171"/>
            <a:ext cx="18701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[10:0]</a:t>
            </a:r>
            <a:r>
              <a:rPr lang="en-US" altLang="zh-TW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CrossStateSel</a:t>
            </a:r>
            <a:endParaRPr lang="zh-TW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0" name="文字方塊 589">
            <a:extLst>
              <a:ext uri="{FF2B5EF4-FFF2-40B4-BE49-F238E27FC236}">
                <a16:creationId xmlns:a16="http://schemas.microsoft.com/office/drawing/2014/main" id="{70B443BB-9EC2-4E74-BAE2-3DB703FA0CE5}"/>
              </a:ext>
            </a:extLst>
          </p:cNvPr>
          <p:cNvSpPr txBox="1"/>
          <p:nvPr/>
        </p:nvSpPr>
        <p:spPr>
          <a:xfrm>
            <a:off x="7216260" y="3867426"/>
            <a:ext cx="1798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CrossOrTourSel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2" name="箭號: 向右 591">
            <a:extLst>
              <a:ext uri="{FF2B5EF4-FFF2-40B4-BE49-F238E27FC236}">
                <a16:creationId xmlns:a16="http://schemas.microsoft.com/office/drawing/2014/main" id="{4109A01D-6CF9-4DE0-8B1B-C1DFD6D40692}"/>
              </a:ext>
            </a:extLst>
          </p:cNvPr>
          <p:cNvSpPr/>
          <p:nvPr/>
        </p:nvSpPr>
        <p:spPr>
          <a:xfrm>
            <a:off x="6694146" y="3495311"/>
            <a:ext cx="408883" cy="19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593" name="直線接點 592">
            <a:extLst>
              <a:ext uri="{FF2B5EF4-FFF2-40B4-BE49-F238E27FC236}">
                <a16:creationId xmlns:a16="http://schemas.microsoft.com/office/drawing/2014/main" id="{AA831E9A-A4BF-4411-A6C4-7CB57F309E03}"/>
              </a:ext>
            </a:extLst>
          </p:cNvPr>
          <p:cNvCxnSpPr>
            <a:cxnSpLocks/>
          </p:cNvCxnSpPr>
          <p:nvPr/>
        </p:nvCxnSpPr>
        <p:spPr>
          <a:xfrm>
            <a:off x="6793816" y="3475097"/>
            <a:ext cx="161581" cy="1955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5" name="文字方塊 594">
            <a:extLst>
              <a:ext uri="{FF2B5EF4-FFF2-40B4-BE49-F238E27FC236}">
                <a16:creationId xmlns:a16="http://schemas.microsoft.com/office/drawing/2014/main" id="{960B8695-C05A-4034-87CA-984C02A50606}"/>
              </a:ext>
            </a:extLst>
          </p:cNvPr>
          <p:cNvSpPr txBox="1"/>
          <p:nvPr/>
        </p:nvSpPr>
        <p:spPr>
          <a:xfrm>
            <a:off x="6601083" y="3298428"/>
            <a:ext cx="872903" cy="1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11*2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6" name="文字方塊 595">
            <a:extLst>
              <a:ext uri="{FF2B5EF4-FFF2-40B4-BE49-F238E27FC236}">
                <a16:creationId xmlns:a16="http://schemas.microsoft.com/office/drawing/2014/main" id="{E969285C-B5F0-4BA9-8168-5D2923151F49}"/>
              </a:ext>
            </a:extLst>
          </p:cNvPr>
          <p:cNvSpPr txBox="1"/>
          <p:nvPr/>
        </p:nvSpPr>
        <p:spPr>
          <a:xfrm>
            <a:off x="6435341" y="3609706"/>
            <a:ext cx="17987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Off_State2_CRX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7" name="文字方塊 596">
            <a:extLst>
              <a:ext uri="{FF2B5EF4-FFF2-40B4-BE49-F238E27FC236}">
                <a16:creationId xmlns:a16="http://schemas.microsoft.com/office/drawing/2014/main" id="{A68BC5CB-DDC8-4FC9-B295-D6BDE2489C60}"/>
              </a:ext>
            </a:extLst>
          </p:cNvPr>
          <p:cNvSpPr txBox="1"/>
          <p:nvPr/>
        </p:nvSpPr>
        <p:spPr>
          <a:xfrm>
            <a:off x="7432808" y="3064141"/>
            <a:ext cx="1744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NewCrossStateCRX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8" name="直線單箭頭接點 597">
            <a:extLst>
              <a:ext uri="{FF2B5EF4-FFF2-40B4-BE49-F238E27FC236}">
                <a16:creationId xmlns:a16="http://schemas.microsoft.com/office/drawing/2014/main" id="{07578762-1B1B-478F-B576-9ED551F78BF8}"/>
              </a:ext>
            </a:extLst>
          </p:cNvPr>
          <p:cNvCxnSpPr>
            <a:cxnSpLocks/>
          </p:cNvCxnSpPr>
          <p:nvPr/>
        </p:nvCxnSpPr>
        <p:spPr>
          <a:xfrm flipH="1">
            <a:off x="7285559" y="2825193"/>
            <a:ext cx="20832" cy="229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9" name="文字方塊 598">
            <a:extLst>
              <a:ext uri="{FF2B5EF4-FFF2-40B4-BE49-F238E27FC236}">
                <a16:creationId xmlns:a16="http://schemas.microsoft.com/office/drawing/2014/main" id="{CA0C6449-3604-4648-B581-E2CE12B5D6CF}"/>
              </a:ext>
            </a:extLst>
          </p:cNvPr>
          <p:cNvSpPr txBox="1"/>
          <p:nvPr/>
        </p:nvSpPr>
        <p:spPr>
          <a:xfrm>
            <a:off x="7278802" y="2746281"/>
            <a:ext cx="18701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rn_gt_CROSSFRACTION</a:t>
            </a:r>
            <a:endParaRPr lang="zh-TW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0" name="箭號: 向右 599">
            <a:extLst>
              <a:ext uri="{FF2B5EF4-FFF2-40B4-BE49-F238E27FC236}">
                <a16:creationId xmlns:a16="http://schemas.microsoft.com/office/drawing/2014/main" id="{FB35AF09-C0BD-46D0-9939-12C76CF8E62F}"/>
              </a:ext>
            </a:extLst>
          </p:cNvPr>
          <p:cNvSpPr/>
          <p:nvPr/>
        </p:nvSpPr>
        <p:spPr>
          <a:xfrm>
            <a:off x="7404239" y="3205667"/>
            <a:ext cx="423869" cy="19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1" name="直線接點 600">
            <a:extLst>
              <a:ext uri="{FF2B5EF4-FFF2-40B4-BE49-F238E27FC236}">
                <a16:creationId xmlns:a16="http://schemas.microsoft.com/office/drawing/2014/main" id="{DFF93957-3BB0-4D5A-9681-FBD7185BF797}"/>
              </a:ext>
            </a:extLst>
          </p:cNvPr>
          <p:cNvCxnSpPr>
            <a:cxnSpLocks/>
          </p:cNvCxnSpPr>
          <p:nvPr/>
        </p:nvCxnSpPr>
        <p:spPr>
          <a:xfrm>
            <a:off x="7491410" y="3194183"/>
            <a:ext cx="167503" cy="1955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2" name="群組 601">
            <a:extLst>
              <a:ext uri="{FF2B5EF4-FFF2-40B4-BE49-F238E27FC236}">
                <a16:creationId xmlns:a16="http://schemas.microsoft.com/office/drawing/2014/main" id="{4ADE36B3-7144-4C81-8E7B-D95823A8B71A}"/>
              </a:ext>
            </a:extLst>
          </p:cNvPr>
          <p:cNvGrpSpPr/>
          <p:nvPr/>
        </p:nvGrpSpPr>
        <p:grpSpPr>
          <a:xfrm>
            <a:off x="9205086" y="1474309"/>
            <a:ext cx="2131432" cy="333331"/>
            <a:chOff x="4619820" y="424471"/>
            <a:chExt cx="688254" cy="333331"/>
          </a:xfrm>
        </p:grpSpPr>
        <p:cxnSp>
          <p:nvCxnSpPr>
            <p:cNvPr id="603" name="直線單箭頭接點 602">
              <a:extLst>
                <a:ext uri="{FF2B5EF4-FFF2-40B4-BE49-F238E27FC236}">
                  <a16:creationId xmlns:a16="http://schemas.microsoft.com/office/drawing/2014/main" id="{84025BA9-41F3-4525-908C-61221EA4FF4D}"/>
                </a:ext>
              </a:extLst>
            </p:cNvPr>
            <p:cNvCxnSpPr>
              <a:cxnSpLocks/>
            </p:cNvCxnSpPr>
            <p:nvPr/>
          </p:nvCxnSpPr>
          <p:spPr>
            <a:xfrm>
              <a:off x="4619820" y="675073"/>
              <a:ext cx="484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直線接點 603">
              <a:extLst>
                <a:ext uri="{FF2B5EF4-FFF2-40B4-BE49-F238E27FC236}">
                  <a16:creationId xmlns:a16="http://schemas.microsoft.com/office/drawing/2014/main" id="{DB5122B0-9E23-4E67-9889-1A0190431369}"/>
                </a:ext>
              </a:extLst>
            </p:cNvPr>
            <p:cNvCxnSpPr>
              <a:cxnSpLocks/>
            </p:cNvCxnSpPr>
            <p:nvPr/>
          </p:nvCxnSpPr>
          <p:spPr>
            <a:xfrm>
              <a:off x="4750671" y="613267"/>
              <a:ext cx="97186" cy="1445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5" name="文字方塊 604">
              <a:extLst>
                <a:ext uri="{FF2B5EF4-FFF2-40B4-BE49-F238E27FC236}">
                  <a16:creationId xmlns:a16="http://schemas.microsoft.com/office/drawing/2014/main" id="{2325C3EF-7B80-4B62-9052-9DB0E8005C01}"/>
                </a:ext>
              </a:extLst>
            </p:cNvPr>
            <p:cNvSpPr txBox="1"/>
            <p:nvPr/>
          </p:nvSpPr>
          <p:spPr>
            <a:xfrm>
              <a:off x="4774674" y="424471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06" name="文字方塊 605">
            <a:extLst>
              <a:ext uri="{FF2B5EF4-FFF2-40B4-BE49-F238E27FC236}">
                <a16:creationId xmlns:a16="http://schemas.microsoft.com/office/drawing/2014/main" id="{5C77452D-2808-4C6A-89A0-249352C18FB7}"/>
              </a:ext>
            </a:extLst>
          </p:cNvPr>
          <p:cNvSpPr txBox="1"/>
          <p:nvPr/>
        </p:nvSpPr>
        <p:spPr>
          <a:xfrm>
            <a:off x="9321060" y="1335007"/>
            <a:ext cx="1500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Idx_ptr_2_d2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12" name="群組 611">
            <a:extLst>
              <a:ext uri="{FF2B5EF4-FFF2-40B4-BE49-F238E27FC236}">
                <a16:creationId xmlns:a16="http://schemas.microsoft.com/office/drawing/2014/main" id="{D640E9DD-E77B-474E-B065-D29FC477DBC7}"/>
              </a:ext>
            </a:extLst>
          </p:cNvPr>
          <p:cNvGrpSpPr/>
          <p:nvPr/>
        </p:nvGrpSpPr>
        <p:grpSpPr>
          <a:xfrm>
            <a:off x="9127967" y="6457456"/>
            <a:ext cx="2101811" cy="308521"/>
            <a:chOff x="242635" y="6415400"/>
            <a:chExt cx="1472477" cy="308521"/>
          </a:xfrm>
        </p:grpSpPr>
        <p:cxnSp>
          <p:nvCxnSpPr>
            <p:cNvPr id="613" name="直線單箭頭接點 612">
              <a:extLst>
                <a:ext uri="{FF2B5EF4-FFF2-40B4-BE49-F238E27FC236}">
                  <a16:creationId xmlns:a16="http://schemas.microsoft.com/office/drawing/2014/main" id="{A9234636-81CD-4DA5-BC6D-57E640954658}"/>
                </a:ext>
              </a:extLst>
            </p:cNvPr>
            <p:cNvCxnSpPr>
              <a:cxnSpLocks/>
            </p:cNvCxnSpPr>
            <p:nvPr/>
          </p:nvCxnSpPr>
          <p:spPr>
            <a:xfrm>
              <a:off x="271714" y="6664305"/>
              <a:ext cx="1226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14" name="文字方塊 613">
              <a:extLst>
                <a:ext uri="{FF2B5EF4-FFF2-40B4-BE49-F238E27FC236}">
                  <a16:creationId xmlns:a16="http://schemas.microsoft.com/office/drawing/2014/main" id="{9E8389FD-8FD3-4B89-9DBD-75CC22F81D99}"/>
                </a:ext>
              </a:extLst>
            </p:cNvPr>
            <p:cNvSpPr txBox="1"/>
            <p:nvPr/>
          </p:nvSpPr>
          <p:spPr>
            <a:xfrm>
              <a:off x="242635" y="6469359"/>
              <a:ext cx="1472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offMutateRate_MU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5" name="直線接點 614">
              <a:extLst>
                <a:ext uri="{FF2B5EF4-FFF2-40B4-BE49-F238E27FC236}">
                  <a16:creationId xmlns:a16="http://schemas.microsoft.com/office/drawing/2014/main" id="{0E180473-D439-4F9D-9F1F-890DA0086813}"/>
                </a:ext>
              </a:extLst>
            </p:cNvPr>
            <p:cNvCxnSpPr>
              <a:cxnSpLocks/>
            </p:cNvCxnSpPr>
            <p:nvPr/>
          </p:nvCxnSpPr>
          <p:spPr>
            <a:xfrm>
              <a:off x="1173054" y="6575705"/>
              <a:ext cx="173322" cy="148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6" name="文字方塊 615">
              <a:extLst>
                <a:ext uri="{FF2B5EF4-FFF2-40B4-BE49-F238E27FC236}">
                  <a16:creationId xmlns:a16="http://schemas.microsoft.com/office/drawing/2014/main" id="{A8DA2D68-2150-460C-94EE-82875E967D99}"/>
                </a:ext>
              </a:extLst>
            </p:cNvPr>
            <p:cNvSpPr txBox="1"/>
            <p:nvPr/>
          </p:nvSpPr>
          <p:spPr>
            <a:xfrm>
              <a:off x="1025875" y="6415400"/>
              <a:ext cx="564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3" name="群組 622">
            <a:extLst>
              <a:ext uri="{FF2B5EF4-FFF2-40B4-BE49-F238E27FC236}">
                <a16:creationId xmlns:a16="http://schemas.microsoft.com/office/drawing/2014/main" id="{1E72B788-FA65-4898-B017-8757D449075E}"/>
              </a:ext>
            </a:extLst>
          </p:cNvPr>
          <p:cNvGrpSpPr/>
          <p:nvPr/>
        </p:nvGrpSpPr>
        <p:grpSpPr>
          <a:xfrm>
            <a:off x="7213361" y="5642447"/>
            <a:ext cx="2113612" cy="344765"/>
            <a:chOff x="242635" y="6407804"/>
            <a:chExt cx="1472477" cy="344765"/>
          </a:xfrm>
        </p:grpSpPr>
        <p:cxnSp>
          <p:nvCxnSpPr>
            <p:cNvPr id="624" name="直線單箭頭接點 623">
              <a:extLst>
                <a:ext uri="{FF2B5EF4-FFF2-40B4-BE49-F238E27FC236}">
                  <a16:creationId xmlns:a16="http://schemas.microsoft.com/office/drawing/2014/main" id="{2AF913F2-5AF8-4EE7-858A-298CD939E85B}"/>
                </a:ext>
              </a:extLst>
            </p:cNvPr>
            <p:cNvCxnSpPr>
              <a:cxnSpLocks/>
            </p:cNvCxnSpPr>
            <p:nvPr/>
          </p:nvCxnSpPr>
          <p:spPr>
            <a:xfrm>
              <a:off x="271714" y="6664305"/>
              <a:ext cx="1226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25" name="文字方塊 624">
              <a:extLst>
                <a:ext uri="{FF2B5EF4-FFF2-40B4-BE49-F238E27FC236}">
                  <a16:creationId xmlns:a16="http://schemas.microsoft.com/office/drawing/2014/main" id="{DCB6C666-841F-4DA0-BF3C-51877A3830D3}"/>
                </a:ext>
              </a:extLst>
            </p:cNvPr>
            <p:cNvSpPr txBox="1"/>
            <p:nvPr/>
          </p:nvSpPr>
          <p:spPr>
            <a:xfrm>
              <a:off x="242635" y="6469359"/>
              <a:ext cx="1472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offFit_CRX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6" name="直線接點 625">
              <a:extLst>
                <a:ext uri="{FF2B5EF4-FFF2-40B4-BE49-F238E27FC236}">
                  <a16:creationId xmlns:a16="http://schemas.microsoft.com/office/drawing/2014/main" id="{FEF78B5E-65AE-471C-BA5A-E9D2E502BD7A}"/>
                </a:ext>
              </a:extLst>
            </p:cNvPr>
            <p:cNvCxnSpPr>
              <a:cxnSpLocks/>
            </p:cNvCxnSpPr>
            <p:nvPr/>
          </p:nvCxnSpPr>
          <p:spPr>
            <a:xfrm>
              <a:off x="739660" y="6604353"/>
              <a:ext cx="173322" cy="148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7" name="文字方塊 626">
              <a:extLst>
                <a:ext uri="{FF2B5EF4-FFF2-40B4-BE49-F238E27FC236}">
                  <a16:creationId xmlns:a16="http://schemas.microsoft.com/office/drawing/2014/main" id="{260A98F4-A25C-423C-84D8-8B84AA893318}"/>
                </a:ext>
              </a:extLst>
            </p:cNvPr>
            <p:cNvSpPr txBox="1"/>
            <p:nvPr/>
          </p:nvSpPr>
          <p:spPr>
            <a:xfrm>
              <a:off x="767546" y="6407804"/>
              <a:ext cx="564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8" name="群組 627">
            <a:extLst>
              <a:ext uri="{FF2B5EF4-FFF2-40B4-BE49-F238E27FC236}">
                <a16:creationId xmlns:a16="http://schemas.microsoft.com/office/drawing/2014/main" id="{970D3B64-1681-4735-B9DA-A9D8C6C9E529}"/>
              </a:ext>
            </a:extLst>
          </p:cNvPr>
          <p:cNvGrpSpPr/>
          <p:nvPr/>
        </p:nvGrpSpPr>
        <p:grpSpPr>
          <a:xfrm>
            <a:off x="9130618" y="6601488"/>
            <a:ext cx="1949602" cy="344765"/>
            <a:chOff x="242635" y="6407804"/>
            <a:chExt cx="1472477" cy="344765"/>
          </a:xfrm>
        </p:grpSpPr>
        <p:cxnSp>
          <p:nvCxnSpPr>
            <p:cNvPr id="629" name="直線單箭頭接點 628">
              <a:extLst>
                <a:ext uri="{FF2B5EF4-FFF2-40B4-BE49-F238E27FC236}">
                  <a16:creationId xmlns:a16="http://schemas.microsoft.com/office/drawing/2014/main" id="{569137EA-A1C9-4ED5-844D-E13C76F2053C}"/>
                </a:ext>
              </a:extLst>
            </p:cNvPr>
            <p:cNvCxnSpPr>
              <a:cxnSpLocks/>
            </p:cNvCxnSpPr>
            <p:nvPr/>
          </p:nvCxnSpPr>
          <p:spPr>
            <a:xfrm>
              <a:off x="271714" y="6664305"/>
              <a:ext cx="1226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30" name="文字方塊 629">
              <a:extLst>
                <a:ext uri="{FF2B5EF4-FFF2-40B4-BE49-F238E27FC236}">
                  <a16:creationId xmlns:a16="http://schemas.microsoft.com/office/drawing/2014/main" id="{BB5A0F43-C6AF-4B38-8E4A-1F1651EDE2EC}"/>
                </a:ext>
              </a:extLst>
            </p:cNvPr>
            <p:cNvSpPr txBox="1"/>
            <p:nvPr/>
          </p:nvSpPr>
          <p:spPr>
            <a:xfrm>
              <a:off x="242635" y="6469359"/>
              <a:ext cx="1472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offFit_MU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" name="直線接點 630">
              <a:extLst>
                <a:ext uri="{FF2B5EF4-FFF2-40B4-BE49-F238E27FC236}">
                  <a16:creationId xmlns:a16="http://schemas.microsoft.com/office/drawing/2014/main" id="{43D7FA60-5DC5-4D43-B0FC-71B0C2DCB10A}"/>
                </a:ext>
              </a:extLst>
            </p:cNvPr>
            <p:cNvCxnSpPr>
              <a:cxnSpLocks/>
            </p:cNvCxnSpPr>
            <p:nvPr/>
          </p:nvCxnSpPr>
          <p:spPr>
            <a:xfrm>
              <a:off x="739660" y="6604353"/>
              <a:ext cx="173322" cy="148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2" name="文字方塊 631">
              <a:extLst>
                <a:ext uri="{FF2B5EF4-FFF2-40B4-BE49-F238E27FC236}">
                  <a16:creationId xmlns:a16="http://schemas.microsoft.com/office/drawing/2014/main" id="{7A022849-2D5D-4367-885C-E10B51B69875}"/>
                </a:ext>
              </a:extLst>
            </p:cNvPr>
            <p:cNvSpPr txBox="1"/>
            <p:nvPr/>
          </p:nvSpPr>
          <p:spPr>
            <a:xfrm>
              <a:off x="767546" y="6407804"/>
              <a:ext cx="564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3" name="文字方塊 632">
            <a:extLst>
              <a:ext uri="{FF2B5EF4-FFF2-40B4-BE49-F238E27FC236}">
                <a16:creationId xmlns:a16="http://schemas.microsoft.com/office/drawing/2014/main" id="{F5BA54A2-8C94-442C-AC20-72B74563587B}"/>
              </a:ext>
            </a:extLst>
          </p:cNvPr>
          <p:cNvSpPr txBox="1"/>
          <p:nvPr/>
        </p:nvSpPr>
        <p:spPr>
          <a:xfrm>
            <a:off x="1886870" y="5914117"/>
            <a:ext cx="18060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Tour_wb_idx_MU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0" name="直線單箭頭接點 639">
            <a:extLst>
              <a:ext uri="{FF2B5EF4-FFF2-40B4-BE49-F238E27FC236}">
                <a16:creationId xmlns:a16="http://schemas.microsoft.com/office/drawing/2014/main" id="{07FDB304-129A-41DC-9904-D4811293808E}"/>
              </a:ext>
            </a:extLst>
          </p:cNvPr>
          <p:cNvCxnSpPr>
            <a:cxnSpLocks/>
          </p:cNvCxnSpPr>
          <p:nvPr/>
        </p:nvCxnSpPr>
        <p:spPr>
          <a:xfrm>
            <a:off x="2852181" y="6026394"/>
            <a:ext cx="2745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1" name="直線單箭頭接點 640">
            <a:extLst>
              <a:ext uri="{FF2B5EF4-FFF2-40B4-BE49-F238E27FC236}">
                <a16:creationId xmlns:a16="http://schemas.microsoft.com/office/drawing/2014/main" id="{CCD6D278-78DF-4367-BADB-F51C949485DA}"/>
              </a:ext>
            </a:extLst>
          </p:cNvPr>
          <p:cNvCxnSpPr>
            <a:cxnSpLocks/>
          </p:cNvCxnSpPr>
          <p:nvPr/>
        </p:nvCxnSpPr>
        <p:spPr>
          <a:xfrm>
            <a:off x="2852181" y="6223600"/>
            <a:ext cx="2745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2" name="文字方塊 641">
            <a:extLst>
              <a:ext uri="{FF2B5EF4-FFF2-40B4-BE49-F238E27FC236}">
                <a16:creationId xmlns:a16="http://schemas.microsoft.com/office/drawing/2014/main" id="{EAE8D02C-FF47-43FD-B21E-CBBB52EE7645}"/>
              </a:ext>
            </a:extLst>
          </p:cNvPr>
          <p:cNvSpPr txBox="1"/>
          <p:nvPr/>
        </p:nvSpPr>
        <p:spPr>
          <a:xfrm>
            <a:off x="1902279" y="6142880"/>
            <a:ext cx="18060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currentState_MU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3" name="直線單箭頭接點 642">
            <a:extLst>
              <a:ext uri="{FF2B5EF4-FFF2-40B4-BE49-F238E27FC236}">
                <a16:creationId xmlns:a16="http://schemas.microsoft.com/office/drawing/2014/main" id="{6AB1CA26-A240-4597-A0D9-BE8721068B6A}"/>
              </a:ext>
            </a:extLst>
          </p:cNvPr>
          <p:cNvCxnSpPr>
            <a:cxnSpLocks/>
          </p:cNvCxnSpPr>
          <p:nvPr/>
        </p:nvCxnSpPr>
        <p:spPr>
          <a:xfrm>
            <a:off x="2863195" y="5824849"/>
            <a:ext cx="2745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4" name="文字方塊 643">
            <a:extLst>
              <a:ext uri="{FF2B5EF4-FFF2-40B4-BE49-F238E27FC236}">
                <a16:creationId xmlns:a16="http://schemas.microsoft.com/office/drawing/2014/main" id="{4D101224-D038-4AA2-943D-C76F242B0F9D}"/>
              </a:ext>
            </a:extLst>
          </p:cNvPr>
          <p:cNvSpPr txBox="1"/>
          <p:nvPr/>
        </p:nvSpPr>
        <p:spPr>
          <a:xfrm>
            <a:off x="1971259" y="5731809"/>
            <a:ext cx="18060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out_valid_ff_o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8" name="群組 347">
            <a:extLst>
              <a:ext uri="{FF2B5EF4-FFF2-40B4-BE49-F238E27FC236}">
                <a16:creationId xmlns:a16="http://schemas.microsoft.com/office/drawing/2014/main" id="{8ED6420B-688D-4165-9D23-6E3A0DC00EE1}"/>
              </a:ext>
            </a:extLst>
          </p:cNvPr>
          <p:cNvGrpSpPr/>
          <p:nvPr/>
        </p:nvGrpSpPr>
        <p:grpSpPr>
          <a:xfrm flipH="1">
            <a:off x="4616976" y="1023239"/>
            <a:ext cx="779982" cy="360634"/>
            <a:chOff x="4458989" y="407473"/>
            <a:chExt cx="645561" cy="360634"/>
          </a:xfrm>
        </p:grpSpPr>
        <p:cxnSp>
          <p:nvCxnSpPr>
            <p:cNvPr id="361" name="直線單箭頭接點 360">
              <a:extLst>
                <a:ext uri="{FF2B5EF4-FFF2-40B4-BE49-F238E27FC236}">
                  <a16:creationId xmlns:a16="http://schemas.microsoft.com/office/drawing/2014/main" id="{0C987490-4940-43FF-8DE5-1735A80A0DAD}"/>
                </a:ext>
              </a:extLst>
            </p:cNvPr>
            <p:cNvCxnSpPr>
              <a:cxnSpLocks/>
            </p:cNvCxnSpPr>
            <p:nvPr/>
          </p:nvCxnSpPr>
          <p:spPr>
            <a:xfrm>
              <a:off x="4626544" y="675073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線接點 361">
              <a:extLst>
                <a:ext uri="{FF2B5EF4-FFF2-40B4-BE49-F238E27FC236}">
                  <a16:creationId xmlns:a16="http://schemas.microsoft.com/office/drawing/2014/main" id="{F4CA99BF-7B64-4BAD-83DC-5DC252E9A2C2}"/>
                </a:ext>
              </a:extLst>
            </p:cNvPr>
            <p:cNvCxnSpPr>
              <a:cxnSpLocks/>
            </p:cNvCxnSpPr>
            <p:nvPr/>
          </p:nvCxnSpPr>
          <p:spPr>
            <a:xfrm>
              <a:off x="4819526" y="623572"/>
              <a:ext cx="97186" cy="1445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3" name="文字方塊 362">
              <a:extLst>
                <a:ext uri="{FF2B5EF4-FFF2-40B4-BE49-F238E27FC236}">
                  <a16:creationId xmlns:a16="http://schemas.microsoft.com/office/drawing/2014/main" id="{3D1666C4-E115-4B0C-8C46-2A92EBD2213C}"/>
                </a:ext>
              </a:extLst>
            </p:cNvPr>
            <p:cNvSpPr txBox="1"/>
            <p:nvPr/>
          </p:nvSpPr>
          <p:spPr>
            <a:xfrm>
              <a:off x="4458989" y="407473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4" name="文字方塊 363">
            <a:extLst>
              <a:ext uri="{FF2B5EF4-FFF2-40B4-BE49-F238E27FC236}">
                <a16:creationId xmlns:a16="http://schemas.microsoft.com/office/drawing/2014/main" id="{9B2AD0D8-DC53-4C32-858E-35F16A78BB7F}"/>
              </a:ext>
            </a:extLst>
          </p:cNvPr>
          <p:cNvSpPr txBox="1"/>
          <p:nvPr/>
        </p:nvSpPr>
        <p:spPr>
          <a:xfrm>
            <a:off x="3688081" y="1087407"/>
            <a:ext cx="974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Idx_ptr_2_d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5" name="直線單箭頭接點 364">
            <a:extLst>
              <a:ext uri="{FF2B5EF4-FFF2-40B4-BE49-F238E27FC236}">
                <a16:creationId xmlns:a16="http://schemas.microsoft.com/office/drawing/2014/main" id="{7DE5CA7D-727B-4049-AAF8-91AA2ED3A3A3}"/>
              </a:ext>
            </a:extLst>
          </p:cNvPr>
          <p:cNvCxnSpPr>
            <a:cxnSpLocks/>
          </p:cNvCxnSpPr>
          <p:nvPr/>
        </p:nvCxnSpPr>
        <p:spPr>
          <a:xfrm>
            <a:off x="1792927" y="2939715"/>
            <a:ext cx="0" cy="259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7" name="文字方塊 366">
            <a:extLst>
              <a:ext uri="{FF2B5EF4-FFF2-40B4-BE49-F238E27FC236}">
                <a16:creationId xmlns:a16="http://schemas.microsoft.com/office/drawing/2014/main" id="{09DCF789-4605-4882-A862-686ECE8FA525}"/>
              </a:ext>
            </a:extLst>
          </p:cNvPr>
          <p:cNvSpPr txBox="1"/>
          <p:nvPr/>
        </p:nvSpPr>
        <p:spPr>
          <a:xfrm>
            <a:off x="1486536" y="2642007"/>
            <a:ext cx="1500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Idx_ptr_2_d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8" name="直線單箭頭接點 367">
            <a:extLst>
              <a:ext uri="{FF2B5EF4-FFF2-40B4-BE49-F238E27FC236}">
                <a16:creationId xmlns:a16="http://schemas.microsoft.com/office/drawing/2014/main" id="{DD66DA06-E76A-40B9-83DC-195AB8591828}"/>
              </a:ext>
            </a:extLst>
          </p:cNvPr>
          <p:cNvCxnSpPr>
            <a:cxnSpLocks/>
          </p:cNvCxnSpPr>
          <p:nvPr/>
        </p:nvCxnSpPr>
        <p:spPr>
          <a:xfrm flipV="1">
            <a:off x="1839585" y="5647557"/>
            <a:ext cx="10325" cy="2535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9" name="文字方塊 368">
            <a:extLst>
              <a:ext uri="{FF2B5EF4-FFF2-40B4-BE49-F238E27FC236}">
                <a16:creationId xmlns:a16="http://schemas.microsoft.com/office/drawing/2014/main" id="{1AFA8DA7-07AE-4C8C-8EF3-D9561097B7DF}"/>
              </a:ext>
            </a:extLst>
          </p:cNvPr>
          <p:cNvSpPr txBox="1"/>
          <p:nvPr/>
        </p:nvSpPr>
        <p:spPr>
          <a:xfrm>
            <a:off x="954726" y="5910269"/>
            <a:ext cx="1500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Idx_ptr_1_d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1" name="群組 370">
            <a:extLst>
              <a:ext uri="{FF2B5EF4-FFF2-40B4-BE49-F238E27FC236}">
                <a16:creationId xmlns:a16="http://schemas.microsoft.com/office/drawing/2014/main" id="{A474AF4A-36C9-4DDA-A780-5A54BBE40EEB}"/>
              </a:ext>
            </a:extLst>
          </p:cNvPr>
          <p:cNvGrpSpPr/>
          <p:nvPr/>
        </p:nvGrpSpPr>
        <p:grpSpPr>
          <a:xfrm flipH="1">
            <a:off x="4623089" y="6458579"/>
            <a:ext cx="779978" cy="360634"/>
            <a:chOff x="4458992" y="407473"/>
            <a:chExt cx="645558" cy="360634"/>
          </a:xfrm>
        </p:grpSpPr>
        <p:cxnSp>
          <p:nvCxnSpPr>
            <p:cNvPr id="372" name="直線單箭頭接點 371">
              <a:extLst>
                <a:ext uri="{FF2B5EF4-FFF2-40B4-BE49-F238E27FC236}">
                  <a16:creationId xmlns:a16="http://schemas.microsoft.com/office/drawing/2014/main" id="{0FC9E50C-ABA9-401B-A813-9825F3694D67}"/>
                </a:ext>
              </a:extLst>
            </p:cNvPr>
            <p:cNvCxnSpPr>
              <a:cxnSpLocks/>
            </p:cNvCxnSpPr>
            <p:nvPr/>
          </p:nvCxnSpPr>
          <p:spPr>
            <a:xfrm>
              <a:off x="4626544" y="675073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線接點 372">
              <a:extLst>
                <a:ext uri="{FF2B5EF4-FFF2-40B4-BE49-F238E27FC236}">
                  <a16:creationId xmlns:a16="http://schemas.microsoft.com/office/drawing/2014/main" id="{9DF1FB3C-DE84-4D8B-B9FF-532241D2CB88}"/>
                </a:ext>
              </a:extLst>
            </p:cNvPr>
            <p:cNvCxnSpPr>
              <a:cxnSpLocks/>
            </p:cNvCxnSpPr>
            <p:nvPr/>
          </p:nvCxnSpPr>
          <p:spPr>
            <a:xfrm>
              <a:off x="4819526" y="623572"/>
              <a:ext cx="97186" cy="1445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5" name="文字方塊 384">
              <a:extLst>
                <a:ext uri="{FF2B5EF4-FFF2-40B4-BE49-F238E27FC236}">
                  <a16:creationId xmlns:a16="http://schemas.microsoft.com/office/drawing/2014/main" id="{44DF4252-8E01-4D95-A262-761A38C38619}"/>
                </a:ext>
              </a:extLst>
            </p:cNvPr>
            <p:cNvSpPr txBox="1"/>
            <p:nvPr/>
          </p:nvSpPr>
          <p:spPr>
            <a:xfrm>
              <a:off x="4458992" y="407473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6" name="文字方塊 385">
            <a:extLst>
              <a:ext uri="{FF2B5EF4-FFF2-40B4-BE49-F238E27FC236}">
                <a16:creationId xmlns:a16="http://schemas.microsoft.com/office/drawing/2014/main" id="{3BF19BAF-4E28-440E-9A9E-2F7B9978D972}"/>
              </a:ext>
            </a:extLst>
          </p:cNvPr>
          <p:cNvSpPr txBox="1"/>
          <p:nvPr/>
        </p:nvSpPr>
        <p:spPr>
          <a:xfrm>
            <a:off x="4232185" y="6296846"/>
            <a:ext cx="974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Idx_ptr_1_d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7" name="群組 386">
            <a:extLst>
              <a:ext uri="{FF2B5EF4-FFF2-40B4-BE49-F238E27FC236}">
                <a16:creationId xmlns:a16="http://schemas.microsoft.com/office/drawing/2014/main" id="{905E3E5D-6B96-4CAC-AED9-C13A6DC3DCBB}"/>
              </a:ext>
            </a:extLst>
          </p:cNvPr>
          <p:cNvGrpSpPr/>
          <p:nvPr/>
        </p:nvGrpSpPr>
        <p:grpSpPr>
          <a:xfrm>
            <a:off x="6657948" y="6402729"/>
            <a:ext cx="1206936" cy="705953"/>
            <a:chOff x="1020988" y="4846185"/>
            <a:chExt cx="723898" cy="636469"/>
          </a:xfrm>
        </p:grpSpPr>
        <p:grpSp>
          <p:nvGrpSpPr>
            <p:cNvPr id="388" name="群組 387">
              <a:extLst>
                <a:ext uri="{FF2B5EF4-FFF2-40B4-BE49-F238E27FC236}">
                  <a16:creationId xmlns:a16="http://schemas.microsoft.com/office/drawing/2014/main" id="{03400CFF-FBA2-409F-A42D-457FABA73037}"/>
                </a:ext>
              </a:extLst>
            </p:cNvPr>
            <p:cNvGrpSpPr/>
            <p:nvPr/>
          </p:nvGrpSpPr>
          <p:grpSpPr>
            <a:xfrm>
              <a:off x="1020988" y="4875675"/>
              <a:ext cx="214886" cy="350792"/>
              <a:chOff x="4519748" y="407010"/>
              <a:chExt cx="584802" cy="350792"/>
            </a:xfrm>
          </p:grpSpPr>
          <p:cxnSp>
            <p:nvCxnSpPr>
              <p:cNvPr id="421" name="直線單箭頭接點 420">
                <a:extLst>
                  <a:ext uri="{FF2B5EF4-FFF2-40B4-BE49-F238E27FC236}">
                    <a16:creationId xmlns:a16="http://schemas.microsoft.com/office/drawing/2014/main" id="{3AA37AC3-38F5-428B-A332-2B946B6EDB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6544" y="675073"/>
                <a:ext cx="47800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直線接點 422">
                <a:extLst>
                  <a:ext uri="{FF2B5EF4-FFF2-40B4-BE49-F238E27FC236}">
                    <a16:creationId xmlns:a16="http://schemas.microsoft.com/office/drawing/2014/main" id="{653C81E9-CA32-4E4D-87B9-297E777408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0671" y="613267"/>
                <a:ext cx="97186" cy="1445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4" name="文字方塊 423">
                <a:extLst>
                  <a:ext uri="{FF2B5EF4-FFF2-40B4-BE49-F238E27FC236}">
                    <a16:creationId xmlns:a16="http://schemas.microsoft.com/office/drawing/2014/main" id="{E45C2622-8508-4D8C-B798-91AA94F8FEF7}"/>
                  </a:ext>
                </a:extLst>
              </p:cNvPr>
              <p:cNvSpPr txBox="1"/>
              <p:nvPr/>
            </p:nvSpPr>
            <p:spPr>
              <a:xfrm>
                <a:off x="4519748" y="407010"/>
                <a:ext cx="5333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9" name="矩形: 圓角 388">
              <a:extLst>
                <a:ext uri="{FF2B5EF4-FFF2-40B4-BE49-F238E27FC236}">
                  <a16:creationId xmlns:a16="http://schemas.microsoft.com/office/drawing/2014/main" id="{ED02E3F9-9EBC-468B-B6A0-E4936F75ED7A}"/>
                </a:ext>
              </a:extLst>
            </p:cNvPr>
            <p:cNvSpPr/>
            <p:nvPr/>
          </p:nvSpPr>
          <p:spPr>
            <a:xfrm>
              <a:off x="1199634" y="4846185"/>
              <a:ext cx="366334" cy="63646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dirty="0" err="1"/>
                <a:t>Self_Mutate</a:t>
              </a:r>
              <a:endParaRPr lang="zh-TW" altLang="en-US" sz="1050" dirty="0"/>
            </a:p>
          </p:txBody>
        </p:sp>
        <p:grpSp>
          <p:nvGrpSpPr>
            <p:cNvPr id="390" name="群組 389">
              <a:extLst>
                <a:ext uri="{FF2B5EF4-FFF2-40B4-BE49-F238E27FC236}">
                  <a16:creationId xmlns:a16="http://schemas.microsoft.com/office/drawing/2014/main" id="{FE4846BC-50CC-4973-A21E-3F5115F8AC64}"/>
                </a:ext>
              </a:extLst>
            </p:cNvPr>
            <p:cNvGrpSpPr/>
            <p:nvPr/>
          </p:nvGrpSpPr>
          <p:grpSpPr>
            <a:xfrm>
              <a:off x="1530000" y="4876043"/>
              <a:ext cx="214886" cy="350792"/>
              <a:chOff x="4519748" y="407010"/>
              <a:chExt cx="584802" cy="350792"/>
            </a:xfrm>
          </p:grpSpPr>
          <p:cxnSp>
            <p:nvCxnSpPr>
              <p:cNvPr id="391" name="直線單箭頭接點 390">
                <a:extLst>
                  <a:ext uri="{FF2B5EF4-FFF2-40B4-BE49-F238E27FC236}">
                    <a16:creationId xmlns:a16="http://schemas.microsoft.com/office/drawing/2014/main" id="{02FC8594-97CA-4377-85D7-07039FDA38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6544" y="675073"/>
                <a:ext cx="47800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直線接點 414">
                <a:extLst>
                  <a:ext uri="{FF2B5EF4-FFF2-40B4-BE49-F238E27FC236}">
                    <a16:creationId xmlns:a16="http://schemas.microsoft.com/office/drawing/2014/main" id="{64E75AD2-F94F-4E81-A022-57036F26B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0671" y="613267"/>
                <a:ext cx="97186" cy="1445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0" name="文字方塊 419">
                <a:extLst>
                  <a:ext uri="{FF2B5EF4-FFF2-40B4-BE49-F238E27FC236}">
                    <a16:creationId xmlns:a16="http://schemas.microsoft.com/office/drawing/2014/main" id="{85A1A85A-39FE-42A7-8125-ABBD5C71D3A3}"/>
                  </a:ext>
                </a:extLst>
              </p:cNvPr>
              <p:cNvSpPr txBox="1"/>
              <p:nvPr/>
            </p:nvSpPr>
            <p:spPr>
              <a:xfrm>
                <a:off x="4519748" y="407010"/>
                <a:ext cx="5333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426" name="直線單箭頭接點 425">
            <a:extLst>
              <a:ext uri="{FF2B5EF4-FFF2-40B4-BE49-F238E27FC236}">
                <a16:creationId xmlns:a16="http://schemas.microsoft.com/office/drawing/2014/main" id="{EABC63C8-3F30-48F0-BBAA-91451235B6A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68312" y="6473103"/>
            <a:ext cx="5306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29" name="群組 428">
            <a:extLst>
              <a:ext uri="{FF2B5EF4-FFF2-40B4-BE49-F238E27FC236}">
                <a16:creationId xmlns:a16="http://schemas.microsoft.com/office/drawing/2014/main" id="{D6DB0CEE-AD76-448F-979F-CD9793C2D0BA}"/>
              </a:ext>
            </a:extLst>
          </p:cNvPr>
          <p:cNvGrpSpPr/>
          <p:nvPr/>
        </p:nvGrpSpPr>
        <p:grpSpPr>
          <a:xfrm>
            <a:off x="7410823" y="2067703"/>
            <a:ext cx="956650" cy="408509"/>
            <a:chOff x="242635" y="6469359"/>
            <a:chExt cx="1472477" cy="408509"/>
          </a:xfrm>
        </p:grpSpPr>
        <p:cxnSp>
          <p:nvCxnSpPr>
            <p:cNvPr id="430" name="直線單箭頭接點 429">
              <a:extLst>
                <a:ext uri="{FF2B5EF4-FFF2-40B4-BE49-F238E27FC236}">
                  <a16:creationId xmlns:a16="http://schemas.microsoft.com/office/drawing/2014/main" id="{92684533-C3D5-4E95-99ED-F0847ED63A13}"/>
                </a:ext>
              </a:extLst>
            </p:cNvPr>
            <p:cNvCxnSpPr>
              <a:cxnSpLocks/>
            </p:cNvCxnSpPr>
            <p:nvPr/>
          </p:nvCxnSpPr>
          <p:spPr>
            <a:xfrm>
              <a:off x="271714" y="6664305"/>
              <a:ext cx="1226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文字方塊 430">
              <a:extLst>
                <a:ext uri="{FF2B5EF4-FFF2-40B4-BE49-F238E27FC236}">
                  <a16:creationId xmlns:a16="http://schemas.microsoft.com/office/drawing/2014/main" id="{81BCC537-EEAC-4FD4-BD84-136E5C9F2A75}"/>
                </a:ext>
              </a:extLst>
            </p:cNvPr>
            <p:cNvSpPr txBox="1"/>
            <p:nvPr/>
          </p:nvSpPr>
          <p:spPr>
            <a:xfrm>
              <a:off x="242635" y="6469359"/>
              <a:ext cx="1472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offFit_CRX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2" name="直線接點 431">
              <a:extLst>
                <a:ext uri="{FF2B5EF4-FFF2-40B4-BE49-F238E27FC236}">
                  <a16:creationId xmlns:a16="http://schemas.microsoft.com/office/drawing/2014/main" id="{4C15BEF0-372A-4681-8F3F-4BB31FE7CC64}"/>
                </a:ext>
              </a:extLst>
            </p:cNvPr>
            <p:cNvCxnSpPr>
              <a:cxnSpLocks/>
            </p:cNvCxnSpPr>
            <p:nvPr/>
          </p:nvCxnSpPr>
          <p:spPr>
            <a:xfrm>
              <a:off x="739660" y="6604353"/>
              <a:ext cx="173322" cy="148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4" name="文字方塊 433">
              <a:extLst>
                <a:ext uri="{FF2B5EF4-FFF2-40B4-BE49-F238E27FC236}">
                  <a16:creationId xmlns:a16="http://schemas.microsoft.com/office/drawing/2014/main" id="{085ABBF5-E795-4F40-8B2A-F6BDF9DB4717}"/>
                </a:ext>
              </a:extLst>
            </p:cNvPr>
            <p:cNvSpPr txBox="1"/>
            <p:nvPr/>
          </p:nvSpPr>
          <p:spPr>
            <a:xfrm>
              <a:off x="584630" y="6631647"/>
              <a:ext cx="5641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355479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2479</TotalTime>
  <Words>277</Words>
  <Application>Microsoft Office PowerPoint</Application>
  <PresentationFormat>寬螢幕</PresentationFormat>
  <Paragraphs>134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Calibri</vt:lpstr>
      <vt:lpstr>Calibri Light</vt:lpstr>
      <vt:lpstr>Times New Roman</vt:lpstr>
      <vt:lpstr>Wingdings 2</vt:lpstr>
      <vt:lpstr>HDOfficeLightV0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92</cp:revision>
  <dcterms:created xsi:type="dcterms:W3CDTF">2022-12-08T10:34:53Z</dcterms:created>
  <dcterms:modified xsi:type="dcterms:W3CDTF">2022-12-16T04:07:24Z</dcterms:modified>
</cp:coreProperties>
</file>