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5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14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77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50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20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75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67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7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9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5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13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3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0D1ACE9-C6DD-4E59-A308-5666C47F008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86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AC6CBD23-D662-4001-8A96-4A4D23847524}"/>
              </a:ext>
            </a:extLst>
          </p:cNvPr>
          <p:cNvGrpSpPr/>
          <p:nvPr/>
        </p:nvGrpSpPr>
        <p:grpSpPr>
          <a:xfrm>
            <a:off x="12404357" y="3045539"/>
            <a:ext cx="1014668" cy="827561"/>
            <a:chOff x="3600931" y="1887446"/>
            <a:chExt cx="1014668" cy="827561"/>
          </a:xfrm>
        </p:grpSpPr>
        <p:sp>
          <p:nvSpPr>
            <p:cNvPr id="40" name="箭號: 向右 39">
              <a:extLst>
                <a:ext uri="{FF2B5EF4-FFF2-40B4-BE49-F238E27FC236}">
                  <a16:creationId xmlns:a16="http://schemas.microsoft.com/office/drawing/2014/main" id="{58FD028D-15C1-4B94-8BB3-BF63B4B049AB}"/>
                </a:ext>
              </a:extLst>
            </p:cNvPr>
            <p:cNvSpPr/>
            <p:nvPr/>
          </p:nvSpPr>
          <p:spPr>
            <a:xfrm>
              <a:off x="3600931" y="2275407"/>
              <a:ext cx="1014668" cy="3125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A2E72F2C-7827-4EFD-ABFD-64E2F2D20CA3}"/>
                </a:ext>
              </a:extLst>
            </p:cNvPr>
            <p:cNvCxnSpPr>
              <a:cxnSpLocks/>
            </p:cNvCxnSpPr>
            <p:nvPr/>
          </p:nvCxnSpPr>
          <p:spPr>
            <a:xfrm>
              <a:off x="4067079" y="2148341"/>
              <a:ext cx="172795" cy="5666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50F42B3-9AC9-44B3-BADA-37FA2980EB21}"/>
                </a:ext>
              </a:extLst>
            </p:cNvPr>
            <p:cNvSpPr txBox="1"/>
            <p:nvPr/>
          </p:nvSpPr>
          <p:spPr>
            <a:xfrm>
              <a:off x="3886776" y="1887446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11x5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流程圖: 接點 43">
            <a:extLst>
              <a:ext uri="{FF2B5EF4-FFF2-40B4-BE49-F238E27FC236}">
                <a16:creationId xmlns:a16="http://schemas.microsoft.com/office/drawing/2014/main" id="{DA8836D9-D12F-49ED-B3AE-1705E280B00C}"/>
              </a:ext>
            </a:extLst>
          </p:cNvPr>
          <p:cNvSpPr/>
          <p:nvPr/>
        </p:nvSpPr>
        <p:spPr>
          <a:xfrm>
            <a:off x="12668122" y="1654523"/>
            <a:ext cx="464610" cy="43815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&lt;&lt;</a:t>
            </a:r>
            <a:endParaRPr lang="zh-TW" altLang="en-US" sz="1100" dirty="0"/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815F4BD6-E325-4DE9-9EE3-6BBF6DDDEA8B}"/>
              </a:ext>
            </a:extLst>
          </p:cNvPr>
          <p:cNvCxnSpPr>
            <a:cxnSpLocks/>
          </p:cNvCxnSpPr>
          <p:nvPr/>
        </p:nvCxnSpPr>
        <p:spPr>
          <a:xfrm>
            <a:off x="12648153" y="1558094"/>
            <a:ext cx="116454" cy="127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C4AC1EF-4711-491A-AC7F-334A89234651}"/>
              </a:ext>
            </a:extLst>
          </p:cNvPr>
          <p:cNvSpPr txBox="1"/>
          <p:nvPr/>
        </p:nvSpPr>
        <p:spPr>
          <a:xfrm>
            <a:off x="12475477" y="1356176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2041E518-652E-4BA2-95BB-4ABA185678CA}"/>
              </a:ext>
            </a:extLst>
          </p:cNvPr>
          <p:cNvSpPr txBox="1"/>
          <p:nvPr/>
        </p:nvSpPr>
        <p:spPr>
          <a:xfrm>
            <a:off x="12280979" y="211232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10x4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E48E23E6-D215-4CB7-988C-C3B424908BAE}"/>
              </a:ext>
            </a:extLst>
          </p:cNvPr>
          <p:cNvSpPr/>
          <p:nvPr/>
        </p:nvSpPr>
        <p:spPr>
          <a:xfrm>
            <a:off x="13146669" y="1717331"/>
            <a:ext cx="247230" cy="312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1C560B4B-D4F7-4EE0-9B18-9506D2BF350E}"/>
              </a:ext>
            </a:extLst>
          </p:cNvPr>
          <p:cNvCxnSpPr>
            <a:cxnSpLocks/>
          </p:cNvCxnSpPr>
          <p:nvPr/>
        </p:nvCxnSpPr>
        <p:spPr>
          <a:xfrm>
            <a:off x="13161006" y="1590265"/>
            <a:ext cx="172795" cy="566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4EE49654-8F5E-4B80-B5F1-F492DD9E8C4B}"/>
              </a:ext>
            </a:extLst>
          </p:cNvPr>
          <p:cNvSpPr txBox="1"/>
          <p:nvPr/>
        </p:nvSpPr>
        <p:spPr>
          <a:xfrm>
            <a:off x="12993212" y="210529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10x5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16547789-D3B2-4312-821E-88FBA70C0AB3}"/>
              </a:ext>
            </a:extLst>
          </p:cNvPr>
          <p:cNvGrpSpPr/>
          <p:nvPr/>
        </p:nvGrpSpPr>
        <p:grpSpPr>
          <a:xfrm>
            <a:off x="5193509" y="635825"/>
            <a:ext cx="601497" cy="6200774"/>
            <a:chOff x="2383389" y="3557589"/>
            <a:chExt cx="258671" cy="443047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23ED0548-7228-464D-9DBD-157C5EF5C0DB}"/>
                </a:ext>
              </a:extLst>
            </p:cNvPr>
            <p:cNvSpPr/>
            <p:nvPr/>
          </p:nvSpPr>
          <p:spPr>
            <a:xfrm>
              <a:off x="2383390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800" dirty="0"/>
                <a:t>Interact</a:t>
              </a:r>
            </a:p>
            <a:p>
              <a:r>
                <a:rPr lang="en-US" altLang="zh-TW" sz="800" dirty="0"/>
                <a:t>Energy</a:t>
              </a:r>
            </a:p>
            <a:p>
              <a:r>
                <a:rPr lang="en-US" altLang="zh-TW" sz="800" dirty="0"/>
                <a:t>Pipe</a:t>
              </a:r>
            </a:p>
            <a:p>
              <a:r>
                <a:rPr lang="en-US" altLang="zh-TW" sz="800" dirty="0"/>
                <a:t>DF_ADD1</a:t>
              </a:r>
            </a:p>
            <a:p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46AF1255-F1D4-4959-B7B9-486ADA4989C7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36907" cy="1088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0DD1C927-1AD8-4FF7-AC01-6AB5D7CB5F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5408" y="3557589"/>
              <a:ext cx="116650" cy="1068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A9C3B8BD-3A39-497A-96BB-95875E226229}"/>
              </a:ext>
            </a:extLst>
          </p:cNvPr>
          <p:cNvSpPr txBox="1"/>
          <p:nvPr/>
        </p:nvSpPr>
        <p:spPr>
          <a:xfrm>
            <a:off x="12361090" y="2345781"/>
            <a:ext cx="116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</a:t>
            </a:r>
          </a:p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matrix_vec_wr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091C1FD5-512E-4B88-A550-4E1D4B096BB2}"/>
              </a:ext>
            </a:extLst>
          </p:cNvPr>
          <p:cNvSpPr txBox="1"/>
          <p:nvPr/>
        </p:nvSpPr>
        <p:spPr>
          <a:xfrm>
            <a:off x="6396940" y="-91867"/>
            <a:ext cx="1691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CRX</a:t>
            </a:r>
            <a:endParaRPr lang="zh-TW" altLang="en-US" sz="5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6FDD5114-0EE7-4115-BEE7-7041A4A1DA78}"/>
              </a:ext>
            </a:extLst>
          </p:cNvPr>
          <p:cNvCxnSpPr>
            <a:cxnSpLocks/>
          </p:cNvCxnSpPr>
          <p:nvPr/>
        </p:nvCxnSpPr>
        <p:spPr>
          <a:xfrm>
            <a:off x="12962926" y="6992053"/>
            <a:ext cx="4780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箭號: 向右 42">
            <a:extLst>
              <a:ext uri="{FF2B5EF4-FFF2-40B4-BE49-F238E27FC236}">
                <a16:creationId xmlns:a16="http://schemas.microsoft.com/office/drawing/2014/main" id="{CDD279CF-44F2-4239-BEE9-8F465213C4BE}"/>
              </a:ext>
            </a:extLst>
          </p:cNvPr>
          <p:cNvSpPr/>
          <p:nvPr/>
        </p:nvSpPr>
        <p:spPr>
          <a:xfrm>
            <a:off x="12885548" y="1695930"/>
            <a:ext cx="265736" cy="312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B0ED813E-48CA-458A-9965-F5F64A6EFD63}"/>
              </a:ext>
            </a:extLst>
          </p:cNvPr>
          <p:cNvCxnSpPr>
            <a:cxnSpLocks/>
          </p:cNvCxnSpPr>
          <p:nvPr/>
        </p:nvCxnSpPr>
        <p:spPr>
          <a:xfrm>
            <a:off x="12918467" y="1591657"/>
            <a:ext cx="172795" cy="566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8" name="群組 207">
            <a:extLst>
              <a:ext uri="{FF2B5EF4-FFF2-40B4-BE49-F238E27FC236}">
                <a16:creationId xmlns:a16="http://schemas.microsoft.com/office/drawing/2014/main" id="{DD592CB0-DF2B-4C44-8145-11026335390D}"/>
              </a:ext>
            </a:extLst>
          </p:cNvPr>
          <p:cNvGrpSpPr/>
          <p:nvPr/>
        </p:nvGrpSpPr>
        <p:grpSpPr>
          <a:xfrm>
            <a:off x="8806274" y="635825"/>
            <a:ext cx="498051" cy="6200774"/>
            <a:chOff x="2383389" y="3557589"/>
            <a:chExt cx="258674" cy="443047"/>
          </a:xfrm>
        </p:grpSpPr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5564932D-7E90-44BA-BA1B-52753CB68C42}"/>
                </a:ext>
              </a:extLst>
            </p:cNvPr>
            <p:cNvSpPr/>
            <p:nvPr/>
          </p:nvSpPr>
          <p:spPr>
            <a:xfrm>
              <a:off x="2383393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r>
                <a:rPr lang="en-US" altLang="zh-TW" sz="800" dirty="0"/>
                <a:t>CRX</a:t>
              </a:r>
            </a:p>
            <a:p>
              <a:r>
                <a:rPr lang="en-US" altLang="zh-TW" sz="800" dirty="0"/>
                <a:t>MU</a:t>
              </a:r>
            </a:p>
            <a:p>
              <a:r>
                <a:rPr lang="en-US" altLang="zh-TW" sz="800" dirty="0"/>
                <a:t>pipe</a:t>
              </a:r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38899D9D-ECF3-46E5-AA8D-683F4DEF0645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直線接點 210">
              <a:extLst>
                <a:ext uri="{FF2B5EF4-FFF2-40B4-BE49-F238E27FC236}">
                  <a16:creationId xmlns:a16="http://schemas.microsoft.com/office/drawing/2014/main" id="{939A1388-668E-4F46-BEC1-ED3CB532F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724" y="3557589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8" name="文字方塊 287">
            <a:extLst>
              <a:ext uri="{FF2B5EF4-FFF2-40B4-BE49-F238E27FC236}">
                <a16:creationId xmlns:a16="http://schemas.microsoft.com/office/drawing/2014/main" id="{E6BD1561-DF25-417C-9DEF-7C48F7446D2F}"/>
              </a:ext>
            </a:extLst>
          </p:cNvPr>
          <p:cNvSpPr txBox="1"/>
          <p:nvPr/>
        </p:nvSpPr>
        <p:spPr>
          <a:xfrm>
            <a:off x="9348770" y="-57150"/>
            <a:ext cx="1317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</a:t>
            </a:r>
            <a:endParaRPr lang="zh-TW" altLang="en-US" sz="5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2302DF5-A8AB-4028-8E47-AF165F8F22D0}"/>
              </a:ext>
            </a:extLst>
          </p:cNvPr>
          <p:cNvGrpSpPr/>
          <p:nvPr/>
        </p:nvGrpSpPr>
        <p:grpSpPr>
          <a:xfrm>
            <a:off x="1680949" y="2160272"/>
            <a:ext cx="558465" cy="390631"/>
            <a:chOff x="4626544" y="367171"/>
            <a:chExt cx="558465" cy="390631"/>
          </a:xfrm>
        </p:grpSpPr>
        <p:cxnSp>
          <p:nvCxnSpPr>
            <p:cNvPr id="125" name="直線單箭頭接點 124">
              <a:extLst>
                <a:ext uri="{FF2B5EF4-FFF2-40B4-BE49-F238E27FC236}">
                  <a16:creationId xmlns:a16="http://schemas.microsoft.com/office/drawing/2014/main" id="{402BE50D-E4C2-49BE-8045-22470DA0C0C3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4" y="675073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接點 307">
              <a:extLst>
                <a:ext uri="{FF2B5EF4-FFF2-40B4-BE49-F238E27FC236}">
                  <a16:creationId xmlns:a16="http://schemas.microsoft.com/office/drawing/2014/main" id="{D0CB0D8D-8888-4240-A539-E845342C44BA}"/>
                </a:ext>
              </a:extLst>
            </p:cNvPr>
            <p:cNvCxnSpPr>
              <a:cxnSpLocks/>
            </p:cNvCxnSpPr>
            <p:nvPr/>
          </p:nvCxnSpPr>
          <p:spPr>
            <a:xfrm>
              <a:off x="4750671" y="613267"/>
              <a:ext cx="97186" cy="144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1" name="文字方塊 310">
              <a:extLst>
                <a:ext uri="{FF2B5EF4-FFF2-40B4-BE49-F238E27FC236}">
                  <a16:creationId xmlns:a16="http://schemas.microsoft.com/office/drawing/2014/main" id="{B8EB8B29-DF03-4777-93B3-EB5B5AB8CBE4}"/>
                </a:ext>
              </a:extLst>
            </p:cNvPr>
            <p:cNvSpPr txBox="1"/>
            <p:nvPr/>
          </p:nvSpPr>
          <p:spPr>
            <a:xfrm>
              <a:off x="4651609" y="367171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DCA37622-9410-4F8B-B992-557D77603520}"/>
              </a:ext>
            </a:extLst>
          </p:cNvPr>
          <p:cNvGrpSpPr/>
          <p:nvPr/>
        </p:nvGrpSpPr>
        <p:grpSpPr>
          <a:xfrm>
            <a:off x="2507989" y="2324379"/>
            <a:ext cx="2669100" cy="2221727"/>
            <a:chOff x="2017380" y="789218"/>
            <a:chExt cx="2669100" cy="2489940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C116A482-0199-41AA-ACAB-C96F7AED27C4}"/>
                </a:ext>
              </a:extLst>
            </p:cNvPr>
            <p:cNvGrpSpPr/>
            <p:nvPr/>
          </p:nvGrpSpPr>
          <p:grpSpPr>
            <a:xfrm>
              <a:off x="2626290" y="1551025"/>
              <a:ext cx="1359684" cy="1728133"/>
              <a:chOff x="3145633" y="4387850"/>
              <a:chExt cx="600868" cy="788987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9F4D2F-34EA-4985-B9F1-B6F807A7393D}"/>
                  </a:ext>
                </a:extLst>
              </p:cNvPr>
              <p:cNvSpPr/>
              <p:nvPr/>
            </p:nvSpPr>
            <p:spPr>
              <a:xfrm>
                <a:off x="3145633" y="4387850"/>
                <a:ext cx="600868" cy="788987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</a:t>
                </a:r>
              </a:p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RF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0C5F5F3E-8565-4823-A5EC-FEBFB07D63C8}"/>
                  </a:ext>
                </a:extLst>
              </p:cNvPr>
              <p:cNvGrpSpPr/>
              <p:nvPr/>
            </p:nvGrpSpPr>
            <p:grpSpPr>
              <a:xfrm>
                <a:off x="3316732" y="4387850"/>
                <a:ext cx="258669" cy="132980"/>
                <a:chOff x="1590433" y="4434258"/>
                <a:chExt cx="258669" cy="132980"/>
              </a:xfrm>
            </p:grpSpPr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E934479A-0DE1-429F-9EC8-362FBD88E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433" y="4434258"/>
                  <a:ext cx="129335" cy="13298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接點 11">
                  <a:extLst>
                    <a:ext uri="{FF2B5EF4-FFF2-40B4-BE49-F238E27FC236}">
                      <a16:creationId xmlns:a16="http://schemas.microsoft.com/office/drawing/2014/main" id="{DB4DAC81-72A4-4EF3-8895-FB8BFABC02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19768" y="4446672"/>
                  <a:ext cx="129334" cy="12056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65" name="直線單箭頭接點 364">
              <a:extLst>
                <a:ext uri="{FF2B5EF4-FFF2-40B4-BE49-F238E27FC236}">
                  <a16:creationId xmlns:a16="http://schemas.microsoft.com/office/drawing/2014/main" id="{D44378B5-B14A-4016-B4F7-4697D12B0C18}"/>
                </a:ext>
              </a:extLst>
            </p:cNvPr>
            <p:cNvCxnSpPr>
              <a:cxnSpLocks/>
            </p:cNvCxnSpPr>
            <p:nvPr/>
          </p:nvCxnSpPr>
          <p:spPr>
            <a:xfrm>
              <a:off x="2841182" y="951779"/>
              <a:ext cx="0" cy="5992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69" name="文字方塊 368">
              <a:extLst>
                <a:ext uri="{FF2B5EF4-FFF2-40B4-BE49-F238E27FC236}">
                  <a16:creationId xmlns:a16="http://schemas.microsoft.com/office/drawing/2014/main" id="{C0EC16B4-0CE5-4A0A-BCFE-2219E9033D7F}"/>
                </a:ext>
              </a:extLst>
            </p:cNvPr>
            <p:cNvSpPr txBox="1"/>
            <p:nvPr/>
          </p:nvSpPr>
          <p:spPr>
            <a:xfrm>
              <a:off x="2017380" y="1043488"/>
              <a:ext cx="1380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Set_pop_i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965B83BA-DA85-4B7E-AAD5-664CF4C5517C}"/>
                </a:ext>
              </a:extLst>
            </p:cNvPr>
            <p:cNvGrpSpPr/>
            <p:nvPr/>
          </p:nvGrpSpPr>
          <p:grpSpPr>
            <a:xfrm>
              <a:off x="2940810" y="789218"/>
              <a:ext cx="1745670" cy="744868"/>
              <a:chOff x="2555768" y="824907"/>
              <a:chExt cx="1745670" cy="744868"/>
            </a:xfrm>
          </p:grpSpPr>
          <p:sp>
            <p:nvSpPr>
              <p:cNvPr id="75" name="箭號: 向右 74">
                <a:extLst>
                  <a:ext uri="{FF2B5EF4-FFF2-40B4-BE49-F238E27FC236}">
                    <a16:creationId xmlns:a16="http://schemas.microsoft.com/office/drawing/2014/main" id="{BF32A4BD-62A2-4D9F-8CC9-7DC306FB6367}"/>
                  </a:ext>
                </a:extLst>
              </p:cNvPr>
              <p:cNvSpPr/>
              <p:nvPr/>
            </p:nvSpPr>
            <p:spPr>
              <a:xfrm rot="5400000">
                <a:off x="2477485" y="1091855"/>
                <a:ext cx="643305" cy="312535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1" name="直線接點 90">
                <a:extLst>
                  <a:ext uri="{FF2B5EF4-FFF2-40B4-BE49-F238E27FC236}">
                    <a16:creationId xmlns:a16="http://schemas.microsoft.com/office/drawing/2014/main" id="{FC18DBD0-D6DB-4176-ACFE-FD05F36C90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5768" y="1044809"/>
                <a:ext cx="513324" cy="29897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141DA4FC-AD29-4AB2-901E-D026648B886B}"/>
                  </a:ext>
                </a:extLst>
              </p:cNvPr>
              <p:cNvSpPr txBox="1"/>
              <p:nvPr/>
            </p:nvSpPr>
            <p:spPr>
              <a:xfrm>
                <a:off x="2876359" y="824907"/>
                <a:ext cx="14250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individual_i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文字方塊 239">
                <a:extLst>
                  <a:ext uri="{FF2B5EF4-FFF2-40B4-BE49-F238E27FC236}">
                    <a16:creationId xmlns:a16="http://schemas.microsoft.com/office/drawing/2014/main" id="{63ABE3D0-799D-425A-91DA-AEC48BD78CC4}"/>
                  </a:ext>
                </a:extLst>
              </p:cNvPr>
              <p:cNvSpPr txBox="1"/>
              <p:nvPr/>
            </p:nvSpPr>
            <p:spPr>
              <a:xfrm>
                <a:off x="3069650" y="1141570"/>
                <a:ext cx="538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D4C1D1F6-EB5D-4126-AB9A-47E48E5E4F23}"/>
              </a:ext>
            </a:extLst>
          </p:cNvPr>
          <p:cNvGrpSpPr/>
          <p:nvPr/>
        </p:nvGrpSpPr>
        <p:grpSpPr>
          <a:xfrm>
            <a:off x="2514480" y="4693728"/>
            <a:ext cx="3229303" cy="2181817"/>
            <a:chOff x="2021754" y="4649894"/>
            <a:chExt cx="3229303" cy="207208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82591A0-F718-4E85-B7D1-4DE14F48E2C3}"/>
                </a:ext>
              </a:extLst>
            </p:cNvPr>
            <p:cNvGrpSpPr/>
            <p:nvPr/>
          </p:nvGrpSpPr>
          <p:grpSpPr>
            <a:xfrm>
              <a:off x="2633958" y="4649894"/>
              <a:ext cx="1330943" cy="1556981"/>
              <a:chOff x="3145633" y="4387850"/>
              <a:chExt cx="600868" cy="788987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EC82932-30CF-4FC4-AB1B-A2AD4B27F4B3}"/>
                  </a:ext>
                </a:extLst>
              </p:cNvPr>
              <p:cNvSpPr/>
              <p:nvPr/>
            </p:nvSpPr>
            <p:spPr>
              <a:xfrm>
                <a:off x="3145633" y="4387850"/>
                <a:ext cx="600868" cy="788987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</a:t>
                </a:r>
              </a:p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OFFSPRING</a:t>
                </a:r>
              </a:p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RF</a:t>
                </a:r>
                <a:endParaRPr lang="zh-TW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458495CF-3594-4DE5-96C9-CB3F70F6CA87}"/>
                  </a:ext>
                </a:extLst>
              </p:cNvPr>
              <p:cNvGrpSpPr/>
              <p:nvPr/>
            </p:nvGrpSpPr>
            <p:grpSpPr>
              <a:xfrm>
                <a:off x="3316732" y="4387850"/>
                <a:ext cx="258669" cy="132980"/>
                <a:chOff x="1590433" y="4434258"/>
                <a:chExt cx="258669" cy="132980"/>
              </a:xfrm>
            </p:grpSpPr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65F5AEE-C754-41A3-A379-6F150ECA08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433" y="4434258"/>
                  <a:ext cx="129335" cy="13298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ADF351E0-A95E-4FFE-B4C1-06EF50417B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19768" y="4446672"/>
                  <a:ext cx="129334" cy="12056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70" name="直線單箭頭接點 369">
              <a:extLst>
                <a:ext uri="{FF2B5EF4-FFF2-40B4-BE49-F238E27FC236}">
                  <a16:creationId xmlns:a16="http://schemas.microsoft.com/office/drawing/2014/main" id="{164109C8-6A54-4AB4-803C-28FF946BDF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0353" y="6206875"/>
              <a:ext cx="0" cy="5151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3" name="文字方塊 372">
              <a:extLst>
                <a:ext uri="{FF2B5EF4-FFF2-40B4-BE49-F238E27FC236}">
                  <a16:creationId xmlns:a16="http://schemas.microsoft.com/office/drawing/2014/main" id="{1634D2F4-DD25-4906-BD08-F7F0B278E3D8}"/>
                </a:ext>
              </a:extLst>
            </p:cNvPr>
            <p:cNvSpPr txBox="1"/>
            <p:nvPr/>
          </p:nvSpPr>
          <p:spPr>
            <a:xfrm>
              <a:off x="2021754" y="6347152"/>
              <a:ext cx="8605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Set_pop_i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2" name="群組 241">
              <a:extLst>
                <a:ext uri="{FF2B5EF4-FFF2-40B4-BE49-F238E27FC236}">
                  <a16:creationId xmlns:a16="http://schemas.microsoft.com/office/drawing/2014/main" id="{1C7DE385-C1C3-441C-A2EA-2781AEEBCFFF}"/>
                </a:ext>
              </a:extLst>
            </p:cNvPr>
            <p:cNvGrpSpPr/>
            <p:nvPr/>
          </p:nvGrpSpPr>
          <p:grpSpPr>
            <a:xfrm rot="10800000">
              <a:off x="3214816" y="6209956"/>
              <a:ext cx="2036241" cy="481676"/>
              <a:chOff x="1245176" y="926470"/>
              <a:chExt cx="2036241" cy="643305"/>
            </a:xfrm>
          </p:grpSpPr>
          <p:sp>
            <p:nvSpPr>
              <p:cNvPr id="243" name="箭號: 向右 242">
                <a:extLst>
                  <a:ext uri="{FF2B5EF4-FFF2-40B4-BE49-F238E27FC236}">
                    <a16:creationId xmlns:a16="http://schemas.microsoft.com/office/drawing/2014/main" id="{9F3AFC3E-C980-4383-BFAF-7060D11C5ACB}"/>
                  </a:ext>
                </a:extLst>
              </p:cNvPr>
              <p:cNvSpPr/>
              <p:nvPr/>
            </p:nvSpPr>
            <p:spPr>
              <a:xfrm rot="5400000">
                <a:off x="2477485" y="1091855"/>
                <a:ext cx="643305" cy="312535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44" name="直線接點 243">
                <a:extLst>
                  <a:ext uri="{FF2B5EF4-FFF2-40B4-BE49-F238E27FC236}">
                    <a16:creationId xmlns:a16="http://schemas.microsoft.com/office/drawing/2014/main" id="{7C61905F-783C-46E4-950D-D918356E5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5768" y="1044809"/>
                <a:ext cx="513324" cy="29897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5" name="文字方塊 244">
                <a:extLst>
                  <a:ext uri="{FF2B5EF4-FFF2-40B4-BE49-F238E27FC236}">
                    <a16:creationId xmlns:a16="http://schemas.microsoft.com/office/drawing/2014/main" id="{C6BB8BDD-7127-4B77-AB91-54D85137679F}"/>
                  </a:ext>
                </a:extLst>
              </p:cNvPr>
              <p:cNvSpPr txBox="1"/>
              <p:nvPr/>
            </p:nvSpPr>
            <p:spPr>
              <a:xfrm rot="10800000">
                <a:off x="1245176" y="1136916"/>
                <a:ext cx="1425079" cy="276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individual_i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" name="文字方塊 245">
                <a:extLst>
                  <a:ext uri="{FF2B5EF4-FFF2-40B4-BE49-F238E27FC236}">
                    <a16:creationId xmlns:a16="http://schemas.microsoft.com/office/drawing/2014/main" id="{485AEEB6-B3C6-40F2-900D-FFAB127F61D5}"/>
                  </a:ext>
                </a:extLst>
              </p:cNvPr>
              <p:cNvSpPr txBox="1"/>
              <p:nvPr/>
            </p:nvSpPr>
            <p:spPr>
              <a:xfrm rot="10800000">
                <a:off x="2743080" y="1044810"/>
                <a:ext cx="538337" cy="276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7" name="群組 256">
            <a:extLst>
              <a:ext uri="{FF2B5EF4-FFF2-40B4-BE49-F238E27FC236}">
                <a16:creationId xmlns:a16="http://schemas.microsoft.com/office/drawing/2014/main" id="{3F31AE88-0952-41E2-A04E-1DD3B79EB0EB}"/>
              </a:ext>
            </a:extLst>
          </p:cNvPr>
          <p:cNvGrpSpPr/>
          <p:nvPr/>
        </p:nvGrpSpPr>
        <p:grpSpPr>
          <a:xfrm>
            <a:off x="4466226" y="4372382"/>
            <a:ext cx="719093" cy="819254"/>
            <a:chOff x="3600931" y="1895753"/>
            <a:chExt cx="1014668" cy="819254"/>
          </a:xfrm>
        </p:grpSpPr>
        <p:sp>
          <p:nvSpPr>
            <p:cNvPr id="259" name="箭號: 向右 258">
              <a:extLst>
                <a:ext uri="{FF2B5EF4-FFF2-40B4-BE49-F238E27FC236}">
                  <a16:creationId xmlns:a16="http://schemas.microsoft.com/office/drawing/2014/main" id="{F5C787D6-234E-4E7A-AC40-E70952B44FD8}"/>
                </a:ext>
              </a:extLst>
            </p:cNvPr>
            <p:cNvSpPr/>
            <p:nvPr/>
          </p:nvSpPr>
          <p:spPr>
            <a:xfrm>
              <a:off x="3600931" y="2275407"/>
              <a:ext cx="1014668" cy="3125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0" name="直線接點 259">
              <a:extLst>
                <a:ext uri="{FF2B5EF4-FFF2-40B4-BE49-F238E27FC236}">
                  <a16:creationId xmlns:a16="http://schemas.microsoft.com/office/drawing/2014/main" id="{A5BA2D34-443C-4732-BD27-54CD213ED6F8}"/>
                </a:ext>
              </a:extLst>
            </p:cNvPr>
            <p:cNvCxnSpPr>
              <a:cxnSpLocks/>
            </p:cNvCxnSpPr>
            <p:nvPr/>
          </p:nvCxnSpPr>
          <p:spPr>
            <a:xfrm>
              <a:off x="3793042" y="2200487"/>
              <a:ext cx="446831" cy="5145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4" name="文字方塊 263">
              <a:extLst>
                <a:ext uri="{FF2B5EF4-FFF2-40B4-BE49-F238E27FC236}">
                  <a16:creationId xmlns:a16="http://schemas.microsoft.com/office/drawing/2014/main" id="{BC2DFA8F-326F-4181-B448-F212F9BFEDED}"/>
                </a:ext>
              </a:extLst>
            </p:cNvPr>
            <p:cNvSpPr txBox="1"/>
            <p:nvPr/>
          </p:nvSpPr>
          <p:spPr>
            <a:xfrm>
              <a:off x="3749241" y="1895753"/>
              <a:ext cx="7960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11*2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6" name="群組 265">
            <a:extLst>
              <a:ext uri="{FF2B5EF4-FFF2-40B4-BE49-F238E27FC236}">
                <a16:creationId xmlns:a16="http://schemas.microsoft.com/office/drawing/2014/main" id="{8BAD8A94-4C85-4E96-9F3B-316EA196553A}"/>
              </a:ext>
            </a:extLst>
          </p:cNvPr>
          <p:cNvGrpSpPr/>
          <p:nvPr/>
        </p:nvGrpSpPr>
        <p:grpSpPr>
          <a:xfrm>
            <a:off x="4470425" y="5205662"/>
            <a:ext cx="719093" cy="725228"/>
            <a:chOff x="3600931" y="1989779"/>
            <a:chExt cx="1014668" cy="725228"/>
          </a:xfrm>
        </p:grpSpPr>
        <p:sp>
          <p:nvSpPr>
            <p:cNvPr id="270" name="箭號: 向右 269">
              <a:extLst>
                <a:ext uri="{FF2B5EF4-FFF2-40B4-BE49-F238E27FC236}">
                  <a16:creationId xmlns:a16="http://schemas.microsoft.com/office/drawing/2014/main" id="{A06E6832-65D5-4749-92AB-738165A9FB9F}"/>
                </a:ext>
              </a:extLst>
            </p:cNvPr>
            <p:cNvSpPr/>
            <p:nvPr/>
          </p:nvSpPr>
          <p:spPr>
            <a:xfrm>
              <a:off x="3600931" y="2275407"/>
              <a:ext cx="1014668" cy="3125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2" name="直線接點 271">
              <a:extLst>
                <a:ext uri="{FF2B5EF4-FFF2-40B4-BE49-F238E27FC236}">
                  <a16:creationId xmlns:a16="http://schemas.microsoft.com/office/drawing/2014/main" id="{9F40E819-4F6B-4500-9FAB-5F9DAA5A2DB7}"/>
                </a:ext>
              </a:extLst>
            </p:cNvPr>
            <p:cNvCxnSpPr>
              <a:cxnSpLocks/>
            </p:cNvCxnSpPr>
            <p:nvPr/>
          </p:nvCxnSpPr>
          <p:spPr>
            <a:xfrm>
              <a:off x="3836284" y="2224659"/>
              <a:ext cx="403590" cy="49034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4" name="文字方塊 273">
              <a:extLst>
                <a:ext uri="{FF2B5EF4-FFF2-40B4-BE49-F238E27FC236}">
                  <a16:creationId xmlns:a16="http://schemas.microsoft.com/office/drawing/2014/main" id="{589571AC-1739-4139-9E05-AD24D2AA4801}"/>
                </a:ext>
              </a:extLst>
            </p:cNvPr>
            <p:cNvSpPr txBox="1"/>
            <p:nvPr/>
          </p:nvSpPr>
          <p:spPr>
            <a:xfrm>
              <a:off x="3677756" y="1989779"/>
              <a:ext cx="7960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11*2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6" name="文字方塊 275">
            <a:extLst>
              <a:ext uri="{FF2B5EF4-FFF2-40B4-BE49-F238E27FC236}">
                <a16:creationId xmlns:a16="http://schemas.microsoft.com/office/drawing/2014/main" id="{0BA2EA61-802F-4764-892E-C8305E78FC13}"/>
              </a:ext>
            </a:extLst>
          </p:cNvPr>
          <p:cNvSpPr txBox="1"/>
          <p:nvPr/>
        </p:nvSpPr>
        <p:spPr>
          <a:xfrm>
            <a:off x="4225684" y="5865312"/>
            <a:ext cx="1162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Offspring_ind1_DF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文字方塊 276">
            <a:extLst>
              <a:ext uri="{FF2B5EF4-FFF2-40B4-BE49-F238E27FC236}">
                <a16:creationId xmlns:a16="http://schemas.microsoft.com/office/drawing/2014/main" id="{A9AC6EA7-8410-48A1-960A-42EC1BA5F6D2}"/>
              </a:ext>
            </a:extLst>
          </p:cNvPr>
          <p:cNvSpPr txBox="1"/>
          <p:nvPr/>
        </p:nvSpPr>
        <p:spPr>
          <a:xfrm>
            <a:off x="4254872" y="5105316"/>
            <a:ext cx="1162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Offspring_ind2_DF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11F71C3-D62C-4F36-B438-59CBA8D52908}"/>
              </a:ext>
            </a:extLst>
          </p:cNvPr>
          <p:cNvGrpSpPr/>
          <p:nvPr/>
        </p:nvGrpSpPr>
        <p:grpSpPr>
          <a:xfrm>
            <a:off x="4466306" y="3594147"/>
            <a:ext cx="1162511" cy="646863"/>
            <a:chOff x="3969206" y="3615548"/>
            <a:chExt cx="1162511" cy="646863"/>
          </a:xfrm>
        </p:grpSpPr>
        <p:grpSp>
          <p:nvGrpSpPr>
            <p:cNvPr id="247" name="群組 246">
              <a:extLst>
                <a:ext uri="{FF2B5EF4-FFF2-40B4-BE49-F238E27FC236}">
                  <a16:creationId xmlns:a16="http://schemas.microsoft.com/office/drawing/2014/main" id="{C2859695-0BFD-4C63-A744-2FC49A1300BB}"/>
                </a:ext>
              </a:extLst>
            </p:cNvPr>
            <p:cNvGrpSpPr/>
            <p:nvPr/>
          </p:nvGrpSpPr>
          <p:grpSpPr>
            <a:xfrm>
              <a:off x="3979482" y="3615548"/>
              <a:ext cx="719093" cy="505278"/>
              <a:chOff x="3600931" y="1895753"/>
              <a:chExt cx="1014668" cy="819254"/>
            </a:xfrm>
          </p:grpSpPr>
          <p:sp>
            <p:nvSpPr>
              <p:cNvPr id="248" name="箭號: 向右 247">
                <a:extLst>
                  <a:ext uri="{FF2B5EF4-FFF2-40B4-BE49-F238E27FC236}">
                    <a16:creationId xmlns:a16="http://schemas.microsoft.com/office/drawing/2014/main" id="{3CB4D372-7511-4250-8F69-24680CF4C598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10146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49" name="直線接點 248">
                <a:extLst>
                  <a:ext uri="{FF2B5EF4-FFF2-40B4-BE49-F238E27FC236}">
                    <a16:creationId xmlns:a16="http://schemas.microsoft.com/office/drawing/2014/main" id="{C1330F04-B678-4195-B63A-8BA648C8D7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8430" y="2253801"/>
                <a:ext cx="461443" cy="46120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0" name="文字方塊 249">
                <a:extLst>
                  <a:ext uri="{FF2B5EF4-FFF2-40B4-BE49-F238E27FC236}">
                    <a16:creationId xmlns:a16="http://schemas.microsoft.com/office/drawing/2014/main" id="{066AF14E-9ADC-4CA8-A9DB-90AD965CBD02}"/>
                  </a:ext>
                </a:extLst>
              </p:cNvPr>
              <p:cNvSpPr txBox="1"/>
              <p:nvPr/>
            </p:nvSpPr>
            <p:spPr>
              <a:xfrm>
                <a:off x="3749241" y="1895753"/>
                <a:ext cx="796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3" name="文字方塊 282">
              <a:extLst>
                <a:ext uri="{FF2B5EF4-FFF2-40B4-BE49-F238E27FC236}">
                  <a16:creationId xmlns:a16="http://schemas.microsoft.com/office/drawing/2014/main" id="{AA500F39-5619-4C25-BA55-126BE389B2D3}"/>
                </a:ext>
              </a:extLst>
            </p:cNvPr>
            <p:cNvSpPr txBox="1"/>
            <p:nvPr/>
          </p:nvSpPr>
          <p:spPr>
            <a:xfrm>
              <a:off x="3969206" y="4046967"/>
              <a:ext cx="1162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Pop_ind_DF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38FC134A-07FA-4F95-AC67-9B7875210D99}"/>
              </a:ext>
            </a:extLst>
          </p:cNvPr>
          <p:cNvGrpSpPr/>
          <p:nvPr/>
        </p:nvGrpSpPr>
        <p:grpSpPr>
          <a:xfrm>
            <a:off x="-89474" y="2679918"/>
            <a:ext cx="1612851" cy="1498164"/>
            <a:chOff x="23943" y="3611050"/>
            <a:chExt cx="2761881" cy="2306958"/>
          </a:xfrm>
        </p:grpSpPr>
        <p:cxnSp>
          <p:nvCxnSpPr>
            <p:cNvPr id="287" name="直線單箭頭接點 286">
              <a:extLst>
                <a:ext uri="{FF2B5EF4-FFF2-40B4-BE49-F238E27FC236}">
                  <a16:creationId xmlns:a16="http://schemas.microsoft.com/office/drawing/2014/main" id="{B1532E22-98B2-453F-959D-74CDBD220193}"/>
                </a:ext>
              </a:extLst>
            </p:cNvPr>
            <p:cNvCxnSpPr>
              <a:cxnSpLocks/>
            </p:cNvCxnSpPr>
            <p:nvPr/>
          </p:nvCxnSpPr>
          <p:spPr>
            <a:xfrm>
              <a:off x="832488" y="3841331"/>
              <a:ext cx="0" cy="5346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44FA273C-D047-4FFA-B06A-0AE8608E8609}"/>
                </a:ext>
              </a:extLst>
            </p:cNvPr>
            <p:cNvGrpSpPr/>
            <p:nvPr/>
          </p:nvGrpSpPr>
          <p:grpSpPr>
            <a:xfrm>
              <a:off x="23943" y="3611050"/>
              <a:ext cx="2761881" cy="2306958"/>
              <a:chOff x="23943" y="3611050"/>
              <a:chExt cx="2761881" cy="2306958"/>
            </a:xfrm>
          </p:grpSpPr>
          <p:cxnSp>
            <p:nvCxnSpPr>
              <p:cNvPr id="317" name="直線單箭頭接點 316">
                <a:extLst>
                  <a:ext uri="{FF2B5EF4-FFF2-40B4-BE49-F238E27FC236}">
                    <a16:creationId xmlns:a16="http://schemas.microsoft.com/office/drawing/2014/main" id="{724401D1-E6FF-4353-A25A-1A1B3DBF48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8778" y="3841331"/>
                <a:ext cx="0" cy="5346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E4AE0EC1-FD42-41B3-835A-F8900C876097}"/>
                  </a:ext>
                </a:extLst>
              </p:cNvPr>
              <p:cNvGrpSpPr/>
              <p:nvPr/>
            </p:nvGrpSpPr>
            <p:grpSpPr>
              <a:xfrm>
                <a:off x="23943" y="3611050"/>
                <a:ext cx="2761881" cy="2306958"/>
                <a:chOff x="23943" y="3611050"/>
                <a:chExt cx="2761881" cy="2306958"/>
              </a:xfrm>
            </p:grpSpPr>
            <p:grpSp>
              <p:nvGrpSpPr>
                <p:cNvPr id="285" name="群組 284">
                  <a:extLst>
                    <a:ext uri="{FF2B5EF4-FFF2-40B4-BE49-F238E27FC236}">
                      <a16:creationId xmlns:a16="http://schemas.microsoft.com/office/drawing/2014/main" id="{81E6E676-D63B-4ECA-B9C8-1CC59E7AAC8A}"/>
                    </a:ext>
                  </a:extLst>
                </p:cNvPr>
                <p:cNvGrpSpPr/>
                <p:nvPr/>
              </p:nvGrpSpPr>
              <p:grpSpPr>
                <a:xfrm>
                  <a:off x="617596" y="4376027"/>
                  <a:ext cx="1359684" cy="1541981"/>
                  <a:chOff x="3145633" y="4387850"/>
                  <a:chExt cx="600868" cy="788987"/>
                </a:xfrm>
              </p:grpSpPr>
              <p:sp>
                <p:nvSpPr>
                  <p:cNvPr id="303" name="矩形 302">
                    <a:extLst>
                      <a:ext uri="{FF2B5EF4-FFF2-40B4-BE49-F238E27FC236}">
                        <a16:creationId xmlns:a16="http://schemas.microsoft.com/office/drawing/2014/main" id="{4A81E050-AE97-4243-86BC-DB36CCBDACBE}"/>
                      </a:ext>
                    </a:extLst>
                  </p:cNvPr>
                  <p:cNvSpPr/>
                  <p:nvPr/>
                </p:nvSpPr>
                <p:spPr>
                  <a:xfrm>
                    <a:off x="3145633" y="4387850"/>
                    <a:ext cx="600868" cy="788987"/>
                  </a:xfrm>
                  <a:prstGeom prst="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RNG1</a:t>
                    </a:r>
                    <a:endParaRPr lang="zh-TW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304" name="群組 303">
                    <a:extLst>
                      <a:ext uri="{FF2B5EF4-FFF2-40B4-BE49-F238E27FC236}">
                        <a16:creationId xmlns:a16="http://schemas.microsoft.com/office/drawing/2014/main" id="{96BC5C32-7495-46ED-9DE8-2114046BDF49}"/>
                      </a:ext>
                    </a:extLst>
                  </p:cNvPr>
                  <p:cNvGrpSpPr/>
                  <p:nvPr/>
                </p:nvGrpSpPr>
                <p:grpSpPr>
                  <a:xfrm>
                    <a:off x="3316732" y="4387850"/>
                    <a:ext cx="258669" cy="132980"/>
                    <a:chOff x="1590433" y="4434258"/>
                    <a:chExt cx="258669" cy="132980"/>
                  </a:xfrm>
                </p:grpSpPr>
                <p:cxnSp>
                  <p:nvCxnSpPr>
                    <p:cNvPr id="309" name="直線接點 308">
                      <a:extLst>
                        <a:ext uri="{FF2B5EF4-FFF2-40B4-BE49-F238E27FC236}">
                          <a16:creationId xmlns:a16="http://schemas.microsoft.com/office/drawing/2014/main" id="{BB20EDDB-A9A9-49B2-AAC7-EC61F55BED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90433" y="4434258"/>
                      <a:ext cx="129335" cy="13298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0" name="直線接點 309">
                      <a:extLst>
                        <a:ext uri="{FF2B5EF4-FFF2-40B4-BE49-F238E27FC236}">
                          <a16:creationId xmlns:a16="http://schemas.microsoft.com/office/drawing/2014/main" id="{D4705767-F0A3-4A37-A83F-BDE224A779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719768" y="4446672"/>
                      <a:ext cx="129334" cy="120566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93" name="文字方塊 292">
                  <a:extLst>
                    <a:ext uri="{FF2B5EF4-FFF2-40B4-BE49-F238E27FC236}">
                      <a16:creationId xmlns:a16="http://schemas.microsoft.com/office/drawing/2014/main" id="{110ADD93-CB01-4C5E-A183-28253E9BDDE4}"/>
                    </a:ext>
                  </a:extLst>
                </p:cNvPr>
                <p:cNvSpPr txBox="1"/>
                <p:nvPr/>
              </p:nvSpPr>
              <p:spPr>
                <a:xfrm>
                  <a:off x="23943" y="3611050"/>
                  <a:ext cx="1601292" cy="995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set_</a:t>
                  </a:r>
                </a:p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seed1</a:t>
                  </a:r>
                </a:p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_i</a:t>
                  </a:r>
                  <a:endPara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4" name="群組 293">
                  <a:extLst>
                    <a:ext uri="{FF2B5EF4-FFF2-40B4-BE49-F238E27FC236}">
                      <a16:creationId xmlns:a16="http://schemas.microsoft.com/office/drawing/2014/main" id="{DCC74B86-CDDA-459A-B0CA-00DA7F02825E}"/>
                    </a:ext>
                  </a:extLst>
                </p:cNvPr>
                <p:cNvGrpSpPr/>
                <p:nvPr/>
              </p:nvGrpSpPr>
              <p:grpSpPr>
                <a:xfrm>
                  <a:off x="1096640" y="3740814"/>
                  <a:ext cx="1689184" cy="529340"/>
                  <a:chOff x="2720292" y="874817"/>
                  <a:chExt cx="1689184" cy="593243"/>
                </a:xfrm>
              </p:grpSpPr>
              <p:cxnSp>
                <p:nvCxnSpPr>
                  <p:cNvPr id="296" name="直線接點 295">
                    <a:extLst>
                      <a:ext uri="{FF2B5EF4-FFF2-40B4-BE49-F238E27FC236}">
                        <a16:creationId xmlns:a16="http://schemas.microsoft.com/office/drawing/2014/main" id="{B2A8EF04-6F32-4E21-B49D-24E57F3CC0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20292" y="1104758"/>
                    <a:ext cx="174955" cy="27836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7" name="文字方塊 296">
                    <a:extLst>
                      <a:ext uri="{FF2B5EF4-FFF2-40B4-BE49-F238E27FC236}">
                        <a16:creationId xmlns:a16="http://schemas.microsoft.com/office/drawing/2014/main" id="{4A286819-6F2D-4DDB-B4B1-1CE01227FB27}"/>
                      </a:ext>
                    </a:extLst>
                  </p:cNvPr>
                  <p:cNvSpPr txBox="1"/>
                  <p:nvPr/>
                </p:nvSpPr>
                <p:spPr>
                  <a:xfrm>
                    <a:off x="2752491" y="874817"/>
                    <a:ext cx="1656985" cy="4780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rnd_seed1_i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2" name="文字方塊 301">
                    <a:extLst>
                      <a:ext uri="{FF2B5EF4-FFF2-40B4-BE49-F238E27FC236}">
                        <a16:creationId xmlns:a16="http://schemas.microsoft.com/office/drawing/2014/main" id="{5407E65F-A1C6-4501-A04A-3EA1FA779419}"/>
                      </a:ext>
                    </a:extLst>
                  </p:cNvPr>
                  <p:cNvSpPr txBox="1"/>
                  <p:nvPr/>
                </p:nvSpPr>
                <p:spPr>
                  <a:xfrm>
                    <a:off x="2843655" y="1157621"/>
                    <a:ext cx="538337" cy="3104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grpSp>
        <p:nvGrpSpPr>
          <p:cNvPr id="319" name="群組 318">
            <a:extLst>
              <a:ext uri="{FF2B5EF4-FFF2-40B4-BE49-F238E27FC236}">
                <a16:creationId xmlns:a16="http://schemas.microsoft.com/office/drawing/2014/main" id="{FB43CCE4-8DAA-489D-AA81-AFFDD0116520}"/>
              </a:ext>
            </a:extLst>
          </p:cNvPr>
          <p:cNvGrpSpPr/>
          <p:nvPr/>
        </p:nvGrpSpPr>
        <p:grpSpPr>
          <a:xfrm>
            <a:off x="-73849" y="4180622"/>
            <a:ext cx="1639817" cy="1498164"/>
            <a:chOff x="23943" y="3611050"/>
            <a:chExt cx="2808058" cy="2306958"/>
          </a:xfrm>
        </p:grpSpPr>
        <p:cxnSp>
          <p:nvCxnSpPr>
            <p:cNvPr id="323" name="直線單箭頭接點 322">
              <a:extLst>
                <a:ext uri="{FF2B5EF4-FFF2-40B4-BE49-F238E27FC236}">
                  <a16:creationId xmlns:a16="http://schemas.microsoft.com/office/drawing/2014/main" id="{2B650BA5-3A08-4866-88EF-B4C273F1A361}"/>
                </a:ext>
              </a:extLst>
            </p:cNvPr>
            <p:cNvCxnSpPr>
              <a:cxnSpLocks/>
            </p:cNvCxnSpPr>
            <p:nvPr/>
          </p:nvCxnSpPr>
          <p:spPr>
            <a:xfrm>
              <a:off x="832488" y="3841331"/>
              <a:ext cx="0" cy="5346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26" name="群組 325">
              <a:extLst>
                <a:ext uri="{FF2B5EF4-FFF2-40B4-BE49-F238E27FC236}">
                  <a16:creationId xmlns:a16="http://schemas.microsoft.com/office/drawing/2014/main" id="{1FC9E20F-C0B3-4F7D-8B6E-289A4B360997}"/>
                </a:ext>
              </a:extLst>
            </p:cNvPr>
            <p:cNvGrpSpPr/>
            <p:nvPr/>
          </p:nvGrpSpPr>
          <p:grpSpPr>
            <a:xfrm>
              <a:off x="23943" y="3611050"/>
              <a:ext cx="2808058" cy="2306958"/>
              <a:chOff x="23943" y="3611050"/>
              <a:chExt cx="2808058" cy="2306958"/>
            </a:xfrm>
          </p:grpSpPr>
          <p:cxnSp>
            <p:nvCxnSpPr>
              <p:cNvPr id="329" name="直線單箭頭接點 328">
                <a:extLst>
                  <a:ext uri="{FF2B5EF4-FFF2-40B4-BE49-F238E27FC236}">
                    <a16:creationId xmlns:a16="http://schemas.microsoft.com/office/drawing/2014/main" id="{742F14CE-4445-40A6-860B-D0A328F2C4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8778" y="3841331"/>
                <a:ext cx="0" cy="5346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34" name="群組 333">
                <a:extLst>
                  <a:ext uri="{FF2B5EF4-FFF2-40B4-BE49-F238E27FC236}">
                    <a16:creationId xmlns:a16="http://schemas.microsoft.com/office/drawing/2014/main" id="{CC448AA7-1729-4267-9D32-BC38CFD85E2E}"/>
                  </a:ext>
                </a:extLst>
              </p:cNvPr>
              <p:cNvGrpSpPr/>
              <p:nvPr/>
            </p:nvGrpSpPr>
            <p:grpSpPr>
              <a:xfrm>
                <a:off x="23943" y="3611050"/>
                <a:ext cx="2808058" cy="2306958"/>
                <a:chOff x="23943" y="3611050"/>
                <a:chExt cx="2808058" cy="2306958"/>
              </a:xfrm>
            </p:grpSpPr>
            <p:grpSp>
              <p:nvGrpSpPr>
                <p:cNvPr id="335" name="群組 334">
                  <a:extLst>
                    <a:ext uri="{FF2B5EF4-FFF2-40B4-BE49-F238E27FC236}">
                      <a16:creationId xmlns:a16="http://schemas.microsoft.com/office/drawing/2014/main" id="{BD499CF7-3F4F-4CE2-943C-13835766BC5E}"/>
                    </a:ext>
                  </a:extLst>
                </p:cNvPr>
                <p:cNvGrpSpPr/>
                <p:nvPr/>
              </p:nvGrpSpPr>
              <p:grpSpPr>
                <a:xfrm>
                  <a:off x="617596" y="4376027"/>
                  <a:ext cx="1359684" cy="1541981"/>
                  <a:chOff x="3145633" y="4387850"/>
                  <a:chExt cx="600868" cy="788987"/>
                </a:xfrm>
              </p:grpSpPr>
              <p:sp>
                <p:nvSpPr>
                  <p:cNvPr id="353" name="矩形 352">
                    <a:extLst>
                      <a:ext uri="{FF2B5EF4-FFF2-40B4-BE49-F238E27FC236}">
                        <a16:creationId xmlns:a16="http://schemas.microsoft.com/office/drawing/2014/main" id="{FE4438D5-4827-485A-919F-AE2CF1D86F40}"/>
                      </a:ext>
                    </a:extLst>
                  </p:cNvPr>
                  <p:cNvSpPr/>
                  <p:nvPr/>
                </p:nvSpPr>
                <p:spPr>
                  <a:xfrm>
                    <a:off x="3145633" y="4387850"/>
                    <a:ext cx="600868" cy="788987"/>
                  </a:xfrm>
                  <a:prstGeom prst="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RNG1</a:t>
                    </a:r>
                    <a:endParaRPr lang="zh-TW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356" name="群組 355">
                    <a:extLst>
                      <a:ext uri="{FF2B5EF4-FFF2-40B4-BE49-F238E27FC236}">
                        <a16:creationId xmlns:a16="http://schemas.microsoft.com/office/drawing/2014/main" id="{058AF50F-3C06-4CB8-9857-B8342E9DCF3F}"/>
                      </a:ext>
                    </a:extLst>
                  </p:cNvPr>
                  <p:cNvGrpSpPr/>
                  <p:nvPr/>
                </p:nvGrpSpPr>
                <p:grpSpPr>
                  <a:xfrm>
                    <a:off x="3316732" y="4387850"/>
                    <a:ext cx="258669" cy="132980"/>
                    <a:chOff x="1590433" y="4434258"/>
                    <a:chExt cx="258669" cy="132980"/>
                  </a:xfrm>
                </p:grpSpPr>
                <p:cxnSp>
                  <p:nvCxnSpPr>
                    <p:cNvPr id="357" name="直線接點 356">
                      <a:extLst>
                        <a:ext uri="{FF2B5EF4-FFF2-40B4-BE49-F238E27FC236}">
                          <a16:creationId xmlns:a16="http://schemas.microsoft.com/office/drawing/2014/main" id="{C8BAA361-4754-4EE2-A50A-4E1786B8933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90433" y="4434258"/>
                      <a:ext cx="129335" cy="13298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9" name="直線接點 358">
                      <a:extLst>
                        <a:ext uri="{FF2B5EF4-FFF2-40B4-BE49-F238E27FC236}">
                          <a16:creationId xmlns:a16="http://schemas.microsoft.com/office/drawing/2014/main" id="{CACFF630-96F9-46B2-9532-2DD62B5DB7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719768" y="4446672"/>
                      <a:ext cx="129334" cy="120566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36" name="文字方塊 335">
                  <a:extLst>
                    <a:ext uri="{FF2B5EF4-FFF2-40B4-BE49-F238E27FC236}">
                      <a16:creationId xmlns:a16="http://schemas.microsoft.com/office/drawing/2014/main" id="{5A2B4FAD-9A66-4678-9D6B-4803B930D3B0}"/>
                    </a:ext>
                  </a:extLst>
                </p:cNvPr>
                <p:cNvSpPr txBox="1"/>
                <p:nvPr/>
              </p:nvSpPr>
              <p:spPr>
                <a:xfrm>
                  <a:off x="23943" y="3611050"/>
                  <a:ext cx="1601292" cy="995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set_</a:t>
                  </a:r>
                </a:p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seed2</a:t>
                  </a:r>
                </a:p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_i</a:t>
                  </a:r>
                  <a:endPara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42" name="群組 341">
                  <a:extLst>
                    <a:ext uri="{FF2B5EF4-FFF2-40B4-BE49-F238E27FC236}">
                      <a16:creationId xmlns:a16="http://schemas.microsoft.com/office/drawing/2014/main" id="{91D50394-A8C6-4D61-B610-F623F104802D}"/>
                    </a:ext>
                  </a:extLst>
                </p:cNvPr>
                <p:cNvGrpSpPr/>
                <p:nvPr/>
              </p:nvGrpSpPr>
              <p:grpSpPr>
                <a:xfrm>
                  <a:off x="1096640" y="3740814"/>
                  <a:ext cx="1735361" cy="529340"/>
                  <a:chOff x="2720292" y="874817"/>
                  <a:chExt cx="1735361" cy="593243"/>
                </a:xfrm>
              </p:grpSpPr>
              <p:cxnSp>
                <p:nvCxnSpPr>
                  <p:cNvPr id="343" name="直線接點 342">
                    <a:extLst>
                      <a:ext uri="{FF2B5EF4-FFF2-40B4-BE49-F238E27FC236}">
                        <a16:creationId xmlns:a16="http://schemas.microsoft.com/office/drawing/2014/main" id="{02F1C2F8-0DD7-4C96-B334-B2CDB74A3B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20292" y="1104758"/>
                    <a:ext cx="174955" cy="27836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9" name="文字方塊 348">
                    <a:extLst>
                      <a:ext uri="{FF2B5EF4-FFF2-40B4-BE49-F238E27FC236}">
                        <a16:creationId xmlns:a16="http://schemas.microsoft.com/office/drawing/2014/main" id="{0EBE7A9E-59D2-4097-945A-CACF3C9CC0BE}"/>
                      </a:ext>
                    </a:extLst>
                  </p:cNvPr>
                  <p:cNvSpPr txBox="1"/>
                  <p:nvPr/>
                </p:nvSpPr>
                <p:spPr>
                  <a:xfrm>
                    <a:off x="2752491" y="874817"/>
                    <a:ext cx="1703162" cy="4780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rnd_seed2_i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2" name="文字方塊 351">
                    <a:extLst>
                      <a:ext uri="{FF2B5EF4-FFF2-40B4-BE49-F238E27FC236}">
                        <a16:creationId xmlns:a16="http://schemas.microsoft.com/office/drawing/2014/main" id="{1151BC94-0DF9-4EB6-8635-455912CB9EFF}"/>
                      </a:ext>
                    </a:extLst>
                  </p:cNvPr>
                  <p:cNvSpPr txBox="1"/>
                  <p:nvPr/>
                </p:nvSpPr>
                <p:spPr>
                  <a:xfrm>
                    <a:off x="2843655" y="1157621"/>
                    <a:ext cx="538337" cy="3104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E329B581-62A4-4592-84C0-E9DCD8DB54F6}"/>
              </a:ext>
            </a:extLst>
          </p:cNvPr>
          <p:cNvGrpSpPr/>
          <p:nvPr/>
        </p:nvGrpSpPr>
        <p:grpSpPr>
          <a:xfrm>
            <a:off x="1717522" y="3170609"/>
            <a:ext cx="821497" cy="1007008"/>
            <a:chOff x="1195883" y="3171074"/>
            <a:chExt cx="821497" cy="1007008"/>
          </a:xfrm>
        </p:grpSpPr>
        <p:sp>
          <p:nvSpPr>
            <p:cNvPr id="366" name="矩形 365">
              <a:extLst>
                <a:ext uri="{FF2B5EF4-FFF2-40B4-BE49-F238E27FC236}">
                  <a16:creationId xmlns:a16="http://schemas.microsoft.com/office/drawing/2014/main" id="{FE2A2E99-A585-4491-8CCE-62514C642264}"/>
                </a:ext>
              </a:extLst>
            </p:cNvPr>
            <p:cNvSpPr/>
            <p:nvPr/>
          </p:nvSpPr>
          <p:spPr>
            <a:xfrm>
              <a:off x="1195883" y="3176703"/>
              <a:ext cx="821497" cy="100137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Idx</a:t>
              </a:r>
              <a:endPara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ptr1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8D1E1B7D-74AE-4491-AC47-7AF05BEF8E97}"/>
                </a:ext>
              </a:extLst>
            </p:cNvPr>
            <p:cNvGrpSpPr/>
            <p:nvPr/>
          </p:nvGrpSpPr>
          <p:grpSpPr>
            <a:xfrm>
              <a:off x="1459356" y="3171074"/>
              <a:ext cx="401669" cy="214346"/>
              <a:chOff x="1459356" y="3171074"/>
              <a:chExt cx="401669" cy="214346"/>
            </a:xfrm>
          </p:grpSpPr>
          <p:cxnSp>
            <p:nvCxnSpPr>
              <p:cNvPr id="379" name="直線接點 378">
                <a:extLst>
                  <a:ext uri="{FF2B5EF4-FFF2-40B4-BE49-F238E27FC236}">
                    <a16:creationId xmlns:a16="http://schemas.microsoft.com/office/drawing/2014/main" id="{7C98E69D-E2A0-4ADD-85DB-384284D6FC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39658" y="3188618"/>
                <a:ext cx="221367" cy="19680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0" name="直線接點 379">
                <a:extLst>
                  <a:ext uri="{FF2B5EF4-FFF2-40B4-BE49-F238E27FC236}">
                    <a16:creationId xmlns:a16="http://schemas.microsoft.com/office/drawing/2014/main" id="{0475E9BC-4AC4-40F0-8F7D-26056A01C6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9356" y="3171074"/>
                <a:ext cx="188641" cy="2040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E5D38EE3-C20A-469C-95B8-FB573EFC1A2B}"/>
              </a:ext>
            </a:extLst>
          </p:cNvPr>
          <p:cNvGrpSpPr/>
          <p:nvPr/>
        </p:nvGrpSpPr>
        <p:grpSpPr>
          <a:xfrm>
            <a:off x="1717522" y="4670700"/>
            <a:ext cx="821497" cy="1005113"/>
            <a:chOff x="1188616" y="4673382"/>
            <a:chExt cx="821497" cy="1005113"/>
          </a:xfrm>
        </p:grpSpPr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66439871-1517-4954-93CB-64D2FECAF53F}"/>
                </a:ext>
              </a:extLst>
            </p:cNvPr>
            <p:cNvSpPr/>
            <p:nvPr/>
          </p:nvSpPr>
          <p:spPr>
            <a:xfrm>
              <a:off x="1188616" y="4677116"/>
              <a:ext cx="821497" cy="100137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Idx</a:t>
              </a:r>
              <a:endPara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ptr2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81" name="群組 380">
              <a:extLst>
                <a:ext uri="{FF2B5EF4-FFF2-40B4-BE49-F238E27FC236}">
                  <a16:creationId xmlns:a16="http://schemas.microsoft.com/office/drawing/2014/main" id="{6E680DB6-C380-41B3-9350-A60FB4AEDA4C}"/>
                </a:ext>
              </a:extLst>
            </p:cNvPr>
            <p:cNvGrpSpPr/>
            <p:nvPr/>
          </p:nvGrpSpPr>
          <p:grpSpPr>
            <a:xfrm>
              <a:off x="1396626" y="4673382"/>
              <a:ext cx="401669" cy="214346"/>
              <a:chOff x="1459356" y="3171074"/>
              <a:chExt cx="401669" cy="214346"/>
            </a:xfrm>
          </p:grpSpPr>
          <p:cxnSp>
            <p:nvCxnSpPr>
              <p:cNvPr id="382" name="直線接點 381">
                <a:extLst>
                  <a:ext uri="{FF2B5EF4-FFF2-40B4-BE49-F238E27FC236}">
                    <a16:creationId xmlns:a16="http://schemas.microsoft.com/office/drawing/2014/main" id="{CD02FF34-7AAD-4A52-BAE1-A069ECF349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39658" y="3188618"/>
                <a:ext cx="221367" cy="19680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3" name="直線接點 382">
                <a:extLst>
                  <a:ext uri="{FF2B5EF4-FFF2-40B4-BE49-F238E27FC236}">
                    <a16:creationId xmlns:a16="http://schemas.microsoft.com/office/drawing/2014/main" id="{87DA6377-5C64-4943-9FCE-52E8CAEA7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9356" y="3171074"/>
                <a:ext cx="188641" cy="2040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F2333D50-9FD5-4DCD-9AB8-2009FFE35DA9}"/>
              </a:ext>
            </a:extLst>
          </p:cNvPr>
          <p:cNvGrpSpPr/>
          <p:nvPr/>
        </p:nvGrpSpPr>
        <p:grpSpPr>
          <a:xfrm>
            <a:off x="1020988" y="4846185"/>
            <a:ext cx="723898" cy="636469"/>
            <a:chOff x="1020988" y="4846185"/>
            <a:chExt cx="723898" cy="636469"/>
          </a:xfrm>
        </p:grpSpPr>
        <p:grpSp>
          <p:nvGrpSpPr>
            <p:cNvPr id="374" name="群組 373">
              <a:extLst>
                <a:ext uri="{FF2B5EF4-FFF2-40B4-BE49-F238E27FC236}">
                  <a16:creationId xmlns:a16="http://schemas.microsoft.com/office/drawing/2014/main" id="{1AA3CB46-FEDE-4E08-B833-5A3951C20427}"/>
                </a:ext>
              </a:extLst>
            </p:cNvPr>
            <p:cNvGrpSpPr/>
            <p:nvPr/>
          </p:nvGrpSpPr>
          <p:grpSpPr>
            <a:xfrm>
              <a:off x="1020988" y="4875675"/>
              <a:ext cx="214886" cy="350792"/>
              <a:chOff x="4519748" y="407010"/>
              <a:chExt cx="584802" cy="350792"/>
            </a:xfrm>
          </p:grpSpPr>
          <p:cxnSp>
            <p:nvCxnSpPr>
              <p:cNvPr id="375" name="直線單箭頭接點 374">
                <a:extLst>
                  <a:ext uri="{FF2B5EF4-FFF2-40B4-BE49-F238E27FC236}">
                    <a16:creationId xmlns:a16="http://schemas.microsoft.com/office/drawing/2014/main" id="{2277C268-6328-45CB-96AD-B663B20021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6544" y="675073"/>
                <a:ext cx="4780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線接點 375">
                <a:extLst>
                  <a:ext uri="{FF2B5EF4-FFF2-40B4-BE49-F238E27FC236}">
                    <a16:creationId xmlns:a16="http://schemas.microsoft.com/office/drawing/2014/main" id="{0AE141CD-BE16-491F-A8A5-C7464C3CD5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0671" y="613267"/>
                <a:ext cx="97186" cy="1445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7" name="文字方塊 376">
                <a:extLst>
                  <a:ext uri="{FF2B5EF4-FFF2-40B4-BE49-F238E27FC236}">
                    <a16:creationId xmlns:a16="http://schemas.microsoft.com/office/drawing/2014/main" id="{6EC9925B-6F1F-47CD-97F0-B337C0767609}"/>
                  </a:ext>
                </a:extLst>
              </p:cNvPr>
              <p:cNvSpPr txBox="1"/>
              <p:nvPr/>
            </p:nvSpPr>
            <p:spPr>
              <a:xfrm>
                <a:off x="4519748" y="407010"/>
                <a:ext cx="5333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A337C1D8-DF41-47F1-92EC-9FD97C5D86B2}"/>
                </a:ext>
              </a:extLst>
            </p:cNvPr>
            <p:cNvSpPr/>
            <p:nvPr/>
          </p:nvSpPr>
          <p:spPr>
            <a:xfrm>
              <a:off x="1199634" y="4846185"/>
              <a:ext cx="366334" cy="63646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" dirty="0"/>
                <a:t>Over</a:t>
              </a:r>
            </a:p>
            <a:p>
              <a:pPr algn="ctr"/>
              <a:r>
                <a:rPr lang="en-US" altLang="zh-TW" sz="400" dirty="0"/>
                <a:t>Flow</a:t>
              </a:r>
            </a:p>
            <a:p>
              <a:pPr algn="ctr"/>
              <a:r>
                <a:rPr lang="en-US" altLang="zh-TW" sz="400" dirty="0"/>
                <a:t>detect</a:t>
              </a:r>
              <a:endParaRPr lang="zh-TW" altLang="en-US" sz="800" dirty="0"/>
            </a:p>
          </p:txBody>
        </p:sp>
        <p:grpSp>
          <p:nvGrpSpPr>
            <p:cNvPr id="392" name="群組 391">
              <a:extLst>
                <a:ext uri="{FF2B5EF4-FFF2-40B4-BE49-F238E27FC236}">
                  <a16:creationId xmlns:a16="http://schemas.microsoft.com/office/drawing/2014/main" id="{D0764648-9850-47B7-B0F4-75B204BCD5A2}"/>
                </a:ext>
              </a:extLst>
            </p:cNvPr>
            <p:cNvGrpSpPr/>
            <p:nvPr/>
          </p:nvGrpSpPr>
          <p:grpSpPr>
            <a:xfrm>
              <a:off x="1530000" y="4876043"/>
              <a:ext cx="214886" cy="350792"/>
              <a:chOff x="4519748" y="407010"/>
              <a:chExt cx="584802" cy="350792"/>
            </a:xfrm>
          </p:grpSpPr>
          <p:cxnSp>
            <p:nvCxnSpPr>
              <p:cNvPr id="393" name="直線單箭頭接點 392">
                <a:extLst>
                  <a:ext uri="{FF2B5EF4-FFF2-40B4-BE49-F238E27FC236}">
                    <a16:creationId xmlns:a16="http://schemas.microsoft.com/office/drawing/2014/main" id="{3FB23FBD-DA31-499D-B9CA-A4F59A8C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6544" y="675073"/>
                <a:ext cx="4780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線接點 393">
                <a:extLst>
                  <a:ext uri="{FF2B5EF4-FFF2-40B4-BE49-F238E27FC236}">
                    <a16:creationId xmlns:a16="http://schemas.microsoft.com/office/drawing/2014/main" id="{8E68A87D-4689-4E8E-9BA7-C616237C2F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0671" y="613267"/>
                <a:ext cx="97186" cy="1445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5" name="文字方塊 394">
                <a:extLst>
                  <a:ext uri="{FF2B5EF4-FFF2-40B4-BE49-F238E27FC236}">
                    <a16:creationId xmlns:a16="http://schemas.microsoft.com/office/drawing/2014/main" id="{C603C325-8066-4728-9830-F32DCC863FED}"/>
                  </a:ext>
                </a:extLst>
              </p:cNvPr>
              <p:cNvSpPr txBox="1"/>
              <p:nvPr/>
            </p:nvSpPr>
            <p:spPr>
              <a:xfrm>
                <a:off x="4519748" y="407010"/>
                <a:ext cx="5333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6" name="群組 395">
            <a:extLst>
              <a:ext uri="{FF2B5EF4-FFF2-40B4-BE49-F238E27FC236}">
                <a16:creationId xmlns:a16="http://schemas.microsoft.com/office/drawing/2014/main" id="{191BC373-2A8C-4AAC-BBE2-222C68ACE4D8}"/>
              </a:ext>
            </a:extLst>
          </p:cNvPr>
          <p:cNvGrpSpPr/>
          <p:nvPr/>
        </p:nvGrpSpPr>
        <p:grpSpPr>
          <a:xfrm>
            <a:off x="1011807" y="3261092"/>
            <a:ext cx="723898" cy="636469"/>
            <a:chOff x="1020988" y="4846185"/>
            <a:chExt cx="723898" cy="636469"/>
          </a:xfrm>
        </p:grpSpPr>
        <p:grpSp>
          <p:nvGrpSpPr>
            <p:cNvPr id="397" name="群組 396">
              <a:extLst>
                <a:ext uri="{FF2B5EF4-FFF2-40B4-BE49-F238E27FC236}">
                  <a16:creationId xmlns:a16="http://schemas.microsoft.com/office/drawing/2014/main" id="{973F316C-DC60-49B6-B78D-71CA08AEE7B6}"/>
                </a:ext>
              </a:extLst>
            </p:cNvPr>
            <p:cNvGrpSpPr/>
            <p:nvPr/>
          </p:nvGrpSpPr>
          <p:grpSpPr>
            <a:xfrm>
              <a:off x="1020988" y="4875675"/>
              <a:ext cx="214886" cy="350792"/>
              <a:chOff x="4519748" y="407010"/>
              <a:chExt cx="584802" cy="350792"/>
            </a:xfrm>
          </p:grpSpPr>
          <p:cxnSp>
            <p:nvCxnSpPr>
              <p:cNvPr id="403" name="直線單箭頭接點 402">
                <a:extLst>
                  <a:ext uri="{FF2B5EF4-FFF2-40B4-BE49-F238E27FC236}">
                    <a16:creationId xmlns:a16="http://schemas.microsoft.com/office/drawing/2014/main" id="{9B720F1D-E690-4862-B45B-015172CD37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6544" y="675073"/>
                <a:ext cx="4780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直線接點 403">
                <a:extLst>
                  <a:ext uri="{FF2B5EF4-FFF2-40B4-BE49-F238E27FC236}">
                    <a16:creationId xmlns:a16="http://schemas.microsoft.com/office/drawing/2014/main" id="{3D07C0FC-9F40-43E8-937E-A95DF9A0FB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0671" y="613267"/>
                <a:ext cx="97186" cy="1445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5" name="文字方塊 404">
                <a:extLst>
                  <a:ext uri="{FF2B5EF4-FFF2-40B4-BE49-F238E27FC236}">
                    <a16:creationId xmlns:a16="http://schemas.microsoft.com/office/drawing/2014/main" id="{A8F0FD69-C747-46BE-ADF0-824FC08DA528}"/>
                  </a:ext>
                </a:extLst>
              </p:cNvPr>
              <p:cNvSpPr txBox="1"/>
              <p:nvPr/>
            </p:nvSpPr>
            <p:spPr>
              <a:xfrm>
                <a:off x="4519748" y="407010"/>
                <a:ext cx="5333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8" name="矩形: 圓角 397">
              <a:extLst>
                <a:ext uri="{FF2B5EF4-FFF2-40B4-BE49-F238E27FC236}">
                  <a16:creationId xmlns:a16="http://schemas.microsoft.com/office/drawing/2014/main" id="{4CB41B7F-9FCE-4AAF-B0D5-F748422F49C2}"/>
                </a:ext>
              </a:extLst>
            </p:cNvPr>
            <p:cNvSpPr/>
            <p:nvPr/>
          </p:nvSpPr>
          <p:spPr>
            <a:xfrm>
              <a:off x="1225550" y="4846185"/>
              <a:ext cx="340418" cy="63646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00" dirty="0"/>
                <a:t>Over</a:t>
              </a:r>
            </a:p>
            <a:p>
              <a:pPr algn="ctr"/>
              <a:r>
                <a:rPr lang="en-US" altLang="zh-TW" sz="300" dirty="0"/>
                <a:t>Flow</a:t>
              </a:r>
            </a:p>
            <a:p>
              <a:pPr algn="ctr"/>
              <a:r>
                <a:rPr lang="en-US" altLang="zh-TW" sz="300" dirty="0"/>
                <a:t>detect</a:t>
              </a:r>
              <a:endParaRPr lang="zh-TW" altLang="en-US" sz="300" dirty="0"/>
            </a:p>
          </p:txBody>
        </p:sp>
        <p:grpSp>
          <p:nvGrpSpPr>
            <p:cNvPr id="399" name="群組 398">
              <a:extLst>
                <a:ext uri="{FF2B5EF4-FFF2-40B4-BE49-F238E27FC236}">
                  <a16:creationId xmlns:a16="http://schemas.microsoft.com/office/drawing/2014/main" id="{A92E20F3-3D66-4295-B269-F44A749EA6DE}"/>
                </a:ext>
              </a:extLst>
            </p:cNvPr>
            <p:cNvGrpSpPr/>
            <p:nvPr/>
          </p:nvGrpSpPr>
          <p:grpSpPr>
            <a:xfrm>
              <a:off x="1530000" y="4876043"/>
              <a:ext cx="214886" cy="350792"/>
              <a:chOff x="4519748" y="407010"/>
              <a:chExt cx="584802" cy="350792"/>
            </a:xfrm>
          </p:grpSpPr>
          <p:cxnSp>
            <p:nvCxnSpPr>
              <p:cNvPr id="400" name="直線單箭頭接點 399">
                <a:extLst>
                  <a:ext uri="{FF2B5EF4-FFF2-40B4-BE49-F238E27FC236}">
                    <a16:creationId xmlns:a16="http://schemas.microsoft.com/office/drawing/2014/main" id="{B8775E24-F373-40AA-979C-4E959916B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6544" y="675073"/>
                <a:ext cx="4780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線接點 400">
                <a:extLst>
                  <a:ext uri="{FF2B5EF4-FFF2-40B4-BE49-F238E27FC236}">
                    <a16:creationId xmlns:a16="http://schemas.microsoft.com/office/drawing/2014/main" id="{A4960D56-D115-45F6-8204-828380EF66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0671" y="613267"/>
                <a:ext cx="97186" cy="1445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2" name="文字方塊 401">
                <a:extLst>
                  <a:ext uri="{FF2B5EF4-FFF2-40B4-BE49-F238E27FC236}">
                    <a16:creationId xmlns:a16="http://schemas.microsoft.com/office/drawing/2014/main" id="{95048044-0A86-4BAD-B630-DF70CE66E6B5}"/>
                  </a:ext>
                </a:extLst>
              </p:cNvPr>
              <p:cNvSpPr txBox="1"/>
              <p:nvPr/>
            </p:nvSpPr>
            <p:spPr>
              <a:xfrm>
                <a:off x="4519748" y="407010"/>
                <a:ext cx="5333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6" name="群組 405">
            <a:extLst>
              <a:ext uri="{FF2B5EF4-FFF2-40B4-BE49-F238E27FC236}">
                <a16:creationId xmlns:a16="http://schemas.microsoft.com/office/drawing/2014/main" id="{34E041CD-4230-47B8-8768-A2FCD1620B7E}"/>
              </a:ext>
            </a:extLst>
          </p:cNvPr>
          <p:cNvGrpSpPr/>
          <p:nvPr/>
        </p:nvGrpSpPr>
        <p:grpSpPr>
          <a:xfrm>
            <a:off x="2542450" y="3315056"/>
            <a:ext cx="686677" cy="351512"/>
            <a:chOff x="4626544" y="406290"/>
            <a:chExt cx="576698" cy="351512"/>
          </a:xfrm>
        </p:grpSpPr>
        <p:cxnSp>
          <p:nvCxnSpPr>
            <p:cNvPr id="407" name="直線單箭頭接點 406">
              <a:extLst>
                <a:ext uri="{FF2B5EF4-FFF2-40B4-BE49-F238E27FC236}">
                  <a16:creationId xmlns:a16="http://schemas.microsoft.com/office/drawing/2014/main" id="{0960FB8B-7CD2-48C3-8E5B-9038EB8C6B82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4" y="675073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線接點 407">
              <a:extLst>
                <a:ext uri="{FF2B5EF4-FFF2-40B4-BE49-F238E27FC236}">
                  <a16:creationId xmlns:a16="http://schemas.microsoft.com/office/drawing/2014/main" id="{3516B4E4-A608-4B5F-A947-1E0F82C53A81}"/>
                </a:ext>
              </a:extLst>
            </p:cNvPr>
            <p:cNvCxnSpPr>
              <a:cxnSpLocks/>
            </p:cNvCxnSpPr>
            <p:nvPr/>
          </p:nvCxnSpPr>
          <p:spPr>
            <a:xfrm>
              <a:off x="4750671" y="613267"/>
              <a:ext cx="97186" cy="144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9" name="文字方塊 408">
              <a:extLst>
                <a:ext uri="{FF2B5EF4-FFF2-40B4-BE49-F238E27FC236}">
                  <a16:creationId xmlns:a16="http://schemas.microsoft.com/office/drawing/2014/main" id="{3D62B874-B4DF-463A-874A-992A82E9F340}"/>
                </a:ext>
              </a:extLst>
            </p:cNvPr>
            <p:cNvSpPr txBox="1"/>
            <p:nvPr/>
          </p:nvSpPr>
          <p:spPr>
            <a:xfrm>
              <a:off x="4669842" y="40629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0" name="群組 409">
            <a:extLst>
              <a:ext uri="{FF2B5EF4-FFF2-40B4-BE49-F238E27FC236}">
                <a16:creationId xmlns:a16="http://schemas.microsoft.com/office/drawing/2014/main" id="{1E89B047-CC75-4E35-A1DB-DA1238908E92}"/>
              </a:ext>
            </a:extLst>
          </p:cNvPr>
          <p:cNvGrpSpPr/>
          <p:nvPr/>
        </p:nvGrpSpPr>
        <p:grpSpPr>
          <a:xfrm>
            <a:off x="2538336" y="4909767"/>
            <a:ext cx="733460" cy="351512"/>
            <a:chOff x="4626544" y="406290"/>
            <a:chExt cx="576698" cy="351512"/>
          </a:xfrm>
        </p:grpSpPr>
        <p:cxnSp>
          <p:nvCxnSpPr>
            <p:cNvPr id="411" name="直線單箭頭接點 410">
              <a:extLst>
                <a:ext uri="{FF2B5EF4-FFF2-40B4-BE49-F238E27FC236}">
                  <a16:creationId xmlns:a16="http://schemas.microsoft.com/office/drawing/2014/main" id="{0DBE213B-2582-4C8F-BBCD-2F274837163D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4" y="675073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線接點 411">
              <a:extLst>
                <a:ext uri="{FF2B5EF4-FFF2-40B4-BE49-F238E27FC236}">
                  <a16:creationId xmlns:a16="http://schemas.microsoft.com/office/drawing/2014/main" id="{07C9B0EB-A486-4BF1-A27E-2BA10219DD67}"/>
                </a:ext>
              </a:extLst>
            </p:cNvPr>
            <p:cNvCxnSpPr>
              <a:cxnSpLocks/>
            </p:cNvCxnSpPr>
            <p:nvPr/>
          </p:nvCxnSpPr>
          <p:spPr>
            <a:xfrm>
              <a:off x="4750671" y="613267"/>
              <a:ext cx="97186" cy="144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3" name="文字方塊 412">
              <a:extLst>
                <a:ext uri="{FF2B5EF4-FFF2-40B4-BE49-F238E27FC236}">
                  <a16:creationId xmlns:a16="http://schemas.microsoft.com/office/drawing/2014/main" id="{EC3E820B-7E3F-40A8-B16C-1E0291293B28}"/>
                </a:ext>
              </a:extLst>
            </p:cNvPr>
            <p:cNvSpPr txBox="1"/>
            <p:nvPr/>
          </p:nvSpPr>
          <p:spPr>
            <a:xfrm>
              <a:off x="4669842" y="40629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B42AFF99-D98F-47CF-9DC2-04244CBB7FB2}"/>
              </a:ext>
            </a:extLst>
          </p:cNvPr>
          <p:cNvCxnSpPr>
            <a:cxnSpLocks/>
          </p:cNvCxnSpPr>
          <p:nvPr/>
        </p:nvCxnSpPr>
        <p:spPr>
          <a:xfrm>
            <a:off x="2675748" y="3592055"/>
            <a:ext cx="0" cy="12328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4" name="流程圖: 接點 413">
            <a:extLst>
              <a:ext uri="{FF2B5EF4-FFF2-40B4-BE49-F238E27FC236}">
                <a16:creationId xmlns:a16="http://schemas.microsoft.com/office/drawing/2014/main" id="{81914EA0-3A6B-4A8E-B5BF-4727A7C8D2E8}"/>
              </a:ext>
            </a:extLst>
          </p:cNvPr>
          <p:cNvSpPr/>
          <p:nvPr/>
        </p:nvSpPr>
        <p:spPr>
          <a:xfrm>
            <a:off x="2649294" y="3560979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6" name="群組 415">
            <a:extLst>
              <a:ext uri="{FF2B5EF4-FFF2-40B4-BE49-F238E27FC236}">
                <a16:creationId xmlns:a16="http://schemas.microsoft.com/office/drawing/2014/main" id="{13B793CC-B615-4B49-B58D-8D08A772991B}"/>
              </a:ext>
            </a:extLst>
          </p:cNvPr>
          <p:cNvGrpSpPr/>
          <p:nvPr/>
        </p:nvGrpSpPr>
        <p:grpSpPr>
          <a:xfrm>
            <a:off x="2666225" y="4559572"/>
            <a:ext cx="562902" cy="351512"/>
            <a:chOff x="4626544" y="406290"/>
            <a:chExt cx="576698" cy="351512"/>
          </a:xfrm>
        </p:grpSpPr>
        <p:cxnSp>
          <p:nvCxnSpPr>
            <p:cNvPr id="417" name="直線單箭頭接點 416">
              <a:extLst>
                <a:ext uri="{FF2B5EF4-FFF2-40B4-BE49-F238E27FC236}">
                  <a16:creationId xmlns:a16="http://schemas.microsoft.com/office/drawing/2014/main" id="{D800CCF4-6ABC-4027-A77D-0B698975ED93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4" y="675073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線接點 417">
              <a:extLst>
                <a:ext uri="{FF2B5EF4-FFF2-40B4-BE49-F238E27FC236}">
                  <a16:creationId xmlns:a16="http://schemas.microsoft.com/office/drawing/2014/main" id="{B56A056E-EA48-478B-B6C7-7CB44213E61E}"/>
                </a:ext>
              </a:extLst>
            </p:cNvPr>
            <p:cNvCxnSpPr>
              <a:cxnSpLocks/>
            </p:cNvCxnSpPr>
            <p:nvPr/>
          </p:nvCxnSpPr>
          <p:spPr>
            <a:xfrm>
              <a:off x="4750671" y="613267"/>
              <a:ext cx="97186" cy="144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9" name="文字方塊 418">
              <a:extLst>
                <a:ext uri="{FF2B5EF4-FFF2-40B4-BE49-F238E27FC236}">
                  <a16:creationId xmlns:a16="http://schemas.microsoft.com/office/drawing/2014/main" id="{8110A33D-8359-4F99-A0B5-F52E438F07AB}"/>
                </a:ext>
              </a:extLst>
            </p:cNvPr>
            <p:cNvSpPr txBox="1"/>
            <p:nvPr/>
          </p:nvSpPr>
          <p:spPr>
            <a:xfrm>
              <a:off x="4669842" y="40629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21" name="直線單箭頭接點 420">
            <a:extLst>
              <a:ext uri="{FF2B5EF4-FFF2-40B4-BE49-F238E27FC236}">
                <a16:creationId xmlns:a16="http://schemas.microsoft.com/office/drawing/2014/main" id="{7E9283DD-94A7-4C43-96B3-45AFCAF4504F}"/>
              </a:ext>
            </a:extLst>
          </p:cNvPr>
          <p:cNvCxnSpPr>
            <a:cxnSpLocks/>
          </p:cNvCxnSpPr>
          <p:nvPr/>
        </p:nvCxnSpPr>
        <p:spPr>
          <a:xfrm flipV="1">
            <a:off x="3621015" y="6338853"/>
            <a:ext cx="908" cy="257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24" name="群組 423">
            <a:extLst>
              <a:ext uri="{FF2B5EF4-FFF2-40B4-BE49-F238E27FC236}">
                <a16:creationId xmlns:a16="http://schemas.microsoft.com/office/drawing/2014/main" id="{151F2718-68B9-41F9-8AF0-16EAD79B52E1}"/>
              </a:ext>
            </a:extLst>
          </p:cNvPr>
          <p:cNvGrpSpPr/>
          <p:nvPr/>
        </p:nvGrpSpPr>
        <p:grpSpPr>
          <a:xfrm>
            <a:off x="1895377" y="5890366"/>
            <a:ext cx="1676821" cy="281305"/>
            <a:chOff x="4626544" y="427798"/>
            <a:chExt cx="653320" cy="330004"/>
          </a:xfrm>
        </p:grpSpPr>
        <p:cxnSp>
          <p:nvCxnSpPr>
            <p:cNvPr id="425" name="直線單箭頭接點 424">
              <a:extLst>
                <a:ext uri="{FF2B5EF4-FFF2-40B4-BE49-F238E27FC236}">
                  <a16:creationId xmlns:a16="http://schemas.microsoft.com/office/drawing/2014/main" id="{5D15F2B4-489B-4F2F-BAD1-9002A2511CBA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4" y="675073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線接點 425">
              <a:extLst>
                <a:ext uri="{FF2B5EF4-FFF2-40B4-BE49-F238E27FC236}">
                  <a16:creationId xmlns:a16="http://schemas.microsoft.com/office/drawing/2014/main" id="{B1FDE1C1-E4EC-44B9-8BF4-5AC69BFF17F8}"/>
                </a:ext>
              </a:extLst>
            </p:cNvPr>
            <p:cNvCxnSpPr>
              <a:cxnSpLocks/>
            </p:cNvCxnSpPr>
            <p:nvPr/>
          </p:nvCxnSpPr>
          <p:spPr>
            <a:xfrm>
              <a:off x="4750671" y="613267"/>
              <a:ext cx="97186" cy="144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7" name="文字方塊 426">
              <a:extLst>
                <a:ext uri="{FF2B5EF4-FFF2-40B4-BE49-F238E27FC236}">
                  <a16:creationId xmlns:a16="http://schemas.microsoft.com/office/drawing/2014/main" id="{90A48D02-FDBE-40A0-AF4A-94BC01D2A14B}"/>
                </a:ext>
              </a:extLst>
            </p:cNvPr>
            <p:cNvSpPr txBox="1"/>
            <p:nvPr/>
          </p:nvSpPr>
          <p:spPr>
            <a:xfrm>
              <a:off x="4746464" y="427798"/>
              <a:ext cx="533400" cy="324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9" name="箭號: 向右 428">
            <a:extLst>
              <a:ext uri="{FF2B5EF4-FFF2-40B4-BE49-F238E27FC236}">
                <a16:creationId xmlns:a16="http://schemas.microsoft.com/office/drawing/2014/main" id="{87A0DBAC-D0A3-4A93-892D-F0ED6ABDA919}"/>
              </a:ext>
            </a:extLst>
          </p:cNvPr>
          <p:cNvSpPr/>
          <p:nvPr/>
        </p:nvSpPr>
        <p:spPr>
          <a:xfrm>
            <a:off x="1902263" y="5754761"/>
            <a:ext cx="1215290" cy="158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0" name="直線接點 429">
            <a:extLst>
              <a:ext uri="{FF2B5EF4-FFF2-40B4-BE49-F238E27FC236}">
                <a16:creationId xmlns:a16="http://schemas.microsoft.com/office/drawing/2014/main" id="{65B6790E-CBD7-4B21-8FF1-BA1A50E3AF52}"/>
              </a:ext>
            </a:extLst>
          </p:cNvPr>
          <p:cNvCxnSpPr>
            <a:cxnSpLocks/>
          </p:cNvCxnSpPr>
          <p:nvPr/>
        </p:nvCxnSpPr>
        <p:spPr>
          <a:xfrm>
            <a:off x="2344128" y="5736701"/>
            <a:ext cx="144486" cy="182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1" name="文字方塊 430">
            <a:extLst>
              <a:ext uri="{FF2B5EF4-FFF2-40B4-BE49-F238E27FC236}">
                <a16:creationId xmlns:a16="http://schemas.microsoft.com/office/drawing/2014/main" id="{64993DB3-4AF1-48C9-B08D-526E6E016A8F}"/>
              </a:ext>
            </a:extLst>
          </p:cNvPr>
          <p:cNvSpPr txBox="1"/>
          <p:nvPr/>
        </p:nvSpPr>
        <p:spPr>
          <a:xfrm>
            <a:off x="2175499" y="5536541"/>
            <a:ext cx="564135" cy="19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11*2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2" name="文字方塊 431">
            <a:extLst>
              <a:ext uri="{FF2B5EF4-FFF2-40B4-BE49-F238E27FC236}">
                <a16:creationId xmlns:a16="http://schemas.microsoft.com/office/drawing/2014/main" id="{97C18C81-AD8C-46A7-8954-F965EC959BB5}"/>
              </a:ext>
            </a:extLst>
          </p:cNvPr>
          <p:cNvSpPr txBox="1"/>
          <p:nvPr/>
        </p:nvSpPr>
        <p:spPr>
          <a:xfrm>
            <a:off x="1964721" y="5803825"/>
            <a:ext cx="1162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Offspring_wb_state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5" name="群組 434">
            <a:extLst>
              <a:ext uri="{FF2B5EF4-FFF2-40B4-BE49-F238E27FC236}">
                <a16:creationId xmlns:a16="http://schemas.microsoft.com/office/drawing/2014/main" id="{0C182135-2C29-4BD2-8D2A-265B0D740CD4}"/>
              </a:ext>
            </a:extLst>
          </p:cNvPr>
          <p:cNvGrpSpPr/>
          <p:nvPr/>
        </p:nvGrpSpPr>
        <p:grpSpPr>
          <a:xfrm>
            <a:off x="10621360" y="635825"/>
            <a:ext cx="498051" cy="6200774"/>
            <a:chOff x="2383389" y="3557589"/>
            <a:chExt cx="258674" cy="443047"/>
          </a:xfrm>
        </p:grpSpPr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2FE38AD6-7DB2-4D2B-BE01-DFA16855EA40}"/>
                </a:ext>
              </a:extLst>
            </p:cNvPr>
            <p:cNvSpPr/>
            <p:nvPr/>
          </p:nvSpPr>
          <p:spPr>
            <a:xfrm>
              <a:off x="2383393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r>
                <a:rPr lang="en-US" altLang="zh-TW" sz="800" dirty="0"/>
                <a:t>MU</a:t>
              </a:r>
            </a:p>
            <a:p>
              <a:r>
                <a:rPr lang="en-US" altLang="zh-TW" sz="800" dirty="0"/>
                <a:t>EF</a:t>
              </a:r>
            </a:p>
            <a:p>
              <a:r>
                <a:rPr lang="en-US" altLang="zh-TW" sz="800" dirty="0"/>
                <a:t>pipe</a:t>
              </a:r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437" name="直線接點 436">
              <a:extLst>
                <a:ext uri="{FF2B5EF4-FFF2-40B4-BE49-F238E27FC236}">
                  <a16:creationId xmlns:a16="http://schemas.microsoft.com/office/drawing/2014/main" id="{F89DE21D-F0C1-498D-B594-B6E3C83F0A88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直線接點 437">
              <a:extLst>
                <a:ext uri="{FF2B5EF4-FFF2-40B4-BE49-F238E27FC236}">
                  <a16:creationId xmlns:a16="http://schemas.microsoft.com/office/drawing/2014/main" id="{FE2D4DB9-DBC2-4887-B032-200245575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724" y="3557589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9" name="文字方塊 438">
            <a:extLst>
              <a:ext uri="{FF2B5EF4-FFF2-40B4-BE49-F238E27FC236}">
                <a16:creationId xmlns:a16="http://schemas.microsoft.com/office/drawing/2014/main" id="{89B54D55-B94B-41D7-804A-4DE1A568401C}"/>
              </a:ext>
            </a:extLst>
          </p:cNvPr>
          <p:cNvSpPr txBox="1"/>
          <p:nvPr/>
        </p:nvSpPr>
        <p:spPr>
          <a:xfrm>
            <a:off x="2005101" y="6063999"/>
            <a:ext cx="10371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Offspring_wb_idx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" name="文字方塊 439">
            <a:extLst>
              <a:ext uri="{FF2B5EF4-FFF2-40B4-BE49-F238E27FC236}">
                <a16:creationId xmlns:a16="http://schemas.microsoft.com/office/drawing/2014/main" id="{0247F8B7-9B1A-4C72-B0A8-11B57AEF6541}"/>
              </a:ext>
            </a:extLst>
          </p:cNvPr>
          <p:cNvSpPr txBox="1"/>
          <p:nvPr/>
        </p:nvSpPr>
        <p:spPr>
          <a:xfrm>
            <a:off x="3310910" y="6529951"/>
            <a:ext cx="597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1" name="橢圓 440">
            <a:extLst>
              <a:ext uri="{FF2B5EF4-FFF2-40B4-BE49-F238E27FC236}">
                <a16:creationId xmlns:a16="http://schemas.microsoft.com/office/drawing/2014/main" id="{318F7CAE-0A8E-42C1-91EC-1038E99BDBA8}"/>
              </a:ext>
            </a:extLst>
          </p:cNvPr>
          <p:cNvSpPr/>
          <p:nvPr/>
        </p:nvSpPr>
        <p:spPr>
          <a:xfrm>
            <a:off x="1993239" y="672333"/>
            <a:ext cx="913085" cy="9442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CTR</a:t>
            </a:r>
          </a:p>
        </p:txBody>
      </p:sp>
      <p:sp>
        <p:nvSpPr>
          <p:cNvPr id="443" name="文字方塊 442">
            <a:extLst>
              <a:ext uri="{FF2B5EF4-FFF2-40B4-BE49-F238E27FC236}">
                <a16:creationId xmlns:a16="http://schemas.microsoft.com/office/drawing/2014/main" id="{8AD752FF-C0CB-4668-BA34-534610872D29}"/>
              </a:ext>
            </a:extLst>
          </p:cNvPr>
          <p:cNvSpPr txBox="1"/>
          <p:nvPr/>
        </p:nvSpPr>
        <p:spPr>
          <a:xfrm>
            <a:off x="1933874" y="-117946"/>
            <a:ext cx="1691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endParaRPr lang="zh-TW" altLang="en-US" sz="5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4" name="文字方塊 443">
            <a:extLst>
              <a:ext uri="{FF2B5EF4-FFF2-40B4-BE49-F238E27FC236}">
                <a16:creationId xmlns:a16="http://schemas.microsoft.com/office/drawing/2014/main" id="{89B4BAB7-3F4E-4203-AAEE-B37C4802B985}"/>
              </a:ext>
            </a:extLst>
          </p:cNvPr>
          <p:cNvSpPr txBox="1"/>
          <p:nvPr/>
        </p:nvSpPr>
        <p:spPr>
          <a:xfrm>
            <a:off x="11111373" y="-63025"/>
            <a:ext cx="1317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endParaRPr lang="zh-TW" altLang="en-US" sz="5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11D48A03-F3CD-4BA7-B6C4-B80BA64F7169}"/>
              </a:ext>
            </a:extLst>
          </p:cNvPr>
          <p:cNvGrpSpPr/>
          <p:nvPr/>
        </p:nvGrpSpPr>
        <p:grpSpPr>
          <a:xfrm>
            <a:off x="2876768" y="665065"/>
            <a:ext cx="2321798" cy="278818"/>
            <a:chOff x="2890089" y="1077358"/>
            <a:chExt cx="2287000" cy="278818"/>
          </a:xfrm>
        </p:grpSpPr>
        <p:cxnSp>
          <p:nvCxnSpPr>
            <p:cNvPr id="445" name="直線單箭頭接點 444">
              <a:extLst>
                <a:ext uri="{FF2B5EF4-FFF2-40B4-BE49-F238E27FC236}">
                  <a16:creationId xmlns:a16="http://schemas.microsoft.com/office/drawing/2014/main" id="{C51EBC51-7450-4C57-AABA-6ED710BA64E2}"/>
                </a:ext>
              </a:extLst>
            </p:cNvPr>
            <p:cNvCxnSpPr>
              <a:cxnSpLocks/>
            </p:cNvCxnSpPr>
            <p:nvPr/>
          </p:nvCxnSpPr>
          <p:spPr>
            <a:xfrm>
              <a:off x="2890089" y="1356176"/>
              <a:ext cx="228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46" name="文字方塊 445">
              <a:extLst>
                <a:ext uri="{FF2B5EF4-FFF2-40B4-BE49-F238E27FC236}">
                  <a16:creationId xmlns:a16="http://schemas.microsoft.com/office/drawing/2014/main" id="{86C10C8D-B288-46A5-B15C-65420352511A}"/>
                </a:ext>
              </a:extLst>
            </p:cNvPr>
            <p:cNvSpPr txBox="1"/>
            <p:nvPr/>
          </p:nvSpPr>
          <p:spPr>
            <a:xfrm>
              <a:off x="3384048" y="1077358"/>
              <a:ext cx="14250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currentState_DF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8" name="群組 447">
            <a:extLst>
              <a:ext uri="{FF2B5EF4-FFF2-40B4-BE49-F238E27FC236}">
                <a16:creationId xmlns:a16="http://schemas.microsoft.com/office/drawing/2014/main" id="{9150306C-7B02-4700-ACF2-9D99DC3313BE}"/>
              </a:ext>
            </a:extLst>
          </p:cNvPr>
          <p:cNvGrpSpPr/>
          <p:nvPr/>
        </p:nvGrpSpPr>
        <p:grpSpPr>
          <a:xfrm>
            <a:off x="5800304" y="665975"/>
            <a:ext cx="3001332" cy="278818"/>
            <a:chOff x="2890089" y="1077358"/>
            <a:chExt cx="2287000" cy="278818"/>
          </a:xfrm>
        </p:grpSpPr>
        <p:cxnSp>
          <p:nvCxnSpPr>
            <p:cNvPr id="449" name="直線單箭頭接點 448">
              <a:extLst>
                <a:ext uri="{FF2B5EF4-FFF2-40B4-BE49-F238E27FC236}">
                  <a16:creationId xmlns:a16="http://schemas.microsoft.com/office/drawing/2014/main" id="{B2918B51-6C05-4971-8A7C-34B6C1AA04E6}"/>
                </a:ext>
              </a:extLst>
            </p:cNvPr>
            <p:cNvCxnSpPr>
              <a:cxnSpLocks/>
            </p:cNvCxnSpPr>
            <p:nvPr/>
          </p:nvCxnSpPr>
          <p:spPr>
            <a:xfrm>
              <a:off x="2890089" y="1356176"/>
              <a:ext cx="228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50" name="文字方塊 449">
              <a:extLst>
                <a:ext uri="{FF2B5EF4-FFF2-40B4-BE49-F238E27FC236}">
                  <a16:creationId xmlns:a16="http://schemas.microsoft.com/office/drawing/2014/main" id="{4835C841-7400-4E5F-BC69-31570D7C88A2}"/>
                </a:ext>
              </a:extLst>
            </p:cNvPr>
            <p:cNvSpPr txBox="1"/>
            <p:nvPr/>
          </p:nvSpPr>
          <p:spPr>
            <a:xfrm>
              <a:off x="3384048" y="1077358"/>
              <a:ext cx="14250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currentState_CRX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1" name="群組 450">
            <a:extLst>
              <a:ext uri="{FF2B5EF4-FFF2-40B4-BE49-F238E27FC236}">
                <a16:creationId xmlns:a16="http://schemas.microsoft.com/office/drawing/2014/main" id="{72F55034-AF57-4B94-B5EE-275439DCC1CF}"/>
              </a:ext>
            </a:extLst>
          </p:cNvPr>
          <p:cNvGrpSpPr/>
          <p:nvPr/>
        </p:nvGrpSpPr>
        <p:grpSpPr>
          <a:xfrm>
            <a:off x="9265294" y="545333"/>
            <a:ext cx="952977" cy="461665"/>
            <a:chOff x="2827224" y="950358"/>
            <a:chExt cx="2509466" cy="461665"/>
          </a:xfrm>
        </p:grpSpPr>
        <p:cxnSp>
          <p:nvCxnSpPr>
            <p:cNvPr id="452" name="直線單箭頭接點 451">
              <a:extLst>
                <a:ext uri="{FF2B5EF4-FFF2-40B4-BE49-F238E27FC236}">
                  <a16:creationId xmlns:a16="http://schemas.microsoft.com/office/drawing/2014/main" id="{16405B1A-4888-4A5E-9105-B72EEF6C1999}"/>
                </a:ext>
              </a:extLst>
            </p:cNvPr>
            <p:cNvCxnSpPr>
              <a:cxnSpLocks/>
            </p:cNvCxnSpPr>
            <p:nvPr/>
          </p:nvCxnSpPr>
          <p:spPr>
            <a:xfrm>
              <a:off x="2890089" y="1356176"/>
              <a:ext cx="228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53" name="文字方塊 452">
              <a:extLst>
                <a:ext uri="{FF2B5EF4-FFF2-40B4-BE49-F238E27FC236}">
                  <a16:creationId xmlns:a16="http://schemas.microsoft.com/office/drawing/2014/main" id="{6CD983F7-0060-40E6-9084-6DC3EA60309B}"/>
                </a:ext>
              </a:extLst>
            </p:cNvPr>
            <p:cNvSpPr txBox="1"/>
            <p:nvPr/>
          </p:nvSpPr>
          <p:spPr>
            <a:xfrm>
              <a:off x="2827224" y="950358"/>
              <a:ext cx="2509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currentStateMU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4" name="群組 453">
            <a:extLst>
              <a:ext uri="{FF2B5EF4-FFF2-40B4-BE49-F238E27FC236}">
                <a16:creationId xmlns:a16="http://schemas.microsoft.com/office/drawing/2014/main" id="{3BDAE16F-3975-4A8C-BB70-7AB3E2B786A4}"/>
              </a:ext>
            </a:extLst>
          </p:cNvPr>
          <p:cNvGrpSpPr/>
          <p:nvPr/>
        </p:nvGrpSpPr>
        <p:grpSpPr>
          <a:xfrm>
            <a:off x="11111373" y="665065"/>
            <a:ext cx="1217493" cy="279616"/>
            <a:chOff x="2854334" y="1076560"/>
            <a:chExt cx="2667161" cy="279616"/>
          </a:xfrm>
        </p:grpSpPr>
        <p:cxnSp>
          <p:nvCxnSpPr>
            <p:cNvPr id="455" name="直線單箭頭接點 454">
              <a:extLst>
                <a:ext uri="{FF2B5EF4-FFF2-40B4-BE49-F238E27FC236}">
                  <a16:creationId xmlns:a16="http://schemas.microsoft.com/office/drawing/2014/main" id="{A1FA4E3F-2DCF-4284-A02F-879B7947C2BB}"/>
                </a:ext>
              </a:extLst>
            </p:cNvPr>
            <p:cNvCxnSpPr>
              <a:cxnSpLocks/>
            </p:cNvCxnSpPr>
            <p:nvPr/>
          </p:nvCxnSpPr>
          <p:spPr>
            <a:xfrm>
              <a:off x="2890089" y="1356176"/>
              <a:ext cx="228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56" name="文字方塊 455">
              <a:extLst>
                <a:ext uri="{FF2B5EF4-FFF2-40B4-BE49-F238E27FC236}">
                  <a16:creationId xmlns:a16="http://schemas.microsoft.com/office/drawing/2014/main" id="{605C2D88-F3FC-4AD5-9BDA-E257625A706D}"/>
                </a:ext>
              </a:extLst>
            </p:cNvPr>
            <p:cNvSpPr txBox="1"/>
            <p:nvPr/>
          </p:nvSpPr>
          <p:spPr>
            <a:xfrm>
              <a:off x="2854334" y="1076560"/>
              <a:ext cx="26671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in_valid_EF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7" name="橢圓 456">
            <a:extLst>
              <a:ext uri="{FF2B5EF4-FFF2-40B4-BE49-F238E27FC236}">
                <a16:creationId xmlns:a16="http://schemas.microsoft.com/office/drawing/2014/main" id="{C8CB6BA2-C371-4222-9B71-6CBD9C9BF9A3}"/>
              </a:ext>
            </a:extLst>
          </p:cNvPr>
          <p:cNvSpPr/>
          <p:nvPr/>
        </p:nvSpPr>
        <p:spPr>
          <a:xfrm>
            <a:off x="10163304" y="745265"/>
            <a:ext cx="371037" cy="3826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=</a:t>
            </a:r>
            <a:endParaRPr lang="zh-TW" altLang="en-US" dirty="0"/>
          </a:p>
        </p:txBody>
      </p:sp>
      <p:cxnSp>
        <p:nvCxnSpPr>
          <p:cNvPr id="458" name="直線單箭頭接點 457">
            <a:extLst>
              <a:ext uri="{FF2B5EF4-FFF2-40B4-BE49-F238E27FC236}">
                <a16:creationId xmlns:a16="http://schemas.microsoft.com/office/drawing/2014/main" id="{8FB68F5B-98E5-4DA3-90AD-4E3EC363E94B}"/>
              </a:ext>
            </a:extLst>
          </p:cNvPr>
          <p:cNvCxnSpPr>
            <a:cxnSpLocks/>
          </p:cNvCxnSpPr>
          <p:nvPr/>
        </p:nvCxnSpPr>
        <p:spPr>
          <a:xfrm>
            <a:off x="10542515" y="951151"/>
            <a:ext cx="788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9" name="直線單箭頭接點 458">
            <a:extLst>
              <a:ext uri="{FF2B5EF4-FFF2-40B4-BE49-F238E27FC236}">
                <a16:creationId xmlns:a16="http://schemas.microsoft.com/office/drawing/2014/main" id="{63635DD9-3A67-40D7-93A4-95CF014343B4}"/>
              </a:ext>
            </a:extLst>
          </p:cNvPr>
          <p:cNvCxnSpPr>
            <a:cxnSpLocks/>
          </p:cNvCxnSpPr>
          <p:nvPr/>
        </p:nvCxnSpPr>
        <p:spPr>
          <a:xfrm>
            <a:off x="10014638" y="1060689"/>
            <a:ext cx="1824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60" name="文字方塊 459">
            <a:extLst>
              <a:ext uri="{FF2B5EF4-FFF2-40B4-BE49-F238E27FC236}">
                <a16:creationId xmlns:a16="http://schemas.microsoft.com/office/drawing/2014/main" id="{26BAF0F6-3EAF-401B-8560-DE4649D22EF3}"/>
              </a:ext>
            </a:extLst>
          </p:cNvPr>
          <p:cNvSpPr txBox="1"/>
          <p:nvPr/>
        </p:nvSpPr>
        <p:spPr>
          <a:xfrm>
            <a:off x="9285094" y="897080"/>
            <a:ext cx="95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1" name="矩形 35">
            <a:extLst>
              <a:ext uri="{FF2B5EF4-FFF2-40B4-BE49-F238E27FC236}">
                <a16:creationId xmlns:a16="http://schemas.microsoft.com/office/drawing/2014/main" id="{E104F9FF-F7CA-43FE-8C64-22D278E77DB9}"/>
              </a:ext>
            </a:extLst>
          </p:cNvPr>
          <p:cNvSpPr/>
          <p:nvPr/>
        </p:nvSpPr>
        <p:spPr>
          <a:xfrm>
            <a:off x="1512981" y="5544461"/>
            <a:ext cx="378347" cy="1255214"/>
          </a:xfrm>
          <a:custGeom>
            <a:avLst/>
            <a:gdLst>
              <a:gd name="connsiteX0" fmla="*/ 0 w 460375"/>
              <a:gd name="connsiteY0" fmla="*/ 0 h 673100"/>
              <a:gd name="connsiteX1" fmla="*/ 460375 w 460375"/>
              <a:gd name="connsiteY1" fmla="*/ 0 h 673100"/>
              <a:gd name="connsiteX2" fmla="*/ 460375 w 460375"/>
              <a:gd name="connsiteY2" fmla="*/ 673100 h 673100"/>
              <a:gd name="connsiteX3" fmla="*/ 0 w 460375"/>
              <a:gd name="connsiteY3" fmla="*/ 673100 h 673100"/>
              <a:gd name="connsiteX4" fmla="*/ 0 w 460375"/>
              <a:gd name="connsiteY4" fmla="*/ 0 h 673100"/>
              <a:gd name="connsiteX0" fmla="*/ 0 w 463550"/>
              <a:gd name="connsiteY0" fmla="*/ 0 h 673100"/>
              <a:gd name="connsiteX1" fmla="*/ 463550 w 463550"/>
              <a:gd name="connsiteY1" fmla="*/ 130175 h 673100"/>
              <a:gd name="connsiteX2" fmla="*/ 460375 w 463550"/>
              <a:gd name="connsiteY2" fmla="*/ 673100 h 673100"/>
              <a:gd name="connsiteX3" fmla="*/ 0 w 463550"/>
              <a:gd name="connsiteY3" fmla="*/ 673100 h 673100"/>
              <a:gd name="connsiteX4" fmla="*/ 0 w 463550"/>
              <a:gd name="connsiteY4" fmla="*/ 0 h 673100"/>
              <a:gd name="connsiteX0" fmla="*/ 0 w 463855"/>
              <a:gd name="connsiteY0" fmla="*/ 0 h 673100"/>
              <a:gd name="connsiteX1" fmla="*/ 463550 w 463855"/>
              <a:gd name="connsiteY1" fmla="*/ 130175 h 673100"/>
              <a:gd name="connsiteX2" fmla="*/ 463550 w 463855"/>
              <a:gd name="connsiteY2" fmla="*/ 555625 h 673100"/>
              <a:gd name="connsiteX3" fmla="*/ 0 w 463855"/>
              <a:gd name="connsiteY3" fmla="*/ 673100 h 673100"/>
              <a:gd name="connsiteX4" fmla="*/ 0 w 463855"/>
              <a:gd name="connsiteY4" fmla="*/ 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855" h="673100">
                <a:moveTo>
                  <a:pt x="0" y="0"/>
                </a:moveTo>
                <a:lnTo>
                  <a:pt x="463550" y="130175"/>
                </a:lnTo>
                <a:cubicBezTo>
                  <a:pt x="462492" y="311150"/>
                  <a:pt x="464608" y="374650"/>
                  <a:pt x="463550" y="555625"/>
                </a:cubicBezTo>
                <a:lnTo>
                  <a:pt x="0" y="6731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2" name="箭號: 向右 461">
            <a:extLst>
              <a:ext uri="{FF2B5EF4-FFF2-40B4-BE49-F238E27FC236}">
                <a16:creationId xmlns:a16="http://schemas.microsoft.com/office/drawing/2014/main" id="{B1619730-1BA0-4BBB-88D9-8A97B8B3B18C}"/>
              </a:ext>
            </a:extLst>
          </p:cNvPr>
          <p:cNvSpPr/>
          <p:nvPr/>
        </p:nvSpPr>
        <p:spPr>
          <a:xfrm>
            <a:off x="303526" y="5728684"/>
            <a:ext cx="1195045" cy="158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4" name="直線單箭頭接點 463">
            <a:extLst>
              <a:ext uri="{FF2B5EF4-FFF2-40B4-BE49-F238E27FC236}">
                <a16:creationId xmlns:a16="http://schemas.microsoft.com/office/drawing/2014/main" id="{E762102E-10ED-4377-9803-90B4CC66E10E}"/>
              </a:ext>
            </a:extLst>
          </p:cNvPr>
          <p:cNvCxnSpPr>
            <a:cxnSpLocks/>
          </p:cNvCxnSpPr>
          <p:nvPr/>
        </p:nvCxnSpPr>
        <p:spPr>
          <a:xfrm>
            <a:off x="271714" y="6441157"/>
            <a:ext cx="12268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5" name="直線單箭頭接點 464">
            <a:extLst>
              <a:ext uri="{FF2B5EF4-FFF2-40B4-BE49-F238E27FC236}">
                <a16:creationId xmlns:a16="http://schemas.microsoft.com/office/drawing/2014/main" id="{AF30C126-EA61-4986-B2F5-8178EF873BF3}"/>
              </a:ext>
            </a:extLst>
          </p:cNvPr>
          <p:cNvCxnSpPr>
            <a:cxnSpLocks/>
          </p:cNvCxnSpPr>
          <p:nvPr/>
        </p:nvCxnSpPr>
        <p:spPr>
          <a:xfrm>
            <a:off x="271714" y="6664305"/>
            <a:ext cx="12268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A858F53F-B13C-48B5-8C89-6C62EB2DA5BB}"/>
              </a:ext>
            </a:extLst>
          </p:cNvPr>
          <p:cNvGrpSpPr/>
          <p:nvPr/>
        </p:nvGrpSpPr>
        <p:grpSpPr>
          <a:xfrm>
            <a:off x="654002" y="5529782"/>
            <a:ext cx="564135" cy="383069"/>
            <a:chOff x="2327899" y="5688941"/>
            <a:chExt cx="564135" cy="383069"/>
          </a:xfrm>
        </p:grpSpPr>
        <p:cxnSp>
          <p:nvCxnSpPr>
            <p:cNvPr id="466" name="直線接點 465">
              <a:extLst>
                <a:ext uri="{FF2B5EF4-FFF2-40B4-BE49-F238E27FC236}">
                  <a16:creationId xmlns:a16="http://schemas.microsoft.com/office/drawing/2014/main" id="{11588DDB-2153-4CF7-9391-BA86DD16F1A8}"/>
                </a:ext>
              </a:extLst>
            </p:cNvPr>
            <p:cNvCxnSpPr>
              <a:cxnSpLocks/>
            </p:cNvCxnSpPr>
            <p:nvPr/>
          </p:nvCxnSpPr>
          <p:spPr>
            <a:xfrm>
              <a:off x="2496528" y="5889101"/>
              <a:ext cx="144486" cy="1829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7" name="文字方塊 466">
              <a:extLst>
                <a:ext uri="{FF2B5EF4-FFF2-40B4-BE49-F238E27FC236}">
                  <a16:creationId xmlns:a16="http://schemas.microsoft.com/office/drawing/2014/main" id="{FE6753D1-FCE1-4E87-A3D2-184F98EB7017}"/>
                </a:ext>
              </a:extLst>
            </p:cNvPr>
            <p:cNvSpPr txBox="1"/>
            <p:nvPr/>
          </p:nvSpPr>
          <p:spPr>
            <a:xfrm>
              <a:off x="2327899" y="5688941"/>
              <a:ext cx="564135" cy="19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11*2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7" name="文字方塊 476">
            <a:extLst>
              <a:ext uri="{FF2B5EF4-FFF2-40B4-BE49-F238E27FC236}">
                <a16:creationId xmlns:a16="http://schemas.microsoft.com/office/drawing/2014/main" id="{6EF7EE0D-6462-498C-A3AA-EE018EE02F9C}"/>
              </a:ext>
            </a:extLst>
          </p:cNvPr>
          <p:cNvSpPr txBox="1"/>
          <p:nvPr/>
        </p:nvSpPr>
        <p:spPr>
          <a:xfrm>
            <a:off x="897241" y="5764798"/>
            <a:ext cx="1162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new_state_MU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8" name="文字方塊 477">
            <a:extLst>
              <a:ext uri="{FF2B5EF4-FFF2-40B4-BE49-F238E27FC236}">
                <a16:creationId xmlns:a16="http://schemas.microsoft.com/office/drawing/2014/main" id="{7C8D23FC-F28F-4BED-A239-8A5F7FC27108}"/>
              </a:ext>
            </a:extLst>
          </p:cNvPr>
          <p:cNvSpPr txBox="1"/>
          <p:nvPr/>
        </p:nvSpPr>
        <p:spPr>
          <a:xfrm>
            <a:off x="670714" y="6672009"/>
            <a:ext cx="1162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9" name="直線單箭頭接點 478">
            <a:extLst>
              <a:ext uri="{FF2B5EF4-FFF2-40B4-BE49-F238E27FC236}">
                <a16:creationId xmlns:a16="http://schemas.microsoft.com/office/drawing/2014/main" id="{0B7A1175-3619-4A21-A1A5-344345C47ACA}"/>
              </a:ext>
            </a:extLst>
          </p:cNvPr>
          <p:cNvCxnSpPr>
            <a:cxnSpLocks/>
          </p:cNvCxnSpPr>
          <p:nvPr/>
        </p:nvCxnSpPr>
        <p:spPr>
          <a:xfrm>
            <a:off x="1901051" y="6310721"/>
            <a:ext cx="12268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2" name="文字方塊 481">
            <a:extLst>
              <a:ext uri="{FF2B5EF4-FFF2-40B4-BE49-F238E27FC236}">
                <a16:creationId xmlns:a16="http://schemas.microsoft.com/office/drawing/2014/main" id="{6BE7286C-A166-45CB-A5F3-10D57A360FA3}"/>
              </a:ext>
            </a:extLst>
          </p:cNvPr>
          <p:cNvSpPr txBox="1"/>
          <p:nvPr/>
        </p:nvSpPr>
        <p:spPr>
          <a:xfrm>
            <a:off x="2002415" y="6280271"/>
            <a:ext cx="10371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Offspring_wb_fit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3" name="直線接點 482">
            <a:extLst>
              <a:ext uri="{FF2B5EF4-FFF2-40B4-BE49-F238E27FC236}">
                <a16:creationId xmlns:a16="http://schemas.microsoft.com/office/drawing/2014/main" id="{A657DB17-0BAA-43D9-A89C-AE3145AF6174}"/>
              </a:ext>
            </a:extLst>
          </p:cNvPr>
          <p:cNvCxnSpPr>
            <a:cxnSpLocks/>
          </p:cNvCxnSpPr>
          <p:nvPr/>
        </p:nvCxnSpPr>
        <p:spPr>
          <a:xfrm>
            <a:off x="739660" y="6604353"/>
            <a:ext cx="173322" cy="1482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4" name="直線接點 483">
            <a:extLst>
              <a:ext uri="{FF2B5EF4-FFF2-40B4-BE49-F238E27FC236}">
                <a16:creationId xmlns:a16="http://schemas.microsoft.com/office/drawing/2014/main" id="{4D3AB928-ADCF-496B-B062-FCFF701C3AF2}"/>
              </a:ext>
            </a:extLst>
          </p:cNvPr>
          <p:cNvCxnSpPr>
            <a:cxnSpLocks/>
          </p:cNvCxnSpPr>
          <p:nvPr/>
        </p:nvCxnSpPr>
        <p:spPr>
          <a:xfrm>
            <a:off x="2264949" y="6243808"/>
            <a:ext cx="198667" cy="1253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6" name="文字方塊 485">
            <a:extLst>
              <a:ext uri="{FF2B5EF4-FFF2-40B4-BE49-F238E27FC236}">
                <a16:creationId xmlns:a16="http://schemas.microsoft.com/office/drawing/2014/main" id="{7ABFD5FF-D28C-4350-85AE-94E92FA23297}"/>
              </a:ext>
            </a:extLst>
          </p:cNvPr>
          <p:cNvSpPr txBox="1"/>
          <p:nvPr/>
        </p:nvSpPr>
        <p:spPr>
          <a:xfrm>
            <a:off x="681527" y="6440041"/>
            <a:ext cx="564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7" name="文字方塊 486">
            <a:extLst>
              <a:ext uri="{FF2B5EF4-FFF2-40B4-BE49-F238E27FC236}">
                <a16:creationId xmlns:a16="http://schemas.microsoft.com/office/drawing/2014/main" id="{E6BB6DE9-F396-4821-8240-72158645A0E3}"/>
              </a:ext>
            </a:extLst>
          </p:cNvPr>
          <p:cNvSpPr txBox="1"/>
          <p:nvPr/>
        </p:nvSpPr>
        <p:spPr>
          <a:xfrm>
            <a:off x="2347843" y="6153612"/>
            <a:ext cx="564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8" name="直線單箭頭接點 487">
            <a:extLst>
              <a:ext uri="{FF2B5EF4-FFF2-40B4-BE49-F238E27FC236}">
                <a16:creationId xmlns:a16="http://schemas.microsoft.com/office/drawing/2014/main" id="{87ACAB41-702B-4E33-93EA-969E77BB0869}"/>
              </a:ext>
            </a:extLst>
          </p:cNvPr>
          <p:cNvCxnSpPr>
            <a:cxnSpLocks/>
          </p:cNvCxnSpPr>
          <p:nvPr/>
        </p:nvCxnSpPr>
        <p:spPr>
          <a:xfrm>
            <a:off x="264316" y="6243808"/>
            <a:ext cx="12268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9" name="直線接點 488">
            <a:extLst>
              <a:ext uri="{FF2B5EF4-FFF2-40B4-BE49-F238E27FC236}">
                <a16:creationId xmlns:a16="http://schemas.microsoft.com/office/drawing/2014/main" id="{F2133F08-7CB3-4717-B40C-5F8D7D367229}"/>
              </a:ext>
            </a:extLst>
          </p:cNvPr>
          <p:cNvCxnSpPr>
            <a:cxnSpLocks/>
          </p:cNvCxnSpPr>
          <p:nvPr/>
        </p:nvCxnSpPr>
        <p:spPr>
          <a:xfrm>
            <a:off x="760305" y="6178148"/>
            <a:ext cx="198667" cy="1253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0" name="直線接點 489">
            <a:extLst>
              <a:ext uri="{FF2B5EF4-FFF2-40B4-BE49-F238E27FC236}">
                <a16:creationId xmlns:a16="http://schemas.microsoft.com/office/drawing/2014/main" id="{0D460FF0-A08D-4622-935B-B5DD3EF3D2DD}"/>
              </a:ext>
            </a:extLst>
          </p:cNvPr>
          <p:cNvCxnSpPr>
            <a:cxnSpLocks/>
          </p:cNvCxnSpPr>
          <p:nvPr/>
        </p:nvCxnSpPr>
        <p:spPr>
          <a:xfrm>
            <a:off x="741405" y="6387993"/>
            <a:ext cx="198667" cy="1253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3" name="文字方塊 492">
            <a:extLst>
              <a:ext uri="{FF2B5EF4-FFF2-40B4-BE49-F238E27FC236}">
                <a16:creationId xmlns:a16="http://schemas.microsoft.com/office/drawing/2014/main" id="{CDA1D08F-11A3-4953-97D1-E754D3929C75}"/>
              </a:ext>
            </a:extLst>
          </p:cNvPr>
          <p:cNvSpPr txBox="1"/>
          <p:nvPr/>
        </p:nvSpPr>
        <p:spPr>
          <a:xfrm>
            <a:off x="709234" y="5978253"/>
            <a:ext cx="1369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4" name="文字方塊 493">
            <a:extLst>
              <a:ext uri="{FF2B5EF4-FFF2-40B4-BE49-F238E27FC236}">
                <a16:creationId xmlns:a16="http://schemas.microsoft.com/office/drawing/2014/main" id="{6405C426-6C8B-4F61-84A9-B03B5F55CDF4}"/>
              </a:ext>
            </a:extLst>
          </p:cNvPr>
          <p:cNvSpPr txBox="1"/>
          <p:nvPr/>
        </p:nvSpPr>
        <p:spPr>
          <a:xfrm>
            <a:off x="705823" y="6220910"/>
            <a:ext cx="1369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6" name="文字方塊 495">
            <a:extLst>
              <a:ext uri="{FF2B5EF4-FFF2-40B4-BE49-F238E27FC236}">
                <a16:creationId xmlns:a16="http://schemas.microsoft.com/office/drawing/2014/main" id="{DCDB03C2-F6AE-43B2-A3ED-ADA1FD2667C3}"/>
              </a:ext>
            </a:extLst>
          </p:cNvPr>
          <p:cNvSpPr txBox="1"/>
          <p:nvPr/>
        </p:nvSpPr>
        <p:spPr>
          <a:xfrm>
            <a:off x="114405" y="6394920"/>
            <a:ext cx="10371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Fit_wb_idx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7" name="文字方塊 496">
            <a:extLst>
              <a:ext uri="{FF2B5EF4-FFF2-40B4-BE49-F238E27FC236}">
                <a16:creationId xmlns:a16="http://schemas.microsoft.com/office/drawing/2014/main" id="{3F60C73F-60D8-4238-8864-405BB66C996C}"/>
              </a:ext>
            </a:extLst>
          </p:cNvPr>
          <p:cNvSpPr txBox="1"/>
          <p:nvPr/>
        </p:nvSpPr>
        <p:spPr>
          <a:xfrm>
            <a:off x="-78300" y="6183699"/>
            <a:ext cx="10371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Tour_wb_idx_MU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55479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428</TotalTime>
  <Words>167</Words>
  <Application>Microsoft Office PowerPoint</Application>
  <PresentationFormat>寬螢幕</PresentationFormat>
  <Paragraphs>99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Calibri</vt:lpstr>
      <vt:lpstr>Calibri Light</vt:lpstr>
      <vt:lpstr>Times New Roman</vt:lpstr>
      <vt:lpstr>Wingdings 2</vt:lpstr>
      <vt:lpstr>HDOfficeLightV0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34</cp:revision>
  <dcterms:created xsi:type="dcterms:W3CDTF">2022-12-08T10:34:53Z</dcterms:created>
  <dcterms:modified xsi:type="dcterms:W3CDTF">2022-12-12T14:00:18Z</dcterms:modified>
</cp:coreProperties>
</file>