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24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65F15D5E-24AF-4C38-B0A6-279D7FB555A3}"/>
              </a:ext>
            </a:extLst>
          </p:cNvPr>
          <p:cNvGrpSpPr/>
          <p:nvPr/>
        </p:nvGrpSpPr>
        <p:grpSpPr>
          <a:xfrm rot="16200000">
            <a:off x="2659435" y="4913787"/>
            <a:ext cx="214985" cy="276999"/>
            <a:chOff x="4626544" y="406290"/>
            <a:chExt cx="576698" cy="276999"/>
          </a:xfrm>
        </p:grpSpPr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3011DB95-6E62-44C3-9A3D-C9F3693D59C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文字方塊 349">
              <a:extLst>
                <a:ext uri="{FF2B5EF4-FFF2-40B4-BE49-F238E27FC236}">
                  <a16:creationId xmlns:a16="http://schemas.microsoft.com/office/drawing/2014/main" id="{A3D7764A-02D9-4D9C-903A-1B56C0786CC5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1E89B047-CC75-4E35-A1DB-DA1238908E92}"/>
              </a:ext>
            </a:extLst>
          </p:cNvPr>
          <p:cNvGrpSpPr/>
          <p:nvPr/>
        </p:nvGrpSpPr>
        <p:grpSpPr>
          <a:xfrm>
            <a:off x="2538336" y="4909767"/>
            <a:ext cx="733460" cy="351512"/>
            <a:chOff x="4626544" y="406290"/>
            <a:chExt cx="576698" cy="351512"/>
          </a:xfrm>
        </p:grpSpPr>
        <p:cxnSp>
          <p:nvCxnSpPr>
            <p:cNvPr id="411" name="直線單箭頭接點 410">
              <a:extLst>
                <a:ext uri="{FF2B5EF4-FFF2-40B4-BE49-F238E27FC236}">
                  <a16:creationId xmlns:a16="http://schemas.microsoft.com/office/drawing/2014/main" id="{0DBE213B-2582-4C8F-BBCD-2F27483716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7C9B0EB-A486-4BF1-A27E-2BA10219D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EC3E820B-7E3F-40A8-B16C-1E0291293B28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5193509" y="635825"/>
            <a:ext cx="601497" cy="620077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Interact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6396940" y="-91867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6FDD5114-0EE7-4115-BEE7-7041A4A1DA78}"/>
              </a:ext>
            </a:extLst>
          </p:cNvPr>
          <p:cNvCxnSpPr>
            <a:cxnSpLocks/>
          </p:cNvCxnSpPr>
          <p:nvPr/>
        </p:nvCxnSpPr>
        <p:spPr>
          <a:xfrm>
            <a:off x="12962926" y="6992053"/>
            <a:ext cx="478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8806274" y="635825"/>
            <a:ext cx="398825" cy="6200774"/>
            <a:chOff x="2383389" y="3557589"/>
            <a:chExt cx="258674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CRX</a:t>
              </a:r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9348770" y="-57150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02DF5-A8AB-4028-8E47-AF165F8F22D0}"/>
              </a:ext>
            </a:extLst>
          </p:cNvPr>
          <p:cNvGrpSpPr/>
          <p:nvPr/>
        </p:nvGrpSpPr>
        <p:grpSpPr>
          <a:xfrm>
            <a:off x="1680949" y="2160272"/>
            <a:ext cx="558465" cy="390631"/>
            <a:chOff x="4626544" y="367171"/>
            <a:chExt cx="558465" cy="390631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402BE50D-E4C2-49BE-8045-22470DA0C0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D0CB0D8D-8888-4240-A539-E845342C44BA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文字方塊 310">
              <a:extLst>
                <a:ext uri="{FF2B5EF4-FFF2-40B4-BE49-F238E27FC236}">
                  <a16:creationId xmlns:a16="http://schemas.microsoft.com/office/drawing/2014/main" id="{B8EB8B29-DF03-4777-93B3-EB5B5AB8CBE4}"/>
                </a:ext>
              </a:extLst>
            </p:cNvPr>
            <p:cNvSpPr txBox="1"/>
            <p:nvPr/>
          </p:nvSpPr>
          <p:spPr>
            <a:xfrm>
              <a:off x="4651609" y="3671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CA37622-9410-4F8B-B992-557D77603520}"/>
              </a:ext>
            </a:extLst>
          </p:cNvPr>
          <p:cNvGrpSpPr/>
          <p:nvPr/>
        </p:nvGrpSpPr>
        <p:grpSpPr>
          <a:xfrm>
            <a:off x="2602453" y="2324379"/>
            <a:ext cx="2574636" cy="2221727"/>
            <a:chOff x="2111844" y="789218"/>
            <a:chExt cx="2574636" cy="24899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16A482-0199-41AA-ACAB-C96F7AED27C4}"/>
                </a:ext>
              </a:extLst>
            </p:cNvPr>
            <p:cNvGrpSpPr/>
            <p:nvPr/>
          </p:nvGrpSpPr>
          <p:grpSpPr>
            <a:xfrm>
              <a:off x="2626290" y="1551025"/>
              <a:ext cx="1359684" cy="1728133"/>
              <a:chOff x="3145633" y="4387850"/>
              <a:chExt cx="600868" cy="78898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9F4D2F-34EA-4985-B9F1-B6F807A7393D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0C5F5F3E-8565-4823-A5EC-FEBFB07D63C8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934479A-0DE1-429F-9EC8-362FBD88E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DB4DAC81-72A4-4EF3-8895-FB8BFABC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5" name="直線單箭頭接點 364">
              <a:extLst>
                <a:ext uri="{FF2B5EF4-FFF2-40B4-BE49-F238E27FC236}">
                  <a16:creationId xmlns:a16="http://schemas.microsoft.com/office/drawing/2014/main" id="{D44378B5-B14A-4016-B4F7-4697D12B0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1182" y="951779"/>
              <a:ext cx="0" cy="59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C0EC16B4-0CE5-4A0A-BCFE-2219E9033D7F}"/>
                </a:ext>
              </a:extLst>
            </p:cNvPr>
            <p:cNvSpPr txBox="1"/>
            <p:nvPr/>
          </p:nvSpPr>
          <p:spPr>
            <a:xfrm>
              <a:off x="2111844" y="934339"/>
              <a:ext cx="1248210" cy="31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65B83BA-DA85-4B7E-AAD5-664CF4C5517C}"/>
                </a:ext>
              </a:extLst>
            </p:cNvPr>
            <p:cNvGrpSpPr/>
            <p:nvPr/>
          </p:nvGrpSpPr>
          <p:grpSpPr>
            <a:xfrm>
              <a:off x="2940810" y="789218"/>
              <a:ext cx="1745670" cy="744868"/>
              <a:chOff x="2555768" y="824907"/>
              <a:chExt cx="1745670" cy="744868"/>
            </a:xfrm>
          </p:grpSpPr>
          <p:sp>
            <p:nvSpPr>
              <p:cNvPr id="75" name="箭號: 向右 74">
                <a:extLst>
                  <a:ext uri="{FF2B5EF4-FFF2-40B4-BE49-F238E27FC236}">
                    <a16:creationId xmlns:a16="http://schemas.microsoft.com/office/drawing/2014/main" id="{BF32A4BD-62A2-4D9F-8CC9-7DC306FB6367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FC18DBD0-D6DB-4176-ACFE-FD05F36C9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41DA4FC-AD29-4AB2-901E-D026648B886B}"/>
                  </a:ext>
                </a:extLst>
              </p:cNvPr>
              <p:cNvSpPr txBox="1"/>
              <p:nvPr/>
            </p:nvSpPr>
            <p:spPr>
              <a:xfrm>
                <a:off x="2876359" y="824907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文字方塊 239">
                <a:extLst>
                  <a:ext uri="{FF2B5EF4-FFF2-40B4-BE49-F238E27FC236}">
                    <a16:creationId xmlns:a16="http://schemas.microsoft.com/office/drawing/2014/main" id="{63ABE3D0-799D-425A-91DA-AEC48BD78CC4}"/>
                  </a:ext>
                </a:extLst>
              </p:cNvPr>
              <p:cNvSpPr txBox="1"/>
              <p:nvPr/>
            </p:nvSpPr>
            <p:spPr>
              <a:xfrm>
                <a:off x="3069650" y="1141570"/>
                <a:ext cx="53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C1D1F6-EB5D-4126-AB9A-47E48E5E4F23}"/>
              </a:ext>
            </a:extLst>
          </p:cNvPr>
          <p:cNvGrpSpPr/>
          <p:nvPr/>
        </p:nvGrpSpPr>
        <p:grpSpPr>
          <a:xfrm>
            <a:off x="2566977" y="4693728"/>
            <a:ext cx="3176806" cy="2149863"/>
            <a:chOff x="2074251" y="4649894"/>
            <a:chExt cx="3176806" cy="204173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2591A0-F718-4E85-B7D1-4DE14F48E2C3}"/>
                </a:ext>
              </a:extLst>
            </p:cNvPr>
            <p:cNvGrpSpPr/>
            <p:nvPr/>
          </p:nvGrpSpPr>
          <p:grpSpPr>
            <a:xfrm>
              <a:off x="2633958" y="4649894"/>
              <a:ext cx="1330943" cy="1556981"/>
              <a:chOff x="3145633" y="4387850"/>
              <a:chExt cx="600868" cy="7889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EC82932-30CF-4FC4-AB1B-A2AD4B27F4B3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OFFSPRING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458495CF-3594-4DE5-96C9-CB3F70F6CA87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65F5AEE-C754-41A3-A379-6F150ECA0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DF351E0-A95E-4FFE-B4C1-06EF5041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0" name="直線單箭頭接點 369">
              <a:extLst>
                <a:ext uri="{FF2B5EF4-FFF2-40B4-BE49-F238E27FC236}">
                  <a16:creationId xmlns:a16="http://schemas.microsoft.com/office/drawing/2014/main" id="{164109C8-6A54-4AB4-803C-28FF946BD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0353" y="6206875"/>
              <a:ext cx="0" cy="44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3" name="文字方塊 372">
              <a:extLst>
                <a:ext uri="{FF2B5EF4-FFF2-40B4-BE49-F238E27FC236}">
                  <a16:creationId xmlns:a16="http://schemas.microsoft.com/office/drawing/2014/main" id="{1634D2F4-DD25-4906-BD08-F7F0B278E3D8}"/>
                </a:ext>
              </a:extLst>
            </p:cNvPr>
            <p:cNvSpPr txBox="1"/>
            <p:nvPr/>
          </p:nvSpPr>
          <p:spPr>
            <a:xfrm>
              <a:off x="2074251" y="6349245"/>
              <a:ext cx="86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1C7DE385-C1C3-441C-A2EA-2781AEEBCFFF}"/>
                </a:ext>
              </a:extLst>
            </p:cNvPr>
            <p:cNvGrpSpPr/>
            <p:nvPr/>
          </p:nvGrpSpPr>
          <p:grpSpPr>
            <a:xfrm rot="10800000">
              <a:off x="3214816" y="6209956"/>
              <a:ext cx="2036241" cy="481676"/>
              <a:chOff x="1245176" y="926470"/>
              <a:chExt cx="2036241" cy="643305"/>
            </a:xfrm>
          </p:grpSpPr>
          <p:sp>
            <p:nvSpPr>
              <p:cNvPr id="243" name="箭號: 向右 242">
                <a:extLst>
                  <a:ext uri="{FF2B5EF4-FFF2-40B4-BE49-F238E27FC236}">
                    <a16:creationId xmlns:a16="http://schemas.microsoft.com/office/drawing/2014/main" id="{9F3AFC3E-C980-4383-BFAF-7060D11C5ACB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>
                <a:extLst>
                  <a:ext uri="{FF2B5EF4-FFF2-40B4-BE49-F238E27FC236}">
                    <a16:creationId xmlns:a16="http://schemas.microsoft.com/office/drawing/2014/main" id="{7C61905F-783C-46E4-950D-D918356E5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C6BB8BDD-7127-4B77-AB91-54D85137679F}"/>
                  </a:ext>
                </a:extLst>
              </p:cNvPr>
              <p:cNvSpPr txBox="1"/>
              <p:nvPr/>
            </p:nvSpPr>
            <p:spPr>
              <a:xfrm rot="10800000">
                <a:off x="1245176" y="1136916"/>
                <a:ext cx="142507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485AEEB6-B3C6-40F2-900D-FFAB127F61D5}"/>
                  </a:ext>
                </a:extLst>
              </p:cNvPr>
              <p:cNvSpPr txBox="1"/>
              <p:nvPr/>
            </p:nvSpPr>
            <p:spPr>
              <a:xfrm rot="10800000">
                <a:off x="2743080" y="1044810"/>
                <a:ext cx="538337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8BAD8A94-4C85-4E96-9F3B-316EA196553A}"/>
              </a:ext>
            </a:extLst>
          </p:cNvPr>
          <p:cNvGrpSpPr/>
          <p:nvPr/>
        </p:nvGrpSpPr>
        <p:grpSpPr>
          <a:xfrm>
            <a:off x="4334531" y="5205662"/>
            <a:ext cx="952609" cy="725228"/>
            <a:chOff x="3409179" y="1989779"/>
            <a:chExt cx="1344168" cy="725228"/>
          </a:xfrm>
        </p:grpSpPr>
        <p:sp>
          <p:nvSpPr>
            <p:cNvPr id="270" name="箭號: 向右 269">
              <a:extLst>
                <a:ext uri="{FF2B5EF4-FFF2-40B4-BE49-F238E27FC236}">
                  <a16:creationId xmlns:a16="http://schemas.microsoft.com/office/drawing/2014/main" id="{A06E6832-65D5-4749-92AB-738165A9FB9F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9F40E819-4F6B-4500-9FAB-5F9DAA5A2DB7}"/>
                </a:ext>
              </a:extLst>
            </p:cNvPr>
            <p:cNvCxnSpPr>
              <a:cxnSpLocks/>
            </p:cNvCxnSpPr>
            <p:nvPr/>
          </p:nvCxnSpPr>
          <p:spPr>
            <a:xfrm>
              <a:off x="3836284" y="2224659"/>
              <a:ext cx="403590" cy="490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字方塊 273">
              <a:extLst>
                <a:ext uri="{FF2B5EF4-FFF2-40B4-BE49-F238E27FC236}">
                  <a16:creationId xmlns:a16="http://schemas.microsoft.com/office/drawing/2014/main" id="{589571AC-1739-4139-9E05-AD24D2AA4801}"/>
                </a:ext>
              </a:extLst>
            </p:cNvPr>
            <p:cNvSpPr txBox="1"/>
            <p:nvPr/>
          </p:nvSpPr>
          <p:spPr>
            <a:xfrm>
              <a:off x="3409179" y="1989779"/>
              <a:ext cx="1344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11*2+8+10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0BA2EA61-802F-4764-892E-C8305E78FC13}"/>
              </a:ext>
            </a:extLst>
          </p:cNvPr>
          <p:cNvSpPr txBox="1"/>
          <p:nvPr/>
        </p:nvSpPr>
        <p:spPr>
          <a:xfrm>
            <a:off x="4326476" y="5887526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OffspringInd1_DF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03C1288-89FF-49F0-BD04-3E1E31BE8DC7}"/>
              </a:ext>
            </a:extLst>
          </p:cNvPr>
          <p:cNvGrpSpPr/>
          <p:nvPr/>
        </p:nvGrpSpPr>
        <p:grpSpPr>
          <a:xfrm>
            <a:off x="4318937" y="4466142"/>
            <a:ext cx="1162511" cy="843615"/>
            <a:chOff x="4318937" y="4466142"/>
            <a:chExt cx="1162511" cy="843615"/>
          </a:xfrm>
        </p:grpSpPr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3F31AE88-0952-41E2-A04E-1DD3B79EB0EB}"/>
                </a:ext>
              </a:extLst>
            </p:cNvPr>
            <p:cNvGrpSpPr/>
            <p:nvPr/>
          </p:nvGrpSpPr>
          <p:grpSpPr>
            <a:xfrm>
              <a:off x="4375606" y="4466142"/>
              <a:ext cx="931208" cy="628171"/>
              <a:chOff x="3473064" y="1989513"/>
              <a:chExt cx="1313971" cy="628171"/>
            </a:xfrm>
          </p:grpSpPr>
          <p:sp>
            <p:nvSpPr>
              <p:cNvPr id="259" name="箭號: 向右 258">
                <a:extLst>
                  <a:ext uri="{FF2B5EF4-FFF2-40B4-BE49-F238E27FC236}">
                    <a16:creationId xmlns:a16="http://schemas.microsoft.com/office/drawing/2014/main" id="{F5C787D6-234E-4E7A-AC40-E70952B44FD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0" name="直線接點 259">
                <a:extLst>
                  <a:ext uri="{FF2B5EF4-FFF2-40B4-BE49-F238E27FC236}">
                    <a16:creationId xmlns:a16="http://schemas.microsoft.com/office/drawing/2014/main" id="{A5BA2D34-443C-4732-BD27-54CD213ED6F8}"/>
                  </a:ext>
                </a:extLst>
              </p:cNvPr>
              <p:cNvCxnSpPr>
                <a:cxnSpLocks/>
                <a:endCxn id="277" idx="0"/>
              </p:cNvCxnSpPr>
              <p:nvPr/>
            </p:nvCxnSpPr>
            <p:spPr>
              <a:xfrm>
                <a:off x="3793041" y="2200487"/>
                <a:ext cx="420236" cy="4171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BC2DFA8F-326F-4181-B448-F212F9BFEDED}"/>
                  </a:ext>
                </a:extLst>
              </p:cNvPr>
              <p:cNvSpPr txBox="1"/>
              <p:nvPr/>
            </p:nvSpPr>
            <p:spPr>
              <a:xfrm>
                <a:off x="3473064" y="1989513"/>
                <a:ext cx="13139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文字方塊 276">
              <a:extLst>
                <a:ext uri="{FF2B5EF4-FFF2-40B4-BE49-F238E27FC236}">
                  <a16:creationId xmlns:a16="http://schemas.microsoft.com/office/drawing/2014/main" id="{A9AC6EA7-8410-48A1-960A-42EC1BA5F6D2}"/>
                </a:ext>
              </a:extLst>
            </p:cNvPr>
            <p:cNvSpPr txBox="1"/>
            <p:nvPr/>
          </p:nvSpPr>
          <p:spPr>
            <a:xfrm>
              <a:off x="4318937" y="509431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OffspringInd2_DF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11F71C3-D62C-4F36-B438-59CBA8D52908}"/>
              </a:ext>
            </a:extLst>
          </p:cNvPr>
          <p:cNvGrpSpPr/>
          <p:nvPr/>
        </p:nvGrpSpPr>
        <p:grpSpPr>
          <a:xfrm>
            <a:off x="4385901" y="3594147"/>
            <a:ext cx="1242916" cy="646863"/>
            <a:chOff x="3888801" y="3615548"/>
            <a:chExt cx="1242916" cy="646863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C2859695-0BFD-4C63-A744-2FC49A1300BB}"/>
                </a:ext>
              </a:extLst>
            </p:cNvPr>
            <p:cNvGrpSpPr/>
            <p:nvPr/>
          </p:nvGrpSpPr>
          <p:grpSpPr>
            <a:xfrm>
              <a:off x="3888801" y="3615548"/>
              <a:ext cx="935172" cy="505278"/>
              <a:chOff x="3472977" y="1895753"/>
              <a:chExt cx="1319564" cy="819254"/>
            </a:xfrm>
          </p:grpSpPr>
          <p:sp>
            <p:nvSpPr>
              <p:cNvPr id="248" name="箭號: 向右 247">
                <a:extLst>
                  <a:ext uri="{FF2B5EF4-FFF2-40B4-BE49-F238E27FC236}">
                    <a16:creationId xmlns:a16="http://schemas.microsoft.com/office/drawing/2014/main" id="{3CB4D372-7511-4250-8F69-24680CF4C5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9" name="直線接點 248">
                <a:extLst>
                  <a:ext uri="{FF2B5EF4-FFF2-40B4-BE49-F238E27FC236}">
                    <a16:creationId xmlns:a16="http://schemas.microsoft.com/office/drawing/2014/main" id="{C1330F04-B678-4195-B63A-8BA648C8D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430" y="2253801"/>
                <a:ext cx="461443" cy="4612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066AF14E-9ADC-4CA8-A9DB-90AD965CBD02}"/>
                  </a:ext>
                </a:extLst>
              </p:cNvPr>
              <p:cNvSpPr txBox="1"/>
              <p:nvPr/>
            </p:nvSpPr>
            <p:spPr>
              <a:xfrm>
                <a:off x="3472977" y="1895753"/>
                <a:ext cx="13195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A500F39-5619-4C25-BA55-126BE389B2D3}"/>
                </a:ext>
              </a:extLst>
            </p:cNvPr>
            <p:cNvSpPr txBox="1"/>
            <p:nvPr/>
          </p:nvSpPr>
          <p:spPr>
            <a:xfrm>
              <a:off x="3969206" y="4046967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PopInd_DF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8FC134A-07FA-4F95-AC67-9B7875210D99}"/>
              </a:ext>
            </a:extLst>
          </p:cNvPr>
          <p:cNvGrpSpPr/>
          <p:nvPr/>
        </p:nvGrpSpPr>
        <p:grpSpPr>
          <a:xfrm>
            <a:off x="-89474" y="2679918"/>
            <a:ext cx="1612851" cy="1498164"/>
            <a:chOff x="23943" y="3611050"/>
            <a:chExt cx="2761881" cy="2306958"/>
          </a:xfrm>
        </p:grpSpPr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B1532E22-98B2-453F-959D-74CDBD220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FA273C-D047-4FFA-B06A-0AE8608E8609}"/>
                </a:ext>
              </a:extLst>
            </p:cNvPr>
            <p:cNvGrpSpPr/>
            <p:nvPr/>
          </p:nvGrpSpPr>
          <p:grpSpPr>
            <a:xfrm>
              <a:off x="23943" y="3611050"/>
              <a:ext cx="2761881" cy="2306958"/>
              <a:chOff x="23943" y="3611050"/>
              <a:chExt cx="2761881" cy="2306958"/>
            </a:xfrm>
          </p:grpSpPr>
          <p:cxnSp>
            <p:nvCxnSpPr>
              <p:cNvPr id="317" name="直線單箭頭接點 316">
                <a:extLst>
                  <a:ext uri="{FF2B5EF4-FFF2-40B4-BE49-F238E27FC236}">
                    <a16:creationId xmlns:a16="http://schemas.microsoft.com/office/drawing/2014/main" id="{724401D1-E6FF-4353-A25A-1A1B3DBF4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E4AE0EC1-FD42-41B3-835A-F8900C876097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761881" cy="2306958"/>
                <a:chOff x="23943" y="3611050"/>
                <a:chExt cx="2761881" cy="2306958"/>
              </a:xfrm>
            </p:grpSpPr>
            <p:grpSp>
              <p:nvGrpSpPr>
                <p:cNvPr id="285" name="群組 284">
                  <a:extLst>
                    <a:ext uri="{FF2B5EF4-FFF2-40B4-BE49-F238E27FC236}">
                      <a16:creationId xmlns:a16="http://schemas.microsoft.com/office/drawing/2014/main" id="{81E6E676-D63B-4ECA-B9C8-1CC59E7AAC8A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4A81E050-AE97-4243-86BC-DB36CCBDACBE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96BC5C32-7495-46ED-9DE8-2114046BDF49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09" name="直線接點 308">
                      <a:extLst>
                        <a:ext uri="{FF2B5EF4-FFF2-40B4-BE49-F238E27FC236}">
                          <a16:creationId xmlns:a16="http://schemas.microsoft.com/office/drawing/2014/main" id="{BB20EDDB-A9A9-49B2-AAC7-EC61F55BED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線接點 309">
                      <a:extLst>
                        <a:ext uri="{FF2B5EF4-FFF2-40B4-BE49-F238E27FC236}">
                          <a16:creationId xmlns:a16="http://schemas.microsoft.com/office/drawing/2014/main" id="{D4705767-F0A3-4A37-A83F-BDE224A7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10ADD93-CB01-4C5E-A183-28253E9BDDE4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seed1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DCC74B86-CDDA-459A-B0CA-00DA7F02825E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689184" cy="529340"/>
                  <a:chOff x="2720292" y="874817"/>
                  <a:chExt cx="1689184" cy="593243"/>
                </a:xfrm>
              </p:grpSpPr>
              <p:cxnSp>
                <p:nvCxnSpPr>
                  <p:cNvPr id="296" name="直線接點 295">
                    <a:extLst>
                      <a:ext uri="{FF2B5EF4-FFF2-40B4-BE49-F238E27FC236}">
                        <a16:creationId xmlns:a16="http://schemas.microsoft.com/office/drawing/2014/main" id="{B2A8EF04-6F32-4E21-B49D-24E57F3CC0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文字方塊 296">
                    <a:extLst>
                      <a:ext uri="{FF2B5EF4-FFF2-40B4-BE49-F238E27FC236}">
                        <a16:creationId xmlns:a16="http://schemas.microsoft.com/office/drawing/2014/main" id="{4A286819-6F2D-4DDB-B4B1-1CE01227F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656985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rnd_seed1_i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文字方塊 301">
                    <a:extLst>
                      <a:ext uri="{FF2B5EF4-FFF2-40B4-BE49-F238E27FC236}">
                        <a16:creationId xmlns:a16="http://schemas.microsoft.com/office/drawing/2014/main" id="{5407E65F-A1C6-4501-A04A-3EA1FA7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FB43CCE4-8DAA-489D-AA81-AFFDD0116520}"/>
              </a:ext>
            </a:extLst>
          </p:cNvPr>
          <p:cNvGrpSpPr/>
          <p:nvPr/>
        </p:nvGrpSpPr>
        <p:grpSpPr>
          <a:xfrm>
            <a:off x="-73849" y="4180622"/>
            <a:ext cx="1639817" cy="1498164"/>
            <a:chOff x="23943" y="3611050"/>
            <a:chExt cx="2808058" cy="2306958"/>
          </a:xfrm>
        </p:grpSpPr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2B650BA5-3A08-4866-88EF-B4C273F1A361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1FC9E20F-C0B3-4F7D-8B6E-289A4B360997}"/>
                </a:ext>
              </a:extLst>
            </p:cNvPr>
            <p:cNvGrpSpPr/>
            <p:nvPr/>
          </p:nvGrpSpPr>
          <p:grpSpPr>
            <a:xfrm>
              <a:off x="23943" y="3611050"/>
              <a:ext cx="2808058" cy="2306958"/>
              <a:chOff x="23943" y="3611050"/>
              <a:chExt cx="2808058" cy="2306958"/>
            </a:xfrm>
          </p:grpSpPr>
          <p:cxnSp>
            <p:nvCxnSpPr>
              <p:cNvPr id="329" name="直線單箭頭接點 328">
                <a:extLst>
                  <a:ext uri="{FF2B5EF4-FFF2-40B4-BE49-F238E27FC236}">
                    <a16:creationId xmlns:a16="http://schemas.microsoft.com/office/drawing/2014/main" id="{742F14CE-4445-40A6-860B-D0A328F2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CC448AA7-1729-4267-9D32-BC38CFD85E2E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808058" cy="2306958"/>
                <a:chOff x="23943" y="3611050"/>
                <a:chExt cx="2808058" cy="2306958"/>
              </a:xfrm>
            </p:grpSpPr>
            <p:grpSp>
              <p:nvGrpSpPr>
                <p:cNvPr id="335" name="群組 334">
                  <a:extLst>
                    <a:ext uri="{FF2B5EF4-FFF2-40B4-BE49-F238E27FC236}">
                      <a16:creationId xmlns:a16="http://schemas.microsoft.com/office/drawing/2014/main" id="{BD499CF7-3F4F-4CE2-943C-13835766BC5E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FE4438D5-4827-485A-919F-AE2CF1D86F40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058AF50F-3C06-4CB8-9857-B8342E9DCF3F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C8BAA361-4754-4EE2-A50A-4E1786B893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線接點 358">
                      <a:extLst>
                        <a:ext uri="{FF2B5EF4-FFF2-40B4-BE49-F238E27FC236}">
                          <a16:creationId xmlns:a16="http://schemas.microsoft.com/office/drawing/2014/main" id="{CACFF630-96F9-46B2-9532-2DD62B5D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5A2B4FAD-9A66-4678-9D6B-4803B930D3B0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seed2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2" name="群組 341">
                  <a:extLst>
                    <a:ext uri="{FF2B5EF4-FFF2-40B4-BE49-F238E27FC236}">
                      <a16:creationId xmlns:a16="http://schemas.microsoft.com/office/drawing/2014/main" id="{91D50394-A8C6-4D61-B610-F623F104802D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735361" cy="529340"/>
                  <a:chOff x="2720292" y="874817"/>
                  <a:chExt cx="1735361" cy="593243"/>
                </a:xfrm>
              </p:grpSpPr>
              <p:cxnSp>
                <p:nvCxnSpPr>
                  <p:cNvPr id="343" name="直線接點 342">
                    <a:extLst>
                      <a:ext uri="{FF2B5EF4-FFF2-40B4-BE49-F238E27FC236}">
                        <a16:creationId xmlns:a16="http://schemas.microsoft.com/office/drawing/2014/main" id="{02F1C2F8-0DD7-4C96-B334-B2CDB74A3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文字方塊 348">
                    <a:extLst>
                      <a:ext uri="{FF2B5EF4-FFF2-40B4-BE49-F238E27FC236}">
                        <a16:creationId xmlns:a16="http://schemas.microsoft.com/office/drawing/2014/main" id="{0EBE7A9E-59D2-4097-945A-CACF3C9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703162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rnd_seed2_i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文字方塊 351">
                    <a:extLst>
                      <a:ext uri="{FF2B5EF4-FFF2-40B4-BE49-F238E27FC236}">
                        <a16:creationId xmlns:a16="http://schemas.microsoft.com/office/drawing/2014/main" id="{1151BC94-0DF9-4EB6-8635-455912CB9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329B581-62A4-4592-84C0-E9DCD8DB54F6}"/>
              </a:ext>
            </a:extLst>
          </p:cNvPr>
          <p:cNvGrpSpPr/>
          <p:nvPr/>
        </p:nvGrpSpPr>
        <p:grpSpPr>
          <a:xfrm>
            <a:off x="1717522" y="3170609"/>
            <a:ext cx="821497" cy="1007008"/>
            <a:chOff x="1195883" y="3171074"/>
            <a:chExt cx="821497" cy="1007008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E2A2E99-A585-4491-8CCE-62514C642264}"/>
                </a:ext>
              </a:extLst>
            </p:cNvPr>
            <p:cNvSpPr/>
            <p:nvPr/>
          </p:nvSpPr>
          <p:spPr>
            <a:xfrm>
              <a:off x="1195883" y="3176703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D1E1B7D-74AE-4491-AC47-7AF05BEF8E97}"/>
                </a:ext>
              </a:extLst>
            </p:cNvPr>
            <p:cNvGrpSpPr/>
            <p:nvPr/>
          </p:nvGrpSpPr>
          <p:grpSpPr>
            <a:xfrm>
              <a:off x="1459356" y="3171074"/>
              <a:ext cx="401669" cy="214346"/>
              <a:chOff x="1459356" y="3171074"/>
              <a:chExt cx="401669" cy="214346"/>
            </a:xfrm>
          </p:grpSpPr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7C98E69D-E2A0-4ADD-85DB-384284D6F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0475E9BC-4AC4-40F0-8F7D-26056A01C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5D38EE3-C20A-469C-95B8-FB573EFC1A2B}"/>
              </a:ext>
            </a:extLst>
          </p:cNvPr>
          <p:cNvGrpSpPr/>
          <p:nvPr/>
        </p:nvGrpSpPr>
        <p:grpSpPr>
          <a:xfrm>
            <a:off x="1717522" y="4670700"/>
            <a:ext cx="821497" cy="1005113"/>
            <a:chOff x="1188616" y="4673382"/>
            <a:chExt cx="821497" cy="1005113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6439871-1517-4954-93CB-64D2FECAF53F}"/>
                </a:ext>
              </a:extLst>
            </p:cNvPr>
            <p:cNvSpPr/>
            <p:nvPr/>
          </p:nvSpPr>
          <p:spPr>
            <a:xfrm>
              <a:off x="1188616" y="4677116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6E680DB6-C380-41B3-9350-A60FB4AEDA4C}"/>
                </a:ext>
              </a:extLst>
            </p:cNvPr>
            <p:cNvGrpSpPr/>
            <p:nvPr/>
          </p:nvGrpSpPr>
          <p:grpSpPr>
            <a:xfrm>
              <a:off x="1396626" y="4673382"/>
              <a:ext cx="401669" cy="214346"/>
              <a:chOff x="1459356" y="3171074"/>
              <a:chExt cx="401669" cy="214346"/>
            </a:xfrm>
          </p:grpSpPr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CD02FF34-7AAD-4A52-BAE1-A069ECF34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87DA6377-5C64-4943-9FCE-52E8CAEA7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2333D50-9FD5-4DCD-9AB8-2009FFE35DA9}"/>
              </a:ext>
            </a:extLst>
          </p:cNvPr>
          <p:cNvGrpSpPr/>
          <p:nvPr/>
        </p:nvGrpSpPr>
        <p:grpSpPr>
          <a:xfrm>
            <a:off x="1020988" y="4846185"/>
            <a:ext cx="723898" cy="636469"/>
            <a:chOff x="1020988" y="4846185"/>
            <a:chExt cx="723898" cy="636469"/>
          </a:xfrm>
        </p:grpSpPr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1AA3CB46-FEDE-4E08-B833-5A3951C2042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2277C268-6328-45CB-96AD-B663B200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>
                <a:extLst>
                  <a:ext uri="{FF2B5EF4-FFF2-40B4-BE49-F238E27FC236}">
                    <a16:creationId xmlns:a16="http://schemas.microsoft.com/office/drawing/2014/main" id="{0AE141CD-BE16-491F-A8A5-C7464C3CD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文字方塊 376">
                <a:extLst>
                  <a:ext uri="{FF2B5EF4-FFF2-40B4-BE49-F238E27FC236}">
                    <a16:creationId xmlns:a16="http://schemas.microsoft.com/office/drawing/2014/main" id="{6EC9925B-6F1F-47CD-97F0-B337C0767609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A337C1D8-DF41-47F1-92EC-9FD97C5D86B2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/>
                <a:t>Over</a:t>
              </a:r>
            </a:p>
            <a:p>
              <a:pPr algn="ctr"/>
              <a:r>
                <a:rPr lang="en-US" altLang="zh-TW" sz="400" dirty="0"/>
                <a:t>Flow</a:t>
              </a:r>
            </a:p>
            <a:p>
              <a:pPr algn="ctr"/>
              <a:r>
                <a:rPr lang="en-US" altLang="zh-TW" sz="400" dirty="0"/>
                <a:t>detect</a:t>
              </a:r>
              <a:endParaRPr lang="zh-TW" altLang="en-US" sz="800" dirty="0"/>
            </a:p>
          </p:txBody>
        </p: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D0764648-9850-47B7-B0F4-75B204BCD5A2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3FB23FBD-DA31-499D-B9CA-A4F59A8C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8E68A87D-4689-4E8E-9BA7-C616237C2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文字方塊 394">
                <a:extLst>
                  <a:ext uri="{FF2B5EF4-FFF2-40B4-BE49-F238E27FC236}">
                    <a16:creationId xmlns:a16="http://schemas.microsoft.com/office/drawing/2014/main" id="{C603C325-8066-4728-9830-F32DCC863FED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191BC373-2A8C-4AAC-BBE2-222C68ACE4D8}"/>
              </a:ext>
            </a:extLst>
          </p:cNvPr>
          <p:cNvGrpSpPr/>
          <p:nvPr/>
        </p:nvGrpSpPr>
        <p:grpSpPr>
          <a:xfrm>
            <a:off x="1011807" y="3261092"/>
            <a:ext cx="723898" cy="636469"/>
            <a:chOff x="1020988" y="4846185"/>
            <a:chExt cx="723898" cy="636469"/>
          </a:xfrm>
        </p:grpSpPr>
        <p:grpSp>
          <p:nvGrpSpPr>
            <p:cNvPr id="397" name="群組 396">
              <a:extLst>
                <a:ext uri="{FF2B5EF4-FFF2-40B4-BE49-F238E27FC236}">
                  <a16:creationId xmlns:a16="http://schemas.microsoft.com/office/drawing/2014/main" id="{973F316C-DC60-49B6-B78D-71CA08AEE7B6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03" name="直線單箭頭接點 402">
                <a:extLst>
                  <a:ext uri="{FF2B5EF4-FFF2-40B4-BE49-F238E27FC236}">
                    <a16:creationId xmlns:a16="http://schemas.microsoft.com/office/drawing/2014/main" id="{9B720F1D-E690-4862-B45B-015172CD3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3D07C0FC-9F40-43E8-937E-A95DF9A0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文字方塊 404">
                <a:extLst>
                  <a:ext uri="{FF2B5EF4-FFF2-40B4-BE49-F238E27FC236}">
                    <a16:creationId xmlns:a16="http://schemas.microsoft.com/office/drawing/2014/main" id="{A8F0FD69-C747-46BE-ADF0-824FC08DA528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8" name="矩形: 圓角 397">
              <a:extLst>
                <a:ext uri="{FF2B5EF4-FFF2-40B4-BE49-F238E27FC236}">
                  <a16:creationId xmlns:a16="http://schemas.microsoft.com/office/drawing/2014/main" id="{4CB41B7F-9FCE-4AAF-B0D5-F748422F49C2}"/>
                </a:ext>
              </a:extLst>
            </p:cNvPr>
            <p:cNvSpPr/>
            <p:nvPr/>
          </p:nvSpPr>
          <p:spPr>
            <a:xfrm>
              <a:off x="1225550" y="4846185"/>
              <a:ext cx="340418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Over</a:t>
              </a:r>
            </a:p>
            <a:p>
              <a:pPr algn="ctr"/>
              <a:r>
                <a:rPr lang="en-US" altLang="zh-TW" sz="300" dirty="0"/>
                <a:t>Flow</a:t>
              </a:r>
            </a:p>
            <a:p>
              <a:pPr algn="ctr"/>
              <a:r>
                <a:rPr lang="en-US" altLang="zh-TW" sz="300" dirty="0"/>
                <a:t>detect</a:t>
              </a:r>
              <a:endParaRPr lang="zh-TW" altLang="en-US" sz="300" dirty="0"/>
            </a:p>
          </p:txBody>
        </p:sp>
        <p:grpSp>
          <p:nvGrpSpPr>
            <p:cNvPr id="399" name="群組 398">
              <a:extLst>
                <a:ext uri="{FF2B5EF4-FFF2-40B4-BE49-F238E27FC236}">
                  <a16:creationId xmlns:a16="http://schemas.microsoft.com/office/drawing/2014/main" id="{A92E20F3-3D66-4295-B269-F44A749EA6DE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400" name="直線單箭頭接點 399">
                <a:extLst>
                  <a:ext uri="{FF2B5EF4-FFF2-40B4-BE49-F238E27FC236}">
                    <a16:creationId xmlns:a16="http://schemas.microsoft.com/office/drawing/2014/main" id="{B8775E24-F373-40AA-979C-4E959916B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A4960D56-D115-45F6-8204-828380EF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95048044-0A86-4BAD-B630-DF70CE66E6B5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34E041CD-4230-47B8-8768-A2FCD1620B7E}"/>
              </a:ext>
            </a:extLst>
          </p:cNvPr>
          <p:cNvGrpSpPr/>
          <p:nvPr/>
        </p:nvGrpSpPr>
        <p:grpSpPr>
          <a:xfrm>
            <a:off x="2542450" y="3305144"/>
            <a:ext cx="861819" cy="344380"/>
            <a:chOff x="4626544" y="396378"/>
            <a:chExt cx="723789" cy="344380"/>
          </a:xfrm>
        </p:grpSpPr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0960FB8B-7CD2-48C3-8E5B-9038EB8C6B8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3516B4E4-A608-4B5F-A947-1E0F82C53A81}"/>
                </a:ext>
              </a:extLst>
            </p:cNvPr>
            <p:cNvCxnSpPr>
              <a:cxnSpLocks/>
            </p:cNvCxnSpPr>
            <p:nvPr/>
          </p:nvCxnSpPr>
          <p:spPr>
            <a:xfrm>
              <a:off x="4889529" y="614505"/>
              <a:ext cx="74867" cy="126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文字方塊 408">
              <a:extLst>
                <a:ext uri="{FF2B5EF4-FFF2-40B4-BE49-F238E27FC236}">
                  <a16:creationId xmlns:a16="http://schemas.microsoft.com/office/drawing/2014/main" id="{3D62B874-B4DF-463A-874A-992A82E9F340}"/>
                </a:ext>
              </a:extLst>
            </p:cNvPr>
            <p:cNvSpPr txBox="1"/>
            <p:nvPr/>
          </p:nvSpPr>
          <p:spPr>
            <a:xfrm>
              <a:off x="4816933" y="39637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42AFF99-D98F-47CF-9DC2-04244CBB7FB2}"/>
              </a:ext>
            </a:extLst>
          </p:cNvPr>
          <p:cNvCxnSpPr>
            <a:cxnSpLocks/>
          </p:cNvCxnSpPr>
          <p:nvPr/>
        </p:nvCxnSpPr>
        <p:spPr>
          <a:xfrm>
            <a:off x="2666225" y="1717331"/>
            <a:ext cx="9523" cy="3107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" name="流程圖: 接點 413">
            <a:extLst>
              <a:ext uri="{FF2B5EF4-FFF2-40B4-BE49-F238E27FC236}">
                <a16:creationId xmlns:a16="http://schemas.microsoft.com/office/drawing/2014/main" id="{81914EA0-3A6B-4A8E-B5BF-4727A7C8D2E8}"/>
              </a:ext>
            </a:extLst>
          </p:cNvPr>
          <p:cNvSpPr/>
          <p:nvPr/>
        </p:nvSpPr>
        <p:spPr>
          <a:xfrm>
            <a:off x="2649294" y="35609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13B793CC-B615-4B49-B58D-8D08A772991B}"/>
              </a:ext>
            </a:extLst>
          </p:cNvPr>
          <p:cNvGrpSpPr/>
          <p:nvPr/>
        </p:nvGrpSpPr>
        <p:grpSpPr>
          <a:xfrm>
            <a:off x="2666225" y="4559572"/>
            <a:ext cx="562902" cy="351512"/>
            <a:chOff x="4626544" y="406290"/>
            <a:chExt cx="576698" cy="351512"/>
          </a:xfrm>
        </p:grpSpPr>
        <p:cxnSp>
          <p:nvCxnSpPr>
            <p:cNvPr id="417" name="直線單箭頭接點 416">
              <a:extLst>
                <a:ext uri="{FF2B5EF4-FFF2-40B4-BE49-F238E27FC236}">
                  <a16:creationId xmlns:a16="http://schemas.microsoft.com/office/drawing/2014/main" id="{D800CCF4-6ABC-4027-A77D-0B698975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>
              <a:extLst>
                <a:ext uri="{FF2B5EF4-FFF2-40B4-BE49-F238E27FC236}">
                  <a16:creationId xmlns:a16="http://schemas.microsoft.com/office/drawing/2014/main" id="{B56A056E-EA48-478B-B6C7-7CB4421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8110A33D-8359-4F99-A0B5-F52E438F07AB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1" name="直線單箭頭接點 420">
            <a:extLst>
              <a:ext uri="{FF2B5EF4-FFF2-40B4-BE49-F238E27FC236}">
                <a16:creationId xmlns:a16="http://schemas.microsoft.com/office/drawing/2014/main" id="{7E9283DD-94A7-4C43-96B3-45AFCAF4504F}"/>
              </a:ext>
            </a:extLst>
          </p:cNvPr>
          <p:cNvCxnSpPr>
            <a:cxnSpLocks/>
          </p:cNvCxnSpPr>
          <p:nvPr/>
        </p:nvCxnSpPr>
        <p:spPr>
          <a:xfrm flipV="1">
            <a:off x="3621015" y="6338853"/>
            <a:ext cx="908" cy="25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4" name="群組 423">
            <a:extLst>
              <a:ext uri="{FF2B5EF4-FFF2-40B4-BE49-F238E27FC236}">
                <a16:creationId xmlns:a16="http://schemas.microsoft.com/office/drawing/2014/main" id="{151F2718-68B9-41F9-8AF0-16EAD79B52E1}"/>
              </a:ext>
            </a:extLst>
          </p:cNvPr>
          <p:cNvGrpSpPr/>
          <p:nvPr/>
        </p:nvGrpSpPr>
        <p:grpSpPr>
          <a:xfrm>
            <a:off x="1895377" y="5890366"/>
            <a:ext cx="1676821" cy="281305"/>
            <a:chOff x="4626544" y="427798"/>
            <a:chExt cx="653320" cy="330004"/>
          </a:xfrm>
        </p:grpSpPr>
        <p:cxnSp>
          <p:nvCxnSpPr>
            <p:cNvPr id="425" name="直線單箭頭接點 424">
              <a:extLst>
                <a:ext uri="{FF2B5EF4-FFF2-40B4-BE49-F238E27FC236}">
                  <a16:creationId xmlns:a16="http://schemas.microsoft.com/office/drawing/2014/main" id="{5D15F2B4-489B-4F2F-BAD1-9002A2511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>
              <a:extLst>
                <a:ext uri="{FF2B5EF4-FFF2-40B4-BE49-F238E27FC236}">
                  <a16:creationId xmlns:a16="http://schemas.microsoft.com/office/drawing/2014/main" id="{B1FDE1C1-E4EC-44B9-8BF4-5AC69BFF17F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文字方塊 426">
              <a:extLst>
                <a:ext uri="{FF2B5EF4-FFF2-40B4-BE49-F238E27FC236}">
                  <a16:creationId xmlns:a16="http://schemas.microsoft.com/office/drawing/2014/main" id="{90A48D02-FDBE-40A0-AF4A-94BC01D2A14B}"/>
                </a:ext>
              </a:extLst>
            </p:cNvPr>
            <p:cNvSpPr txBox="1"/>
            <p:nvPr/>
          </p:nvSpPr>
          <p:spPr>
            <a:xfrm>
              <a:off x="4746464" y="427798"/>
              <a:ext cx="533400" cy="32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9" name="箭號: 向右 428">
            <a:extLst>
              <a:ext uri="{FF2B5EF4-FFF2-40B4-BE49-F238E27FC236}">
                <a16:creationId xmlns:a16="http://schemas.microsoft.com/office/drawing/2014/main" id="{87A0DBAC-D0A3-4A93-892D-F0ED6ABDA919}"/>
              </a:ext>
            </a:extLst>
          </p:cNvPr>
          <p:cNvSpPr/>
          <p:nvPr/>
        </p:nvSpPr>
        <p:spPr>
          <a:xfrm>
            <a:off x="1902263" y="5754761"/>
            <a:ext cx="1215290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65B6790E-CBD7-4B21-8FF1-BA1A50E3AF52}"/>
              </a:ext>
            </a:extLst>
          </p:cNvPr>
          <p:cNvCxnSpPr>
            <a:cxnSpLocks/>
          </p:cNvCxnSpPr>
          <p:nvPr/>
        </p:nvCxnSpPr>
        <p:spPr>
          <a:xfrm>
            <a:off x="2344128" y="5736701"/>
            <a:ext cx="144486" cy="18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文字方塊 430">
            <a:extLst>
              <a:ext uri="{FF2B5EF4-FFF2-40B4-BE49-F238E27FC236}">
                <a16:creationId xmlns:a16="http://schemas.microsoft.com/office/drawing/2014/main" id="{64993DB3-4AF1-48C9-B08D-526E6E016A8F}"/>
              </a:ext>
            </a:extLst>
          </p:cNvPr>
          <p:cNvSpPr txBox="1"/>
          <p:nvPr/>
        </p:nvSpPr>
        <p:spPr>
          <a:xfrm>
            <a:off x="2175499" y="5536541"/>
            <a:ext cx="564135" cy="19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字方塊 431">
            <a:extLst>
              <a:ext uri="{FF2B5EF4-FFF2-40B4-BE49-F238E27FC236}">
                <a16:creationId xmlns:a16="http://schemas.microsoft.com/office/drawing/2014/main" id="{97C18C81-AD8C-46A7-8954-F965EC959BB5}"/>
              </a:ext>
            </a:extLst>
          </p:cNvPr>
          <p:cNvSpPr txBox="1"/>
          <p:nvPr/>
        </p:nvSpPr>
        <p:spPr>
          <a:xfrm>
            <a:off x="1964721" y="5803825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Offspring_wb_state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0C182135-2C29-4BD2-8D2A-265B0D740CD4}"/>
              </a:ext>
            </a:extLst>
          </p:cNvPr>
          <p:cNvGrpSpPr/>
          <p:nvPr/>
        </p:nvGrpSpPr>
        <p:grpSpPr>
          <a:xfrm>
            <a:off x="10722129" y="635825"/>
            <a:ext cx="397282" cy="6200774"/>
            <a:chOff x="2383389" y="3557589"/>
            <a:chExt cx="258674" cy="443047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FE38AD6-7DB2-4D2B-BE01-DFA16855EA40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EF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F89DE21D-F0C1-498D-B594-B6E3C83F0A8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FE2D4DB9-DBC2-4887-B032-20024557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9" name="文字方塊 438">
            <a:extLst>
              <a:ext uri="{FF2B5EF4-FFF2-40B4-BE49-F238E27FC236}">
                <a16:creationId xmlns:a16="http://schemas.microsoft.com/office/drawing/2014/main" id="{89B54D55-B94B-41D7-804A-4DE1A568401C}"/>
              </a:ext>
            </a:extLst>
          </p:cNvPr>
          <p:cNvSpPr txBox="1"/>
          <p:nvPr/>
        </p:nvSpPr>
        <p:spPr>
          <a:xfrm>
            <a:off x="2005101" y="60639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0247F8B7-9B1A-4C72-B0A8-11B57AEF6541}"/>
              </a:ext>
            </a:extLst>
          </p:cNvPr>
          <p:cNvSpPr txBox="1"/>
          <p:nvPr/>
        </p:nvSpPr>
        <p:spPr>
          <a:xfrm>
            <a:off x="3322563" y="6540021"/>
            <a:ext cx="59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橢圓 440">
            <a:extLst>
              <a:ext uri="{FF2B5EF4-FFF2-40B4-BE49-F238E27FC236}">
                <a16:creationId xmlns:a16="http://schemas.microsoft.com/office/drawing/2014/main" id="{318F7CAE-0A8E-42C1-91EC-1038E99BDBA8}"/>
              </a:ext>
            </a:extLst>
          </p:cNvPr>
          <p:cNvSpPr/>
          <p:nvPr/>
        </p:nvSpPr>
        <p:spPr>
          <a:xfrm>
            <a:off x="1992926" y="611015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8AD752FF-C0CB-4668-BA34-534610872D29}"/>
              </a:ext>
            </a:extLst>
          </p:cNvPr>
          <p:cNvSpPr txBox="1"/>
          <p:nvPr/>
        </p:nvSpPr>
        <p:spPr>
          <a:xfrm>
            <a:off x="1933874" y="-117946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89B4BAB7-3F4E-4203-AAEE-B37C4802B985}"/>
              </a:ext>
            </a:extLst>
          </p:cNvPr>
          <p:cNvSpPr txBox="1"/>
          <p:nvPr/>
        </p:nvSpPr>
        <p:spPr>
          <a:xfrm>
            <a:off x="11111373" y="-63025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1D48A03-F3CD-4BA7-B6C4-B80BA64F7169}"/>
              </a:ext>
            </a:extLst>
          </p:cNvPr>
          <p:cNvGrpSpPr/>
          <p:nvPr/>
        </p:nvGrpSpPr>
        <p:grpSpPr>
          <a:xfrm>
            <a:off x="2876768" y="665065"/>
            <a:ext cx="2321798" cy="278818"/>
            <a:chOff x="2890089" y="1077358"/>
            <a:chExt cx="2287000" cy="278818"/>
          </a:xfrm>
        </p:grpSpPr>
        <p:cxnSp>
          <p:nvCxnSpPr>
            <p:cNvPr id="445" name="直線單箭頭接點 444">
              <a:extLst>
                <a:ext uri="{FF2B5EF4-FFF2-40B4-BE49-F238E27FC236}">
                  <a16:creationId xmlns:a16="http://schemas.microsoft.com/office/drawing/2014/main" id="{C51EBC51-7450-4C57-AABA-6ED710BA64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86C10C8D-B288-46A5-B15C-65420352511A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currentState_DF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9150306C-7B02-4700-ACF2-9D99DC3313BE}"/>
              </a:ext>
            </a:extLst>
          </p:cNvPr>
          <p:cNvGrpSpPr/>
          <p:nvPr/>
        </p:nvGrpSpPr>
        <p:grpSpPr>
          <a:xfrm>
            <a:off x="5800304" y="665975"/>
            <a:ext cx="3001332" cy="278818"/>
            <a:chOff x="2890089" y="1077358"/>
            <a:chExt cx="2287000" cy="278818"/>
          </a:xfrm>
        </p:grpSpPr>
        <p:cxnSp>
          <p:nvCxnSpPr>
            <p:cNvPr id="449" name="直線單箭頭接點 448">
              <a:extLst>
                <a:ext uri="{FF2B5EF4-FFF2-40B4-BE49-F238E27FC236}">
                  <a16:creationId xmlns:a16="http://schemas.microsoft.com/office/drawing/2014/main" id="{B2918B51-6C05-4971-8A7C-34B6C1A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4835C841-7400-4E5F-BC69-31570D7C88A2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72F55034-AF57-4B94-B5EE-275439DCC1CF}"/>
              </a:ext>
            </a:extLst>
          </p:cNvPr>
          <p:cNvGrpSpPr/>
          <p:nvPr/>
        </p:nvGrpSpPr>
        <p:grpSpPr>
          <a:xfrm>
            <a:off x="9130425" y="610815"/>
            <a:ext cx="1251224" cy="276999"/>
            <a:chOff x="2691697" y="1065650"/>
            <a:chExt cx="3048387" cy="315136"/>
          </a:xfrm>
        </p:grpSpPr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16405B1A-4888-4A5E-9105-B72EEF6C199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CD983F7-0060-40E6-9084-6DC3EA60309B}"/>
                </a:ext>
              </a:extLst>
            </p:cNvPr>
            <p:cNvSpPr txBox="1"/>
            <p:nvPr/>
          </p:nvSpPr>
          <p:spPr>
            <a:xfrm>
              <a:off x="2691697" y="1065650"/>
              <a:ext cx="3048387" cy="31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3BDAE16F-3975-4A8C-BB70-7AB3E2B786A4}"/>
              </a:ext>
            </a:extLst>
          </p:cNvPr>
          <p:cNvGrpSpPr/>
          <p:nvPr/>
        </p:nvGrpSpPr>
        <p:grpSpPr>
          <a:xfrm>
            <a:off x="11111373" y="665065"/>
            <a:ext cx="1217493" cy="279616"/>
            <a:chOff x="2854334" y="1076560"/>
            <a:chExt cx="2667161" cy="279616"/>
          </a:xfrm>
        </p:grpSpPr>
        <p:cxnSp>
          <p:nvCxnSpPr>
            <p:cNvPr id="455" name="直線單箭頭接點 454">
              <a:extLst>
                <a:ext uri="{FF2B5EF4-FFF2-40B4-BE49-F238E27FC236}">
                  <a16:creationId xmlns:a16="http://schemas.microsoft.com/office/drawing/2014/main" id="{A1FA4E3F-2DCF-4284-A02F-879B7947C2B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6" name="文字方塊 455">
              <a:extLst>
                <a:ext uri="{FF2B5EF4-FFF2-40B4-BE49-F238E27FC236}">
                  <a16:creationId xmlns:a16="http://schemas.microsoft.com/office/drawing/2014/main" id="{605C2D88-F3FC-4AD5-9BDA-E257625A706D}"/>
                </a:ext>
              </a:extLst>
            </p:cNvPr>
            <p:cNvSpPr txBox="1"/>
            <p:nvPr/>
          </p:nvSpPr>
          <p:spPr>
            <a:xfrm>
              <a:off x="2854334" y="1076560"/>
              <a:ext cx="2667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in_valid_EF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7" name="橢圓 456">
            <a:extLst>
              <a:ext uri="{FF2B5EF4-FFF2-40B4-BE49-F238E27FC236}">
                <a16:creationId xmlns:a16="http://schemas.microsoft.com/office/drawing/2014/main" id="{C8CB6BA2-C371-4222-9B71-6CBD9C9BF9A3}"/>
              </a:ext>
            </a:extLst>
          </p:cNvPr>
          <p:cNvSpPr/>
          <p:nvPr/>
        </p:nvSpPr>
        <p:spPr>
          <a:xfrm>
            <a:off x="10163304" y="745265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458" name="直線單箭頭接點 457">
            <a:extLst>
              <a:ext uri="{FF2B5EF4-FFF2-40B4-BE49-F238E27FC236}">
                <a16:creationId xmlns:a16="http://schemas.microsoft.com/office/drawing/2014/main" id="{8FB68F5B-98E5-4DA3-90AD-4E3EC363E94B}"/>
              </a:ext>
            </a:extLst>
          </p:cNvPr>
          <p:cNvCxnSpPr>
            <a:cxnSpLocks/>
          </p:cNvCxnSpPr>
          <p:nvPr/>
        </p:nvCxnSpPr>
        <p:spPr>
          <a:xfrm>
            <a:off x="10542515" y="951151"/>
            <a:ext cx="179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9" name="直線單箭頭接點 458">
            <a:extLst>
              <a:ext uri="{FF2B5EF4-FFF2-40B4-BE49-F238E27FC236}">
                <a16:creationId xmlns:a16="http://schemas.microsoft.com/office/drawing/2014/main" id="{63635DD9-3A67-40D7-93A4-95CF014343B4}"/>
              </a:ext>
            </a:extLst>
          </p:cNvPr>
          <p:cNvCxnSpPr>
            <a:cxnSpLocks/>
          </p:cNvCxnSpPr>
          <p:nvPr/>
        </p:nvCxnSpPr>
        <p:spPr>
          <a:xfrm>
            <a:off x="10014638" y="1060689"/>
            <a:ext cx="182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26BAF0F6-3EAF-401B-8560-DE4649D22EF3}"/>
              </a:ext>
            </a:extLst>
          </p:cNvPr>
          <p:cNvSpPr txBox="1"/>
          <p:nvPr/>
        </p:nvSpPr>
        <p:spPr>
          <a:xfrm>
            <a:off x="9260993" y="828055"/>
            <a:ext cx="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矩形 35">
            <a:extLst>
              <a:ext uri="{FF2B5EF4-FFF2-40B4-BE49-F238E27FC236}">
                <a16:creationId xmlns:a16="http://schemas.microsoft.com/office/drawing/2014/main" id="{E104F9FF-F7CA-43FE-8C64-22D278E77DB9}"/>
              </a:ext>
            </a:extLst>
          </p:cNvPr>
          <p:cNvSpPr/>
          <p:nvPr/>
        </p:nvSpPr>
        <p:spPr>
          <a:xfrm>
            <a:off x="1503021" y="5544461"/>
            <a:ext cx="388307" cy="1255214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WB</a:t>
            </a:r>
          </a:p>
          <a:p>
            <a:pPr algn="ctr"/>
            <a:r>
              <a:rPr lang="en-US" altLang="zh-TW" sz="1050" dirty="0"/>
              <a:t>SEL</a:t>
            </a:r>
            <a:endParaRPr lang="zh-TW" altLang="en-US" sz="1050" dirty="0"/>
          </a:p>
        </p:txBody>
      </p:sp>
      <p:sp>
        <p:nvSpPr>
          <p:cNvPr id="462" name="箭號: 向右 461">
            <a:extLst>
              <a:ext uri="{FF2B5EF4-FFF2-40B4-BE49-F238E27FC236}">
                <a16:creationId xmlns:a16="http://schemas.microsoft.com/office/drawing/2014/main" id="{B1619730-1BA0-4BBB-88D9-8A97B8B3B18C}"/>
              </a:ext>
            </a:extLst>
          </p:cNvPr>
          <p:cNvSpPr/>
          <p:nvPr/>
        </p:nvSpPr>
        <p:spPr>
          <a:xfrm>
            <a:off x="303526" y="5728684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4" name="直線單箭頭接點 463">
            <a:extLst>
              <a:ext uri="{FF2B5EF4-FFF2-40B4-BE49-F238E27FC236}">
                <a16:creationId xmlns:a16="http://schemas.microsoft.com/office/drawing/2014/main" id="{E762102E-10ED-4377-9803-90B4CC66E10E}"/>
              </a:ext>
            </a:extLst>
          </p:cNvPr>
          <p:cNvCxnSpPr>
            <a:cxnSpLocks/>
          </p:cNvCxnSpPr>
          <p:nvPr/>
        </p:nvCxnSpPr>
        <p:spPr>
          <a:xfrm>
            <a:off x="271714" y="6441157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858F53F-B13C-48B5-8C89-6C62EB2DA5BB}"/>
              </a:ext>
            </a:extLst>
          </p:cNvPr>
          <p:cNvGrpSpPr/>
          <p:nvPr/>
        </p:nvGrpSpPr>
        <p:grpSpPr>
          <a:xfrm>
            <a:off x="654002" y="5529782"/>
            <a:ext cx="564135" cy="383069"/>
            <a:chOff x="2327899" y="5688941"/>
            <a:chExt cx="564135" cy="383069"/>
          </a:xfrm>
        </p:grpSpPr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11588DDB-2153-4CF7-9391-BA86DD16F1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28" y="5889101"/>
              <a:ext cx="144486" cy="182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7" name="文字方塊 466">
              <a:extLst>
                <a:ext uri="{FF2B5EF4-FFF2-40B4-BE49-F238E27FC236}">
                  <a16:creationId xmlns:a16="http://schemas.microsoft.com/office/drawing/2014/main" id="{FE6753D1-FCE1-4E87-A3D2-184F98EB7017}"/>
                </a:ext>
              </a:extLst>
            </p:cNvPr>
            <p:cNvSpPr txBox="1"/>
            <p:nvPr/>
          </p:nvSpPr>
          <p:spPr>
            <a:xfrm>
              <a:off x="2327899" y="5688941"/>
              <a:ext cx="564135" cy="19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6EF7EE0D-6462-498C-A3AA-EE018EE02F9C}"/>
              </a:ext>
            </a:extLst>
          </p:cNvPr>
          <p:cNvSpPr txBox="1"/>
          <p:nvPr/>
        </p:nvSpPr>
        <p:spPr>
          <a:xfrm>
            <a:off x="-15949" y="55910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TourState_MU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0B7A1175-3619-4A21-A1A5-344345C47ACA}"/>
              </a:ext>
            </a:extLst>
          </p:cNvPr>
          <p:cNvCxnSpPr>
            <a:cxnSpLocks/>
          </p:cNvCxnSpPr>
          <p:nvPr/>
        </p:nvCxnSpPr>
        <p:spPr>
          <a:xfrm>
            <a:off x="1901051" y="6310721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6BE7286C-A166-45CB-A5F3-10D57A360FA3}"/>
              </a:ext>
            </a:extLst>
          </p:cNvPr>
          <p:cNvSpPr txBox="1"/>
          <p:nvPr/>
        </p:nvSpPr>
        <p:spPr>
          <a:xfrm>
            <a:off x="2002415" y="6280271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4D3AB928-ADCF-496B-B062-FCFF701C3AF2}"/>
              </a:ext>
            </a:extLst>
          </p:cNvPr>
          <p:cNvCxnSpPr>
            <a:cxnSpLocks/>
          </p:cNvCxnSpPr>
          <p:nvPr/>
        </p:nvCxnSpPr>
        <p:spPr>
          <a:xfrm>
            <a:off x="2264949" y="624380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791F4B-CE6C-41C7-9E4E-2F84B5B0809F}"/>
              </a:ext>
            </a:extLst>
          </p:cNvPr>
          <p:cNvGrpSpPr/>
          <p:nvPr/>
        </p:nvGrpSpPr>
        <p:grpSpPr>
          <a:xfrm>
            <a:off x="198936" y="6440041"/>
            <a:ext cx="1299635" cy="401056"/>
            <a:chOff x="198936" y="6440041"/>
            <a:chExt cx="1299635" cy="401056"/>
          </a:xfrm>
        </p:grpSpPr>
        <p:cxnSp>
          <p:nvCxnSpPr>
            <p:cNvPr id="465" name="直線單箭頭接點 464">
              <a:extLst>
                <a:ext uri="{FF2B5EF4-FFF2-40B4-BE49-F238E27FC236}">
                  <a16:creationId xmlns:a16="http://schemas.microsoft.com/office/drawing/2014/main" id="{AF30C126-EA61-4986-B2F5-8178EF873BF3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文字方塊 477">
              <a:extLst>
                <a:ext uri="{FF2B5EF4-FFF2-40B4-BE49-F238E27FC236}">
                  <a16:creationId xmlns:a16="http://schemas.microsoft.com/office/drawing/2014/main" id="{7C8D23FC-F28F-4BED-A239-8A5F7FC27108}"/>
                </a:ext>
              </a:extLst>
            </p:cNvPr>
            <p:cNvSpPr txBox="1"/>
            <p:nvPr/>
          </p:nvSpPr>
          <p:spPr>
            <a:xfrm>
              <a:off x="198936" y="662565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fit_FR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3" name="直線接點 482">
              <a:extLst>
                <a:ext uri="{FF2B5EF4-FFF2-40B4-BE49-F238E27FC236}">
                  <a16:creationId xmlns:a16="http://schemas.microsoft.com/office/drawing/2014/main" id="{A657DB17-0BAA-43D9-A89C-AE3145AF6174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6" name="文字方塊 485">
              <a:extLst>
                <a:ext uri="{FF2B5EF4-FFF2-40B4-BE49-F238E27FC236}">
                  <a16:creationId xmlns:a16="http://schemas.microsoft.com/office/drawing/2014/main" id="{7ABFD5FF-D28C-4350-85AE-94E92FA23297}"/>
                </a:ext>
              </a:extLst>
            </p:cNvPr>
            <p:cNvSpPr txBox="1"/>
            <p:nvPr/>
          </p:nvSpPr>
          <p:spPr>
            <a:xfrm>
              <a:off x="681527" y="6440041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E6BB6DE9-F396-4821-8240-72158645A0E3}"/>
              </a:ext>
            </a:extLst>
          </p:cNvPr>
          <p:cNvSpPr txBox="1"/>
          <p:nvPr/>
        </p:nvSpPr>
        <p:spPr>
          <a:xfrm>
            <a:off x="2347843" y="6153612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87ACAB41-702B-4E33-93EA-969E77BB0869}"/>
              </a:ext>
            </a:extLst>
          </p:cNvPr>
          <p:cNvCxnSpPr>
            <a:cxnSpLocks/>
          </p:cNvCxnSpPr>
          <p:nvPr/>
        </p:nvCxnSpPr>
        <p:spPr>
          <a:xfrm>
            <a:off x="264316" y="6243808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F2133F08-7CB3-4717-B40C-5F8D7D367229}"/>
              </a:ext>
            </a:extLst>
          </p:cNvPr>
          <p:cNvCxnSpPr>
            <a:cxnSpLocks/>
          </p:cNvCxnSpPr>
          <p:nvPr/>
        </p:nvCxnSpPr>
        <p:spPr>
          <a:xfrm>
            <a:off x="760305" y="617814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0D460FF0-A08D-4622-935B-B5DD3EF3D2DD}"/>
              </a:ext>
            </a:extLst>
          </p:cNvPr>
          <p:cNvCxnSpPr>
            <a:cxnSpLocks/>
          </p:cNvCxnSpPr>
          <p:nvPr/>
        </p:nvCxnSpPr>
        <p:spPr>
          <a:xfrm>
            <a:off x="741405" y="6387993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CDA1D08F-11A3-4953-97D1-E754D3929C75}"/>
              </a:ext>
            </a:extLst>
          </p:cNvPr>
          <p:cNvSpPr txBox="1"/>
          <p:nvPr/>
        </p:nvSpPr>
        <p:spPr>
          <a:xfrm>
            <a:off x="709234" y="5978253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6405C426-6C8B-4F61-84A9-B03B5F55CDF4}"/>
              </a:ext>
            </a:extLst>
          </p:cNvPr>
          <p:cNvSpPr txBox="1"/>
          <p:nvPr/>
        </p:nvSpPr>
        <p:spPr>
          <a:xfrm>
            <a:off x="705823" y="6220910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DCDB03C2-F6AE-43B2-A3ED-ADA1FD2667C3}"/>
              </a:ext>
            </a:extLst>
          </p:cNvPr>
          <p:cNvSpPr txBox="1"/>
          <p:nvPr/>
        </p:nvSpPr>
        <p:spPr>
          <a:xfrm>
            <a:off x="115235" y="6405522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3F60C73F-60D8-4238-8864-405BB66C996C}"/>
              </a:ext>
            </a:extLst>
          </p:cNvPr>
          <p:cNvSpPr txBox="1"/>
          <p:nvPr/>
        </p:nvSpPr>
        <p:spPr>
          <a:xfrm>
            <a:off x="-78300" y="61836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流程圖: 接點 202">
            <a:extLst>
              <a:ext uri="{FF2B5EF4-FFF2-40B4-BE49-F238E27FC236}">
                <a16:creationId xmlns:a16="http://schemas.microsoft.com/office/drawing/2014/main" id="{7B9FF79A-5B19-4DA0-A5F0-CA4EC601A4A0}"/>
              </a:ext>
            </a:extLst>
          </p:cNvPr>
          <p:cNvSpPr/>
          <p:nvPr/>
        </p:nvSpPr>
        <p:spPr>
          <a:xfrm>
            <a:off x="1967295" y="4355081"/>
            <a:ext cx="257190" cy="2500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37430F37-EEE4-4499-8935-EAE244C50C9B}"/>
              </a:ext>
            </a:extLst>
          </p:cNvPr>
          <p:cNvGrpSpPr/>
          <p:nvPr/>
        </p:nvGrpSpPr>
        <p:grpSpPr>
          <a:xfrm rot="8532751">
            <a:off x="2209706" y="4218917"/>
            <a:ext cx="314993" cy="276999"/>
            <a:chOff x="4235454" y="518439"/>
            <a:chExt cx="832125" cy="276999"/>
          </a:xfrm>
        </p:grpSpPr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346453BB-046D-40C7-9176-D7B3BD3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3" y="702941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006D9A7A-892F-483B-AF3D-446A2C0C8F5E}"/>
                </a:ext>
              </a:extLst>
            </p:cNvPr>
            <p:cNvSpPr txBox="1"/>
            <p:nvPr/>
          </p:nvSpPr>
          <p:spPr>
            <a:xfrm rot="13067249">
              <a:off x="4235454" y="51843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AAB294D2-0EA6-4A70-8C7D-3615AFF2C2EF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095890" y="4189120"/>
            <a:ext cx="0" cy="16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C2A8126B-918B-4DC0-A09B-8D121581F466}"/>
              </a:ext>
            </a:extLst>
          </p:cNvPr>
          <p:cNvCxnSpPr>
            <a:cxnSpLocks/>
            <a:stCxn id="203" idx="4"/>
          </p:cNvCxnSpPr>
          <p:nvPr/>
        </p:nvCxnSpPr>
        <p:spPr>
          <a:xfrm flipH="1">
            <a:off x="2092686" y="4605112"/>
            <a:ext cx="3204" cy="8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3303FACA-5881-4924-8BB1-6F02C508DE35}"/>
              </a:ext>
            </a:extLst>
          </p:cNvPr>
          <p:cNvGrpSpPr/>
          <p:nvPr/>
        </p:nvGrpSpPr>
        <p:grpSpPr>
          <a:xfrm>
            <a:off x="5811313" y="3618029"/>
            <a:ext cx="2129361" cy="681025"/>
            <a:chOff x="3979482" y="3615548"/>
            <a:chExt cx="1237085" cy="681025"/>
          </a:xfrm>
        </p:grpSpPr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5C3FF04D-940C-4D55-9E76-A4DCE4882E6F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20" name="箭號: 向右 219">
                <a:extLst>
                  <a:ext uri="{FF2B5EF4-FFF2-40B4-BE49-F238E27FC236}">
                    <a16:creationId xmlns:a16="http://schemas.microsoft.com/office/drawing/2014/main" id="{A12B1AE7-17DF-47FC-890C-B8FB12D02F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1" name="直線接點 220">
                <a:extLst>
                  <a:ext uri="{FF2B5EF4-FFF2-40B4-BE49-F238E27FC236}">
                    <a16:creationId xmlns:a16="http://schemas.microsoft.com/office/drawing/2014/main" id="{E3F0DCD7-CCF5-4DA2-89CC-E1110A715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F2FC8B37-76D0-4641-A246-49B1C9889D0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039280CC-ABB4-4CB8-9B55-DCBA79841679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Pop_indState_CRX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105823F-50DD-4DF0-BCA0-B8425E6E6E98}"/>
              </a:ext>
            </a:extLst>
          </p:cNvPr>
          <p:cNvGrpSpPr/>
          <p:nvPr/>
        </p:nvGrpSpPr>
        <p:grpSpPr>
          <a:xfrm>
            <a:off x="5793626" y="4493142"/>
            <a:ext cx="2000999" cy="806568"/>
            <a:chOff x="4460643" y="4533535"/>
            <a:chExt cx="1162511" cy="806568"/>
          </a:xfrm>
        </p:grpSpPr>
        <p:grpSp>
          <p:nvGrpSpPr>
            <p:cNvPr id="237" name="群組 236">
              <a:extLst>
                <a:ext uri="{FF2B5EF4-FFF2-40B4-BE49-F238E27FC236}">
                  <a16:creationId xmlns:a16="http://schemas.microsoft.com/office/drawing/2014/main" id="{73F33ECA-8E10-4E20-9B14-C881B1824E2E}"/>
                </a:ext>
              </a:extLst>
            </p:cNvPr>
            <p:cNvGrpSpPr/>
            <p:nvPr/>
          </p:nvGrpSpPr>
          <p:grpSpPr>
            <a:xfrm>
              <a:off x="4466226" y="4533535"/>
              <a:ext cx="719093" cy="543454"/>
              <a:chOff x="3600931" y="2056906"/>
              <a:chExt cx="1014668" cy="543454"/>
            </a:xfrm>
          </p:grpSpPr>
          <p:sp>
            <p:nvSpPr>
              <p:cNvPr id="239" name="箭號: 向右 238">
                <a:extLst>
                  <a:ext uri="{FF2B5EF4-FFF2-40B4-BE49-F238E27FC236}">
                    <a16:creationId xmlns:a16="http://schemas.microsoft.com/office/drawing/2014/main" id="{2BDDD215-5923-42E9-A2CD-813E994D1302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1" name="直線接點 240">
                <a:extLst>
                  <a:ext uri="{FF2B5EF4-FFF2-40B4-BE49-F238E27FC236}">
                    <a16:creationId xmlns:a16="http://schemas.microsoft.com/office/drawing/2014/main" id="{F639BFA3-A08F-4EF2-9671-D802CFA18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6" y="2283287"/>
                <a:ext cx="180864" cy="3170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EA876825-0BBE-4002-BAC7-5CFEAA21A720}"/>
                  </a:ext>
                </a:extLst>
              </p:cNvPr>
              <p:cNvSpPr txBox="1"/>
              <p:nvPr/>
            </p:nvSpPr>
            <p:spPr>
              <a:xfrm>
                <a:off x="3747613" y="2056906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54F84349-E4A7-4880-A1AF-9803BAA6B6AC}"/>
                </a:ext>
              </a:extLst>
            </p:cNvPr>
            <p:cNvSpPr txBox="1"/>
            <p:nvPr/>
          </p:nvSpPr>
          <p:spPr>
            <a:xfrm>
              <a:off x="4460643" y="512465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115B2B56-C269-4693-8AC7-9D898112788B}"/>
              </a:ext>
            </a:extLst>
          </p:cNvPr>
          <p:cNvGrpSpPr/>
          <p:nvPr/>
        </p:nvGrpSpPr>
        <p:grpSpPr>
          <a:xfrm>
            <a:off x="5800302" y="5214291"/>
            <a:ext cx="1994323" cy="834174"/>
            <a:chOff x="4460833" y="4493511"/>
            <a:chExt cx="1162511" cy="834174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6BD86D70-1C6B-412F-8DDC-CFAB248B94B9}"/>
                </a:ext>
              </a:extLst>
            </p:cNvPr>
            <p:cNvGrpSpPr/>
            <p:nvPr/>
          </p:nvGrpSpPr>
          <p:grpSpPr>
            <a:xfrm>
              <a:off x="4466226" y="4493511"/>
              <a:ext cx="719093" cy="571060"/>
              <a:chOff x="3600931" y="2016882"/>
              <a:chExt cx="1014668" cy="571060"/>
            </a:xfrm>
          </p:grpSpPr>
          <p:sp>
            <p:nvSpPr>
              <p:cNvPr id="262" name="箭號: 向右 261">
                <a:extLst>
                  <a:ext uri="{FF2B5EF4-FFF2-40B4-BE49-F238E27FC236}">
                    <a16:creationId xmlns:a16="http://schemas.microsoft.com/office/drawing/2014/main" id="{9E289699-3518-4BC9-AB7E-3CBA3F6C2320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778D741A-F570-4564-B688-855C624F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6178" y="2285245"/>
                <a:ext cx="168839" cy="3008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C248C3D-6126-43E8-A4A8-F4FB42208420}"/>
                  </a:ext>
                </a:extLst>
              </p:cNvPr>
              <p:cNvSpPr txBox="1"/>
              <p:nvPr/>
            </p:nvSpPr>
            <p:spPr>
              <a:xfrm>
                <a:off x="3798200" y="2016882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0A516151-DE24-4E88-BE8E-D69B18BA52A7}"/>
                </a:ext>
              </a:extLst>
            </p:cNvPr>
            <p:cNvSpPr txBox="1"/>
            <p:nvPr/>
          </p:nvSpPr>
          <p:spPr>
            <a:xfrm>
              <a:off x="4460833" y="5112241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矩形 35">
            <a:extLst>
              <a:ext uri="{FF2B5EF4-FFF2-40B4-BE49-F238E27FC236}">
                <a16:creationId xmlns:a16="http://schemas.microsoft.com/office/drawing/2014/main" id="{B9EB8BF8-02F3-445F-8ABC-7466C2865E9B}"/>
              </a:ext>
            </a:extLst>
          </p:cNvPr>
          <p:cNvSpPr/>
          <p:nvPr/>
        </p:nvSpPr>
        <p:spPr>
          <a:xfrm>
            <a:off x="7043935" y="3746035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CRX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00124A65-6B55-44BD-A3F8-977A1A026FF1}"/>
              </a:ext>
            </a:extLst>
          </p:cNvPr>
          <p:cNvGrpSpPr/>
          <p:nvPr/>
        </p:nvGrpSpPr>
        <p:grpSpPr>
          <a:xfrm>
            <a:off x="6740039" y="3404809"/>
            <a:ext cx="1380190" cy="565988"/>
            <a:chOff x="6740039" y="3404809"/>
            <a:chExt cx="1380190" cy="565988"/>
          </a:xfrm>
        </p:grpSpPr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441EFE3D-3707-459C-BCE9-89E644957BF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9" name="文字方塊 268">
              <a:extLst>
                <a:ext uri="{FF2B5EF4-FFF2-40B4-BE49-F238E27FC236}">
                  <a16:creationId xmlns:a16="http://schemas.microsoft.com/office/drawing/2014/main" id="{7BE94520-2D1F-41D8-8733-E5DAF1592C2B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E5A8E996-AC04-4345-88EA-6B2A3B6F1CE1}"/>
              </a:ext>
            </a:extLst>
          </p:cNvPr>
          <p:cNvGrpSpPr/>
          <p:nvPr/>
        </p:nvGrpSpPr>
        <p:grpSpPr>
          <a:xfrm>
            <a:off x="7684423" y="4518708"/>
            <a:ext cx="1914174" cy="681025"/>
            <a:chOff x="3979482" y="3615548"/>
            <a:chExt cx="1237085" cy="681025"/>
          </a:xfrm>
        </p:grpSpPr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B82BB6B0-6544-4888-A84E-F70AA0A420A9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78" name="箭號: 向右 277">
                <a:extLst>
                  <a:ext uri="{FF2B5EF4-FFF2-40B4-BE49-F238E27FC236}">
                    <a16:creationId xmlns:a16="http://schemas.microsoft.com/office/drawing/2014/main" id="{81B18E4A-B33F-44B7-B5A8-C6470B316B35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9" name="直線接點 278">
                <a:extLst>
                  <a:ext uri="{FF2B5EF4-FFF2-40B4-BE49-F238E27FC236}">
                    <a16:creationId xmlns:a16="http://schemas.microsoft.com/office/drawing/2014/main" id="{78991DAE-01C8-4AE7-8C2C-5747A1E0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文字方塊 279">
                <a:extLst>
                  <a:ext uri="{FF2B5EF4-FFF2-40B4-BE49-F238E27FC236}">
                    <a16:creationId xmlns:a16="http://schemas.microsoft.com/office/drawing/2014/main" id="{8FC9DC09-EEE7-4C4D-8C0F-420DF52615E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B225C59C-BD7B-47E9-8465-2924A7926830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493CE736-2FFD-4203-A3A1-E5B133453B85}"/>
              </a:ext>
            </a:extLst>
          </p:cNvPr>
          <p:cNvGrpSpPr/>
          <p:nvPr/>
        </p:nvGrpSpPr>
        <p:grpSpPr>
          <a:xfrm>
            <a:off x="5775977" y="1183285"/>
            <a:ext cx="3673358" cy="491990"/>
            <a:chOff x="271714" y="6407804"/>
            <a:chExt cx="1503787" cy="491990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08BC83A9-A3E5-4701-8166-A2BD140F7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B2F54F44-CA19-4B05-82B3-74C2E3D2D60C}"/>
                </a:ext>
              </a:extLst>
            </p:cNvPr>
            <p:cNvSpPr txBox="1"/>
            <p:nvPr/>
          </p:nvSpPr>
          <p:spPr>
            <a:xfrm>
              <a:off x="612990" y="6684350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97248665-7DF4-4BD7-86EF-5D4F1D1E1D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文字方塊 288">
              <a:extLst>
                <a:ext uri="{FF2B5EF4-FFF2-40B4-BE49-F238E27FC236}">
                  <a16:creationId xmlns:a16="http://schemas.microsoft.com/office/drawing/2014/main" id="{C62D878A-7328-417D-8B91-E5BC1D5F72F3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0" name="流程圖: 接點 289">
            <a:extLst>
              <a:ext uri="{FF2B5EF4-FFF2-40B4-BE49-F238E27FC236}">
                <a16:creationId xmlns:a16="http://schemas.microsoft.com/office/drawing/2014/main" id="{A38229D7-1850-4F61-82CA-F02365916D59}"/>
              </a:ext>
            </a:extLst>
          </p:cNvPr>
          <p:cNvSpPr/>
          <p:nvPr/>
        </p:nvSpPr>
        <p:spPr>
          <a:xfrm>
            <a:off x="6934500" y="1854803"/>
            <a:ext cx="515708" cy="5274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&lt;</a:t>
            </a:r>
            <a:endParaRPr lang="zh-TW" altLang="en-US" sz="3600" dirty="0"/>
          </a:p>
        </p:txBody>
      </p: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C3BADBD3-1CD0-40B6-9F62-A7B69E63FE0A}"/>
              </a:ext>
            </a:extLst>
          </p:cNvPr>
          <p:cNvGrpSpPr/>
          <p:nvPr/>
        </p:nvGrpSpPr>
        <p:grpSpPr>
          <a:xfrm>
            <a:off x="5793626" y="1718251"/>
            <a:ext cx="1588905" cy="485446"/>
            <a:chOff x="271714" y="6407804"/>
            <a:chExt cx="1677919" cy="485446"/>
          </a:xfrm>
        </p:grpSpPr>
        <p:cxnSp>
          <p:nvCxnSpPr>
            <p:cNvPr id="292" name="直線單箭頭接點 291">
              <a:extLst>
                <a:ext uri="{FF2B5EF4-FFF2-40B4-BE49-F238E27FC236}">
                  <a16:creationId xmlns:a16="http://schemas.microsoft.com/office/drawing/2014/main" id="{E410D877-C7F7-4005-B2C0-FF1AEE2F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587D9877-3D48-4E20-AFAF-80DE7DB613CF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4CAED65D-045B-43B2-80C2-64D10829D3ED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43F0B85E-B3B5-49FE-B0FF-FB5723ACDAB8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群組 300">
            <a:extLst>
              <a:ext uri="{FF2B5EF4-FFF2-40B4-BE49-F238E27FC236}">
                <a16:creationId xmlns:a16="http://schemas.microsoft.com/office/drawing/2014/main" id="{6B5BE4A2-BDC5-4819-A7DB-F88282E51D5D}"/>
              </a:ext>
            </a:extLst>
          </p:cNvPr>
          <p:cNvGrpSpPr/>
          <p:nvPr/>
        </p:nvGrpSpPr>
        <p:grpSpPr>
          <a:xfrm>
            <a:off x="5800302" y="2078574"/>
            <a:ext cx="1526204" cy="444055"/>
            <a:chOff x="271714" y="6407804"/>
            <a:chExt cx="1611705" cy="532876"/>
          </a:xfrm>
        </p:grpSpPr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265719F-2F1E-4C69-9459-3CBEBD3207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E0838087-62D5-4022-ABB6-1B5264B0EFF7}"/>
                </a:ext>
              </a:extLst>
            </p:cNvPr>
            <p:cNvSpPr txBox="1"/>
            <p:nvPr/>
          </p:nvSpPr>
          <p:spPr>
            <a:xfrm>
              <a:off x="410942" y="6682142"/>
              <a:ext cx="1472477" cy="25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75DD0F6D-F513-4F9B-8A43-0197143745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字方塊 311">
              <a:extLst>
                <a:ext uri="{FF2B5EF4-FFF2-40B4-BE49-F238E27FC236}">
                  <a16:creationId xmlns:a16="http://schemas.microsoft.com/office/drawing/2014/main" id="{E3E6B344-2FD1-42AC-9EC6-9086194C133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33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37539CAE-86FA-4AD2-B3D2-6BDA2AE790F4}"/>
              </a:ext>
            </a:extLst>
          </p:cNvPr>
          <p:cNvGrpSpPr/>
          <p:nvPr/>
        </p:nvGrpSpPr>
        <p:grpSpPr>
          <a:xfrm>
            <a:off x="5805272" y="2381771"/>
            <a:ext cx="1679233" cy="485446"/>
            <a:chOff x="271714" y="6407804"/>
            <a:chExt cx="1677919" cy="485446"/>
          </a:xfrm>
        </p:grpSpPr>
        <p:cxnSp>
          <p:nvCxnSpPr>
            <p:cNvPr id="314" name="直線單箭頭接點 313">
              <a:extLst>
                <a:ext uri="{FF2B5EF4-FFF2-40B4-BE49-F238E27FC236}">
                  <a16:creationId xmlns:a16="http://schemas.microsoft.com/office/drawing/2014/main" id="{153CFA3B-1C13-443F-BEFC-C43141690422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字方塊 314">
              <a:extLst>
                <a:ext uri="{FF2B5EF4-FFF2-40B4-BE49-F238E27FC236}">
                  <a16:creationId xmlns:a16="http://schemas.microsoft.com/office/drawing/2014/main" id="{D5FB6D32-CF0F-4D3F-B8E3-FF23DB1C4744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16143DFF-81A6-4AF0-AE7C-2968E8AA4100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文字方塊 317">
              <a:extLst>
                <a:ext uri="{FF2B5EF4-FFF2-40B4-BE49-F238E27FC236}">
                  <a16:creationId xmlns:a16="http://schemas.microsoft.com/office/drawing/2014/main" id="{DDB91F79-307A-4B40-A7B2-181F3F6B4A00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群組 319">
            <a:extLst>
              <a:ext uri="{FF2B5EF4-FFF2-40B4-BE49-F238E27FC236}">
                <a16:creationId xmlns:a16="http://schemas.microsoft.com/office/drawing/2014/main" id="{6815065A-7AA2-43BC-99F0-4351868FB36D}"/>
              </a:ext>
            </a:extLst>
          </p:cNvPr>
          <p:cNvGrpSpPr/>
          <p:nvPr/>
        </p:nvGrpSpPr>
        <p:grpSpPr>
          <a:xfrm>
            <a:off x="5810606" y="6384995"/>
            <a:ext cx="4301400" cy="493580"/>
            <a:chOff x="271714" y="6407804"/>
            <a:chExt cx="1766430" cy="493580"/>
          </a:xfrm>
        </p:grpSpPr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AF84616-9C43-4950-8AE7-9BA66C4EEB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字方塊 321">
              <a:extLst>
                <a:ext uri="{FF2B5EF4-FFF2-40B4-BE49-F238E27FC236}">
                  <a16:creationId xmlns:a16="http://schemas.microsoft.com/office/drawing/2014/main" id="{70B02A37-92A9-498B-BEF1-8FA24A84D237}"/>
                </a:ext>
              </a:extLst>
            </p:cNvPr>
            <p:cNvSpPr txBox="1"/>
            <p:nvPr/>
          </p:nvSpPr>
          <p:spPr>
            <a:xfrm>
              <a:off x="565667" y="6685940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B3AE9DE7-9EDC-416C-ADB8-5FC8B16D58D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文字方塊 324">
              <a:extLst>
                <a:ext uri="{FF2B5EF4-FFF2-40B4-BE49-F238E27FC236}">
                  <a16:creationId xmlns:a16="http://schemas.microsoft.com/office/drawing/2014/main" id="{090969E4-6F1A-42E4-9A37-CA8C56F83BA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1CA3F359-F0A9-44F2-98B3-1499A1A58D6C}"/>
              </a:ext>
            </a:extLst>
          </p:cNvPr>
          <p:cNvGrpSpPr/>
          <p:nvPr/>
        </p:nvGrpSpPr>
        <p:grpSpPr>
          <a:xfrm>
            <a:off x="2663566" y="1459831"/>
            <a:ext cx="3561654" cy="333331"/>
            <a:chOff x="4626544" y="424471"/>
            <a:chExt cx="681530" cy="333331"/>
          </a:xfrm>
        </p:grpSpPr>
        <p:cxnSp>
          <p:nvCxnSpPr>
            <p:cNvPr id="333" name="直線單箭頭接點 332">
              <a:extLst>
                <a:ext uri="{FF2B5EF4-FFF2-40B4-BE49-F238E27FC236}">
                  <a16:creationId xmlns:a16="http://schemas.microsoft.com/office/drawing/2014/main" id="{AB219224-2FE5-4DFF-923B-DD4A8681C005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CBFA6B97-8798-4A64-8B3E-17568573F9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文字方塊 337">
              <a:extLst>
                <a:ext uri="{FF2B5EF4-FFF2-40B4-BE49-F238E27FC236}">
                  <a16:creationId xmlns:a16="http://schemas.microsoft.com/office/drawing/2014/main" id="{817DF1F4-6F40-490A-BD48-987C82F1A84D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94F6CB1A-BE85-485B-9FEC-072355B90193}"/>
              </a:ext>
            </a:extLst>
          </p:cNvPr>
          <p:cNvGrpSpPr/>
          <p:nvPr/>
        </p:nvGrpSpPr>
        <p:grpSpPr>
          <a:xfrm>
            <a:off x="4623623" y="1758512"/>
            <a:ext cx="800217" cy="343636"/>
            <a:chOff x="4626544" y="424471"/>
            <a:chExt cx="681530" cy="343636"/>
          </a:xfrm>
        </p:grpSpPr>
        <p:cxnSp>
          <p:nvCxnSpPr>
            <p:cNvPr id="340" name="直線單箭頭接點 339">
              <a:extLst>
                <a:ext uri="{FF2B5EF4-FFF2-40B4-BE49-F238E27FC236}">
                  <a16:creationId xmlns:a16="http://schemas.microsoft.com/office/drawing/2014/main" id="{63B983D1-4BBB-4398-9A98-B57D248245F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0AE266D5-E7C5-4B5B-A4BD-C6E7F26F0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1D1B8E21-E9ED-4C72-A362-706915C3FF48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5" name="流程圖: 接點 344">
            <a:extLst>
              <a:ext uri="{FF2B5EF4-FFF2-40B4-BE49-F238E27FC236}">
                <a16:creationId xmlns:a16="http://schemas.microsoft.com/office/drawing/2014/main" id="{33B2699A-DC4F-4F5D-B676-E3683860172C}"/>
              </a:ext>
            </a:extLst>
          </p:cNvPr>
          <p:cNvSpPr/>
          <p:nvPr/>
        </p:nvSpPr>
        <p:spPr>
          <a:xfrm>
            <a:off x="2869626" y="51533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86F9A33-3BED-4F9D-91BD-D86157163314}"/>
              </a:ext>
            </a:extLst>
          </p:cNvPr>
          <p:cNvSpPr txBox="1"/>
          <p:nvPr/>
        </p:nvSpPr>
        <p:spPr>
          <a:xfrm>
            <a:off x="4362183" y="203492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B18D4554-EA8D-4C6A-BB62-093C7151E3EE}"/>
              </a:ext>
            </a:extLst>
          </p:cNvPr>
          <p:cNvSpPr txBox="1"/>
          <p:nvPr/>
        </p:nvSpPr>
        <p:spPr>
          <a:xfrm>
            <a:off x="2488820" y="52131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238835B0-7B55-4BC2-BD7D-AE638932AD03}"/>
              </a:ext>
            </a:extLst>
          </p:cNvPr>
          <p:cNvSpPr txBox="1"/>
          <p:nvPr/>
        </p:nvSpPr>
        <p:spPr>
          <a:xfrm>
            <a:off x="2558484" y="480764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E884DF6C-8D28-471F-8DEE-A8075732DCAE}"/>
              </a:ext>
            </a:extLst>
          </p:cNvPr>
          <p:cNvSpPr txBox="1"/>
          <p:nvPr/>
        </p:nvSpPr>
        <p:spPr>
          <a:xfrm>
            <a:off x="4512061" y="1441441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popIdx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5">
            <a:extLst>
              <a:ext uri="{FF2B5EF4-FFF2-40B4-BE49-F238E27FC236}">
                <a16:creationId xmlns:a16="http://schemas.microsoft.com/office/drawing/2014/main" id="{4E352FBB-A100-4825-93EE-5D554B29BDA6}"/>
              </a:ext>
            </a:extLst>
          </p:cNvPr>
          <p:cNvSpPr/>
          <p:nvPr/>
        </p:nvSpPr>
        <p:spPr>
          <a:xfrm>
            <a:off x="7026883" y="2420962"/>
            <a:ext cx="378347" cy="779817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IDX</a:t>
            </a:r>
          </a:p>
          <a:p>
            <a:pPr algn="ctr"/>
            <a:r>
              <a:rPr lang="en-US" altLang="zh-TW" sz="800" dirty="0"/>
              <a:t>SEL</a:t>
            </a:r>
            <a:endParaRPr lang="zh-TW" altLang="en-US" sz="800" dirty="0"/>
          </a:p>
        </p:txBody>
      </p:sp>
      <p:grpSp>
        <p:nvGrpSpPr>
          <p:cNvPr id="362" name="群組 361">
            <a:extLst>
              <a:ext uri="{FF2B5EF4-FFF2-40B4-BE49-F238E27FC236}">
                <a16:creationId xmlns:a16="http://schemas.microsoft.com/office/drawing/2014/main" id="{2E6BE5BD-FF34-4A43-B998-6F030E31CE55}"/>
              </a:ext>
            </a:extLst>
          </p:cNvPr>
          <p:cNvGrpSpPr/>
          <p:nvPr/>
        </p:nvGrpSpPr>
        <p:grpSpPr>
          <a:xfrm>
            <a:off x="7405075" y="2548259"/>
            <a:ext cx="1961998" cy="504131"/>
            <a:chOff x="271714" y="6407804"/>
            <a:chExt cx="1733363" cy="504131"/>
          </a:xfrm>
        </p:grpSpPr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519D7107-E412-44CE-BF39-D952BE4C08E5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字方塊 363">
              <a:extLst>
                <a:ext uri="{FF2B5EF4-FFF2-40B4-BE49-F238E27FC236}">
                  <a16:creationId xmlns:a16="http://schemas.microsoft.com/office/drawing/2014/main" id="{5FA4115D-0349-4CB8-8803-B871F91FC923}"/>
                </a:ext>
              </a:extLst>
            </p:cNvPr>
            <p:cNvSpPr txBox="1"/>
            <p:nvPr/>
          </p:nvSpPr>
          <p:spPr>
            <a:xfrm>
              <a:off x="532600" y="6696491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4BC8D4A7-CD73-4214-8025-237B644EAD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文字方塊 367">
              <a:extLst>
                <a:ext uri="{FF2B5EF4-FFF2-40B4-BE49-F238E27FC236}">
                  <a16:creationId xmlns:a16="http://schemas.microsoft.com/office/drawing/2014/main" id="{306D4C16-6938-4AED-B3CA-FF4527D0936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2" name="直線單箭頭接點 371">
            <a:extLst>
              <a:ext uri="{FF2B5EF4-FFF2-40B4-BE49-F238E27FC236}">
                <a16:creationId xmlns:a16="http://schemas.microsoft.com/office/drawing/2014/main" id="{A93526F1-80FA-47A5-970D-F49EC0D0133E}"/>
              </a:ext>
            </a:extLst>
          </p:cNvPr>
          <p:cNvCxnSpPr>
            <a:cxnSpLocks/>
          </p:cNvCxnSpPr>
          <p:nvPr/>
        </p:nvCxnSpPr>
        <p:spPr>
          <a:xfrm rot="5400000">
            <a:off x="7242049" y="2438794"/>
            <a:ext cx="263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910AF07B-B228-400F-9611-45579E4DFA5D}"/>
              </a:ext>
            </a:extLst>
          </p:cNvPr>
          <p:cNvCxnSpPr>
            <a:cxnSpLocks/>
          </p:cNvCxnSpPr>
          <p:nvPr/>
        </p:nvCxnSpPr>
        <p:spPr>
          <a:xfrm flipV="1">
            <a:off x="1813455" y="6632435"/>
            <a:ext cx="0" cy="204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4CD8F829-0F15-46DB-917B-DD3E21FE4173}"/>
              </a:ext>
            </a:extLst>
          </p:cNvPr>
          <p:cNvSpPr txBox="1"/>
          <p:nvPr/>
        </p:nvSpPr>
        <p:spPr>
          <a:xfrm>
            <a:off x="1800224" y="6545041"/>
            <a:ext cx="86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wbCTR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592448D-2FE3-4B2B-B9A0-E83135977F79}"/>
              </a:ext>
            </a:extLst>
          </p:cNvPr>
          <p:cNvCxnSpPr>
            <a:cxnSpLocks/>
          </p:cNvCxnSpPr>
          <p:nvPr/>
        </p:nvCxnSpPr>
        <p:spPr>
          <a:xfrm>
            <a:off x="1746129" y="6728234"/>
            <a:ext cx="145199" cy="89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B7CAD3FD-982D-472A-AB7E-37B5F20DF432}"/>
              </a:ext>
            </a:extLst>
          </p:cNvPr>
          <p:cNvSpPr txBox="1"/>
          <p:nvPr/>
        </p:nvSpPr>
        <p:spPr>
          <a:xfrm>
            <a:off x="1584619" y="6644004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字方塊 433">
            <a:extLst>
              <a:ext uri="{FF2B5EF4-FFF2-40B4-BE49-F238E27FC236}">
                <a16:creationId xmlns:a16="http://schemas.microsoft.com/office/drawing/2014/main" id="{C83BC001-3A12-41E2-87A9-B45E6730C3AB}"/>
              </a:ext>
            </a:extLst>
          </p:cNvPr>
          <p:cNvSpPr txBox="1"/>
          <p:nvPr/>
        </p:nvSpPr>
        <p:spPr>
          <a:xfrm>
            <a:off x="7383429" y="5570837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rndNumMsbVec_i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字方塊 441">
            <a:extLst>
              <a:ext uri="{FF2B5EF4-FFF2-40B4-BE49-F238E27FC236}">
                <a16:creationId xmlns:a16="http://schemas.microsoft.com/office/drawing/2014/main" id="{FB41C5BB-7421-400A-89BA-07F1506C7EB8}"/>
              </a:ext>
            </a:extLst>
          </p:cNvPr>
          <p:cNvSpPr txBox="1"/>
          <p:nvPr/>
        </p:nvSpPr>
        <p:spPr>
          <a:xfrm>
            <a:off x="7365142" y="5786144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1EEF414-CB20-4269-AA4A-86AB234F3EFF}"/>
              </a:ext>
            </a:extLst>
          </p:cNvPr>
          <p:cNvCxnSpPr>
            <a:cxnSpLocks/>
          </p:cNvCxnSpPr>
          <p:nvPr/>
        </p:nvCxnSpPr>
        <p:spPr>
          <a:xfrm>
            <a:off x="7356863" y="5908950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單箭頭接點 462">
            <a:extLst>
              <a:ext uri="{FF2B5EF4-FFF2-40B4-BE49-F238E27FC236}">
                <a16:creationId xmlns:a16="http://schemas.microsoft.com/office/drawing/2014/main" id="{A181E7C8-2E30-49B0-ADF3-9B1061867618}"/>
              </a:ext>
            </a:extLst>
          </p:cNvPr>
          <p:cNvCxnSpPr>
            <a:cxnSpLocks/>
          </p:cNvCxnSpPr>
          <p:nvPr/>
        </p:nvCxnSpPr>
        <p:spPr>
          <a:xfrm flipV="1">
            <a:off x="7421105" y="5657111"/>
            <a:ext cx="0" cy="49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直線單箭頭接點 472">
            <a:extLst>
              <a:ext uri="{FF2B5EF4-FFF2-40B4-BE49-F238E27FC236}">
                <a16:creationId xmlns:a16="http://schemas.microsoft.com/office/drawing/2014/main" id="{746F8802-81AF-4D6A-9069-4D5069BD8C4E}"/>
              </a:ext>
            </a:extLst>
          </p:cNvPr>
          <p:cNvCxnSpPr>
            <a:cxnSpLocks/>
          </p:cNvCxnSpPr>
          <p:nvPr/>
        </p:nvCxnSpPr>
        <p:spPr>
          <a:xfrm flipV="1">
            <a:off x="7257571" y="3128088"/>
            <a:ext cx="0" cy="34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0" name="文字方塊 479">
            <a:extLst>
              <a:ext uri="{FF2B5EF4-FFF2-40B4-BE49-F238E27FC236}">
                <a16:creationId xmlns:a16="http://schemas.microsoft.com/office/drawing/2014/main" id="{DE99D12C-4350-46EE-A806-3FE39773D2A4}"/>
              </a:ext>
            </a:extLst>
          </p:cNvPr>
          <p:cNvSpPr txBox="1"/>
          <p:nvPr/>
        </p:nvSpPr>
        <p:spPr>
          <a:xfrm>
            <a:off x="7321732" y="2278619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minFit_CRX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1" name="直線單箭頭接點 480">
            <a:extLst>
              <a:ext uri="{FF2B5EF4-FFF2-40B4-BE49-F238E27FC236}">
                <a16:creationId xmlns:a16="http://schemas.microsoft.com/office/drawing/2014/main" id="{41ACFABF-C573-4BF1-8EE6-83BD753F57B9}"/>
              </a:ext>
            </a:extLst>
          </p:cNvPr>
          <p:cNvCxnSpPr>
            <a:cxnSpLocks/>
          </p:cNvCxnSpPr>
          <p:nvPr/>
        </p:nvCxnSpPr>
        <p:spPr>
          <a:xfrm flipH="1" flipV="1">
            <a:off x="7240588" y="5780615"/>
            <a:ext cx="2045" cy="73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F9CB834C-5113-454C-A770-B913ED92E301}"/>
              </a:ext>
            </a:extLst>
          </p:cNvPr>
          <p:cNvCxnSpPr>
            <a:cxnSpLocks/>
          </p:cNvCxnSpPr>
          <p:nvPr/>
        </p:nvCxnSpPr>
        <p:spPr>
          <a:xfrm>
            <a:off x="7167986" y="6146929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04F9C31C-AE55-436F-A76E-272827169454}"/>
              </a:ext>
            </a:extLst>
          </p:cNvPr>
          <p:cNvSpPr txBox="1"/>
          <p:nvPr/>
        </p:nvSpPr>
        <p:spPr>
          <a:xfrm>
            <a:off x="7037697" y="5922187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字方塊 498">
            <a:extLst>
              <a:ext uri="{FF2B5EF4-FFF2-40B4-BE49-F238E27FC236}">
                <a16:creationId xmlns:a16="http://schemas.microsoft.com/office/drawing/2014/main" id="{266A3557-3CF4-4267-9E9A-3FB7FCE93AC7}"/>
              </a:ext>
            </a:extLst>
          </p:cNvPr>
          <p:cNvSpPr txBox="1"/>
          <p:nvPr/>
        </p:nvSpPr>
        <p:spPr>
          <a:xfrm>
            <a:off x="7243976" y="616553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矩形 35">
            <a:extLst>
              <a:ext uri="{FF2B5EF4-FFF2-40B4-BE49-F238E27FC236}">
                <a16:creationId xmlns:a16="http://schemas.microsoft.com/office/drawing/2014/main" id="{93C9BD0F-BE47-41BC-8B69-4F02E596A42D}"/>
              </a:ext>
            </a:extLst>
          </p:cNvPr>
          <p:cNvSpPr/>
          <p:nvPr/>
        </p:nvSpPr>
        <p:spPr>
          <a:xfrm>
            <a:off x="9671979" y="3693478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68F677C3-9BED-42F5-8453-4044FF06DBAD}"/>
              </a:ext>
            </a:extLst>
          </p:cNvPr>
          <p:cNvGrpSpPr/>
          <p:nvPr/>
        </p:nvGrpSpPr>
        <p:grpSpPr>
          <a:xfrm>
            <a:off x="5793626" y="2834559"/>
            <a:ext cx="1686639" cy="485446"/>
            <a:chOff x="271714" y="6407804"/>
            <a:chExt cx="1677919" cy="485446"/>
          </a:xfrm>
        </p:grpSpPr>
        <p:cxnSp>
          <p:nvCxnSpPr>
            <p:cNvPr id="503" name="直線單箭頭接點 502">
              <a:extLst>
                <a:ext uri="{FF2B5EF4-FFF2-40B4-BE49-F238E27FC236}">
                  <a16:creationId xmlns:a16="http://schemas.microsoft.com/office/drawing/2014/main" id="{97A58889-CFF8-4DCD-A346-89EB86AB34E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文字方塊 503">
              <a:extLst>
                <a:ext uri="{FF2B5EF4-FFF2-40B4-BE49-F238E27FC236}">
                  <a16:creationId xmlns:a16="http://schemas.microsoft.com/office/drawing/2014/main" id="{3A231247-8C6B-4C0A-8594-8896B6A76ED3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OffspringIdx2_CRX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5" name="直線接點 504">
              <a:extLst>
                <a:ext uri="{FF2B5EF4-FFF2-40B4-BE49-F238E27FC236}">
                  <a16:creationId xmlns:a16="http://schemas.microsoft.com/office/drawing/2014/main" id="{0EA7747E-7A22-4F82-8421-05B6655B7F1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6" name="文字方塊 505">
              <a:extLst>
                <a:ext uri="{FF2B5EF4-FFF2-40B4-BE49-F238E27FC236}">
                  <a16:creationId xmlns:a16="http://schemas.microsoft.com/office/drawing/2014/main" id="{795625F4-BA6A-453E-9808-22DE2825761C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7" name="群組 506">
            <a:extLst>
              <a:ext uri="{FF2B5EF4-FFF2-40B4-BE49-F238E27FC236}">
                <a16:creationId xmlns:a16="http://schemas.microsoft.com/office/drawing/2014/main" id="{74180564-C48E-40B1-96F2-52616968C72E}"/>
              </a:ext>
            </a:extLst>
          </p:cNvPr>
          <p:cNvGrpSpPr/>
          <p:nvPr/>
        </p:nvGrpSpPr>
        <p:grpSpPr>
          <a:xfrm rot="16200000">
            <a:off x="9950873" y="5507218"/>
            <a:ext cx="1008882" cy="1259670"/>
            <a:chOff x="271714" y="6472833"/>
            <a:chExt cx="1299886" cy="1259670"/>
          </a:xfrm>
        </p:grpSpPr>
        <p:cxnSp>
          <p:nvCxnSpPr>
            <p:cNvPr id="508" name="直線單箭頭接點 507">
              <a:extLst>
                <a:ext uri="{FF2B5EF4-FFF2-40B4-BE49-F238E27FC236}">
                  <a16:creationId xmlns:a16="http://schemas.microsoft.com/office/drawing/2014/main" id="{7CFEE001-5076-4DF0-8935-2490C38AF68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6834" y="6009540"/>
              <a:ext cx="9645" cy="12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文字方塊 508">
              <a:extLst>
                <a:ext uri="{FF2B5EF4-FFF2-40B4-BE49-F238E27FC236}">
                  <a16:creationId xmlns:a16="http://schemas.microsoft.com/office/drawing/2014/main" id="{AEEFA4C6-BA28-45B4-8E98-4A9516AE01B6}"/>
                </a:ext>
              </a:extLst>
            </p:cNvPr>
            <p:cNvSpPr txBox="1"/>
            <p:nvPr/>
          </p:nvSpPr>
          <p:spPr>
            <a:xfrm rot="5400000">
              <a:off x="621528" y="6942982"/>
              <a:ext cx="1142835" cy="43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</a:t>
              </a:r>
              <a:endPara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0" name="直線接點 509">
              <a:extLst>
                <a:ext uri="{FF2B5EF4-FFF2-40B4-BE49-F238E27FC236}">
                  <a16:creationId xmlns:a16="http://schemas.microsoft.com/office/drawing/2014/main" id="{7D636209-32C9-45A3-9867-3F53513C03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1" name="文字方塊 510">
              <a:extLst>
                <a:ext uri="{FF2B5EF4-FFF2-40B4-BE49-F238E27FC236}">
                  <a16:creationId xmlns:a16="http://schemas.microsoft.com/office/drawing/2014/main" id="{4C3D69AB-3DF5-4ECD-AC3D-B5BEFD6F09F0}"/>
                </a:ext>
              </a:extLst>
            </p:cNvPr>
            <p:cNvSpPr txBox="1"/>
            <p:nvPr/>
          </p:nvSpPr>
          <p:spPr>
            <a:xfrm rot="5400000">
              <a:off x="694062" y="6513306"/>
              <a:ext cx="437843" cy="356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B30C45F-AAF4-4A2A-9226-25A0DCA7EE41}"/>
              </a:ext>
            </a:extLst>
          </p:cNvPr>
          <p:cNvCxnSpPr>
            <a:cxnSpLocks/>
          </p:cNvCxnSpPr>
          <p:nvPr/>
        </p:nvCxnSpPr>
        <p:spPr>
          <a:xfrm flipH="1">
            <a:off x="9211856" y="6637673"/>
            <a:ext cx="811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F5FC3859-AF7C-4E10-AABA-FA263B888951}"/>
              </a:ext>
            </a:extLst>
          </p:cNvPr>
          <p:cNvGrpSpPr/>
          <p:nvPr/>
        </p:nvGrpSpPr>
        <p:grpSpPr>
          <a:xfrm>
            <a:off x="9211855" y="2522549"/>
            <a:ext cx="2191931" cy="503765"/>
            <a:chOff x="271714" y="6407804"/>
            <a:chExt cx="1787060" cy="503765"/>
          </a:xfrm>
        </p:grpSpPr>
        <p:cxnSp>
          <p:nvCxnSpPr>
            <p:cNvPr id="519" name="直線單箭頭接點 518">
              <a:extLst>
                <a:ext uri="{FF2B5EF4-FFF2-40B4-BE49-F238E27FC236}">
                  <a16:creationId xmlns:a16="http://schemas.microsoft.com/office/drawing/2014/main" id="{06623363-0E7D-4E5A-B005-2A27B126987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文字方塊 519">
              <a:extLst>
                <a:ext uri="{FF2B5EF4-FFF2-40B4-BE49-F238E27FC236}">
                  <a16:creationId xmlns:a16="http://schemas.microsoft.com/office/drawing/2014/main" id="{C8423D3D-370A-4BB3-AD44-8B032FE81983}"/>
                </a:ext>
              </a:extLst>
            </p:cNvPr>
            <p:cNvSpPr txBox="1"/>
            <p:nvPr/>
          </p:nvSpPr>
          <p:spPr>
            <a:xfrm>
              <a:off x="586297" y="6696125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直線接點 520">
              <a:extLst>
                <a:ext uri="{FF2B5EF4-FFF2-40B4-BE49-F238E27FC236}">
                  <a16:creationId xmlns:a16="http://schemas.microsoft.com/office/drawing/2014/main" id="{BA7BFEC7-5958-4B7B-9CE2-660D047B3958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2" name="文字方塊 521">
              <a:extLst>
                <a:ext uri="{FF2B5EF4-FFF2-40B4-BE49-F238E27FC236}">
                  <a16:creationId xmlns:a16="http://schemas.microsoft.com/office/drawing/2014/main" id="{1BD97D87-AD76-4001-A6CD-A409A75B0FD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5" name="群組 534">
            <a:extLst>
              <a:ext uri="{FF2B5EF4-FFF2-40B4-BE49-F238E27FC236}">
                <a16:creationId xmlns:a16="http://schemas.microsoft.com/office/drawing/2014/main" id="{4B1A8EE5-D99D-479B-A4A5-33ACF37464B7}"/>
              </a:ext>
            </a:extLst>
          </p:cNvPr>
          <p:cNvGrpSpPr/>
          <p:nvPr/>
        </p:nvGrpSpPr>
        <p:grpSpPr>
          <a:xfrm rot="16200000">
            <a:off x="9303890" y="2271742"/>
            <a:ext cx="478006" cy="533400"/>
            <a:chOff x="4626544" y="484484"/>
            <a:chExt cx="478006" cy="533400"/>
          </a:xfrm>
        </p:grpSpPr>
        <p:cxnSp>
          <p:nvCxnSpPr>
            <p:cNvPr id="536" name="直線單箭頭接點 535">
              <a:extLst>
                <a:ext uri="{FF2B5EF4-FFF2-40B4-BE49-F238E27FC236}">
                  <a16:creationId xmlns:a16="http://schemas.microsoft.com/office/drawing/2014/main" id="{CBF8A7A7-F83E-4ABD-BFE2-2EFB3F5A73A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C8CF796B-F1F3-47A2-86C5-1CA89A8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文字方塊 537">
              <a:extLst>
                <a:ext uri="{FF2B5EF4-FFF2-40B4-BE49-F238E27FC236}">
                  <a16:creationId xmlns:a16="http://schemas.microsoft.com/office/drawing/2014/main" id="{CEDD26E1-8F28-4538-9A55-705EBF139330}"/>
                </a:ext>
              </a:extLst>
            </p:cNvPr>
            <p:cNvSpPr txBox="1"/>
            <p:nvPr/>
          </p:nvSpPr>
          <p:spPr>
            <a:xfrm rot="5400000">
              <a:off x="4603930" y="612684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9" name="流程圖: 接點 528">
            <a:extLst>
              <a:ext uri="{FF2B5EF4-FFF2-40B4-BE49-F238E27FC236}">
                <a16:creationId xmlns:a16="http://schemas.microsoft.com/office/drawing/2014/main" id="{F375BBB2-0570-44EA-9767-23DF3F7518ED}"/>
              </a:ext>
            </a:extLst>
          </p:cNvPr>
          <p:cNvSpPr/>
          <p:nvPr/>
        </p:nvSpPr>
        <p:spPr>
          <a:xfrm>
            <a:off x="9440985" y="2742844"/>
            <a:ext cx="52889" cy="730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2A60C0B8-AE41-4518-A92B-10F0BC904FC1}"/>
              </a:ext>
            </a:extLst>
          </p:cNvPr>
          <p:cNvSpPr txBox="1"/>
          <p:nvPr/>
        </p:nvSpPr>
        <p:spPr>
          <a:xfrm>
            <a:off x="9440985" y="2339886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0" name="群組 539">
            <a:extLst>
              <a:ext uri="{FF2B5EF4-FFF2-40B4-BE49-F238E27FC236}">
                <a16:creationId xmlns:a16="http://schemas.microsoft.com/office/drawing/2014/main" id="{33F783D5-F2B4-4EF0-BF1F-DF4F50A57D90}"/>
              </a:ext>
            </a:extLst>
          </p:cNvPr>
          <p:cNvGrpSpPr/>
          <p:nvPr/>
        </p:nvGrpSpPr>
        <p:grpSpPr>
          <a:xfrm>
            <a:off x="11130578" y="2510915"/>
            <a:ext cx="1446726" cy="499494"/>
            <a:chOff x="271714" y="6407804"/>
            <a:chExt cx="1716872" cy="499494"/>
          </a:xfrm>
        </p:grpSpPr>
        <p:cxnSp>
          <p:nvCxnSpPr>
            <p:cNvPr id="541" name="直線單箭頭接點 540">
              <a:extLst>
                <a:ext uri="{FF2B5EF4-FFF2-40B4-BE49-F238E27FC236}">
                  <a16:creationId xmlns:a16="http://schemas.microsoft.com/office/drawing/2014/main" id="{1ED683DB-14BB-49B3-944D-0A9050D10054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文字方塊 541">
              <a:extLst>
                <a:ext uri="{FF2B5EF4-FFF2-40B4-BE49-F238E27FC236}">
                  <a16:creationId xmlns:a16="http://schemas.microsoft.com/office/drawing/2014/main" id="{C7C6725A-D3DB-452A-9FD1-B56C1CB2F615}"/>
                </a:ext>
              </a:extLst>
            </p:cNvPr>
            <p:cNvSpPr txBox="1"/>
            <p:nvPr/>
          </p:nvSpPr>
          <p:spPr>
            <a:xfrm>
              <a:off x="516109" y="6691854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3" name="直線接點 542">
              <a:extLst>
                <a:ext uri="{FF2B5EF4-FFF2-40B4-BE49-F238E27FC236}">
                  <a16:creationId xmlns:a16="http://schemas.microsoft.com/office/drawing/2014/main" id="{A1ABA6C4-2995-4428-BFE3-57BCCD3318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4" name="文字方塊 543">
              <a:extLst>
                <a:ext uri="{FF2B5EF4-FFF2-40B4-BE49-F238E27FC236}">
                  <a16:creationId xmlns:a16="http://schemas.microsoft.com/office/drawing/2014/main" id="{145B9749-6B7F-4D6D-9782-E1CAFB7AAF1F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群組 544">
            <a:extLst>
              <a:ext uri="{FF2B5EF4-FFF2-40B4-BE49-F238E27FC236}">
                <a16:creationId xmlns:a16="http://schemas.microsoft.com/office/drawing/2014/main" id="{CDAB0C07-8792-48B3-A102-FD1DEC6B1564}"/>
              </a:ext>
            </a:extLst>
          </p:cNvPr>
          <p:cNvGrpSpPr/>
          <p:nvPr/>
        </p:nvGrpSpPr>
        <p:grpSpPr>
          <a:xfrm>
            <a:off x="9046254" y="4519371"/>
            <a:ext cx="828314" cy="614006"/>
            <a:chOff x="3690433" y="3624513"/>
            <a:chExt cx="1388005" cy="614006"/>
          </a:xfrm>
        </p:grpSpPr>
        <p:grpSp>
          <p:nvGrpSpPr>
            <p:cNvPr id="546" name="群組 545">
              <a:extLst>
                <a:ext uri="{FF2B5EF4-FFF2-40B4-BE49-F238E27FC236}">
                  <a16:creationId xmlns:a16="http://schemas.microsoft.com/office/drawing/2014/main" id="{D57FEFCD-F0BD-48F8-8533-E0F7C8FBDFE0}"/>
                </a:ext>
              </a:extLst>
            </p:cNvPr>
            <p:cNvGrpSpPr/>
            <p:nvPr/>
          </p:nvGrpSpPr>
          <p:grpSpPr>
            <a:xfrm>
              <a:off x="3979482" y="3624513"/>
              <a:ext cx="889123" cy="417945"/>
              <a:chOff x="3600931" y="1910289"/>
              <a:chExt cx="1254587" cy="677653"/>
            </a:xfrm>
          </p:grpSpPr>
          <p:sp>
            <p:nvSpPr>
              <p:cNvPr id="548" name="箭號: 向右 547">
                <a:extLst>
                  <a:ext uri="{FF2B5EF4-FFF2-40B4-BE49-F238E27FC236}">
                    <a16:creationId xmlns:a16="http://schemas.microsoft.com/office/drawing/2014/main" id="{23F3FCE6-9225-451C-8813-FE916F4E76E1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9" name="直線接點 548">
                <a:extLst>
                  <a:ext uri="{FF2B5EF4-FFF2-40B4-BE49-F238E27FC236}">
                    <a16:creationId xmlns:a16="http://schemas.microsoft.com/office/drawing/2014/main" id="{A75D38F1-3D70-4316-98F1-30FB433F5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4787" y="2269213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文字方塊 549">
                <a:extLst>
                  <a:ext uri="{FF2B5EF4-FFF2-40B4-BE49-F238E27FC236}">
                    <a16:creationId xmlns:a16="http://schemas.microsoft.com/office/drawing/2014/main" id="{F0B47479-F30F-4FD2-9B34-FC4CD70A6734}"/>
                  </a:ext>
                </a:extLst>
              </p:cNvPr>
              <p:cNvSpPr txBox="1"/>
              <p:nvPr/>
            </p:nvSpPr>
            <p:spPr>
              <a:xfrm>
                <a:off x="3698239" y="1910289"/>
                <a:ext cx="1157279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7" name="文字方塊 546">
              <a:extLst>
                <a:ext uri="{FF2B5EF4-FFF2-40B4-BE49-F238E27FC236}">
                  <a16:creationId xmlns:a16="http://schemas.microsoft.com/office/drawing/2014/main" id="{E0103A6B-374B-4F4C-87FC-1684A3E1E835}"/>
                </a:ext>
              </a:extLst>
            </p:cNvPr>
            <p:cNvSpPr txBox="1"/>
            <p:nvPr/>
          </p:nvSpPr>
          <p:spPr>
            <a:xfrm>
              <a:off x="3690433" y="4023075"/>
              <a:ext cx="1388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1" name="箭號: 向右 550">
            <a:extLst>
              <a:ext uri="{FF2B5EF4-FFF2-40B4-BE49-F238E27FC236}">
                <a16:creationId xmlns:a16="http://schemas.microsoft.com/office/drawing/2014/main" id="{56FD5496-EFEC-4186-8D46-C3AF66D8BB18}"/>
              </a:ext>
            </a:extLst>
          </p:cNvPr>
          <p:cNvSpPr/>
          <p:nvPr/>
        </p:nvSpPr>
        <p:spPr>
          <a:xfrm rot="16200000">
            <a:off x="8984089" y="4475672"/>
            <a:ext cx="647694" cy="17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890F950F-B614-4C85-8847-F41D0B6A380A}"/>
              </a:ext>
            </a:extLst>
          </p:cNvPr>
          <p:cNvSpPr txBox="1"/>
          <p:nvPr/>
        </p:nvSpPr>
        <p:spPr>
          <a:xfrm>
            <a:off x="8964322" y="4061543"/>
            <a:ext cx="768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TourStateMU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箭號: 向右 552">
            <a:extLst>
              <a:ext uri="{FF2B5EF4-FFF2-40B4-BE49-F238E27FC236}">
                <a16:creationId xmlns:a16="http://schemas.microsoft.com/office/drawing/2014/main" id="{23F1AB39-F0A6-442B-90CD-E4D37B2072E9}"/>
              </a:ext>
            </a:extLst>
          </p:cNvPr>
          <p:cNvSpPr/>
          <p:nvPr/>
        </p:nvSpPr>
        <p:spPr>
          <a:xfrm>
            <a:off x="293161" y="5931459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4" name="文字方塊 553">
            <a:extLst>
              <a:ext uri="{FF2B5EF4-FFF2-40B4-BE49-F238E27FC236}">
                <a16:creationId xmlns:a16="http://schemas.microsoft.com/office/drawing/2014/main" id="{48E893EF-8A25-432C-B046-88189D53FB74}"/>
              </a:ext>
            </a:extLst>
          </p:cNvPr>
          <p:cNvSpPr txBox="1"/>
          <p:nvPr/>
        </p:nvSpPr>
        <p:spPr>
          <a:xfrm>
            <a:off x="86616" y="579475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State_FR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5" name="群組 554">
            <a:extLst>
              <a:ext uri="{FF2B5EF4-FFF2-40B4-BE49-F238E27FC236}">
                <a16:creationId xmlns:a16="http://schemas.microsoft.com/office/drawing/2014/main" id="{25518273-7DED-4C36-830D-FA8AC5E1CFD9}"/>
              </a:ext>
            </a:extLst>
          </p:cNvPr>
          <p:cNvGrpSpPr/>
          <p:nvPr/>
        </p:nvGrpSpPr>
        <p:grpSpPr>
          <a:xfrm>
            <a:off x="10136319" y="4484874"/>
            <a:ext cx="959869" cy="680779"/>
            <a:chOff x="3680512" y="3609048"/>
            <a:chExt cx="1644796" cy="680779"/>
          </a:xfrm>
        </p:grpSpPr>
        <p:grpSp>
          <p:nvGrpSpPr>
            <p:cNvPr id="556" name="群組 555">
              <a:extLst>
                <a:ext uri="{FF2B5EF4-FFF2-40B4-BE49-F238E27FC236}">
                  <a16:creationId xmlns:a16="http://schemas.microsoft.com/office/drawing/2014/main" id="{0ED94E3E-C5F9-4425-B25C-229EE04EDAB7}"/>
                </a:ext>
              </a:extLst>
            </p:cNvPr>
            <p:cNvGrpSpPr/>
            <p:nvPr/>
          </p:nvGrpSpPr>
          <p:grpSpPr>
            <a:xfrm>
              <a:off x="3871662" y="3609048"/>
              <a:ext cx="1453646" cy="433410"/>
              <a:chOff x="3448792" y="1885214"/>
              <a:chExt cx="2051150" cy="702728"/>
            </a:xfrm>
          </p:grpSpPr>
          <p:sp>
            <p:nvSpPr>
              <p:cNvPr id="558" name="箭號: 向右 557">
                <a:extLst>
                  <a:ext uri="{FF2B5EF4-FFF2-40B4-BE49-F238E27FC236}">
                    <a16:creationId xmlns:a16="http://schemas.microsoft.com/office/drawing/2014/main" id="{61D940E6-72D3-4D0B-A7F1-7F0FF9E35917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9" name="直線接點 558">
                <a:extLst>
                  <a:ext uri="{FF2B5EF4-FFF2-40B4-BE49-F238E27FC236}">
                    <a16:creationId xmlns:a16="http://schemas.microsoft.com/office/drawing/2014/main" id="{FF0BD046-2B81-4CD9-98CD-DF3D6274A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文字方塊 559">
                <a:extLst>
                  <a:ext uri="{FF2B5EF4-FFF2-40B4-BE49-F238E27FC236}">
                    <a16:creationId xmlns:a16="http://schemas.microsoft.com/office/drawing/2014/main" id="{AC74780E-9ADD-4B56-BF17-943E58AFF389}"/>
                  </a:ext>
                </a:extLst>
              </p:cNvPr>
              <p:cNvSpPr txBox="1"/>
              <p:nvPr/>
            </p:nvSpPr>
            <p:spPr>
              <a:xfrm>
                <a:off x="3448792" y="1885214"/>
                <a:ext cx="2051150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7" name="文字方塊 556">
              <a:extLst>
                <a:ext uri="{FF2B5EF4-FFF2-40B4-BE49-F238E27FC236}">
                  <a16:creationId xmlns:a16="http://schemas.microsoft.com/office/drawing/2014/main" id="{5842EC7F-0C7A-4C57-B472-38ADEE750D49}"/>
                </a:ext>
              </a:extLst>
            </p:cNvPr>
            <p:cNvSpPr txBox="1"/>
            <p:nvPr/>
          </p:nvSpPr>
          <p:spPr>
            <a:xfrm>
              <a:off x="3680512" y="4074383"/>
              <a:ext cx="1536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mutateState_MU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1" name="群組 560">
            <a:extLst>
              <a:ext uri="{FF2B5EF4-FFF2-40B4-BE49-F238E27FC236}">
                <a16:creationId xmlns:a16="http://schemas.microsoft.com/office/drawing/2014/main" id="{CEBA8E32-AA12-41C4-8CE7-95BBC7022FDC}"/>
              </a:ext>
            </a:extLst>
          </p:cNvPr>
          <p:cNvGrpSpPr/>
          <p:nvPr/>
        </p:nvGrpSpPr>
        <p:grpSpPr>
          <a:xfrm>
            <a:off x="11047023" y="4469693"/>
            <a:ext cx="2335032" cy="630797"/>
            <a:chOff x="3929078" y="3608849"/>
            <a:chExt cx="1635263" cy="630797"/>
          </a:xfrm>
        </p:grpSpPr>
        <p:grpSp>
          <p:nvGrpSpPr>
            <p:cNvPr id="562" name="群組 561">
              <a:extLst>
                <a:ext uri="{FF2B5EF4-FFF2-40B4-BE49-F238E27FC236}">
                  <a16:creationId xmlns:a16="http://schemas.microsoft.com/office/drawing/2014/main" id="{291A6061-5680-4FA2-9BE5-1F22C733BB2C}"/>
                </a:ext>
              </a:extLst>
            </p:cNvPr>
            <p:cNvGrpSpPr/>
            <p:nvPr/>
          </p:nvGrpSpPr>
          <p:grpSpPr>
            <a:xfrm>
              <a:off x="3979483" y="3608849"/>
              <a:ext cx="1584858" cy="433610"/>
              <a:chOff x="3600931" y="1884890"/>
              <a:chExt cx="2236295" cy="703052"/>
            </a:xfrm>
          </p:grpSpPr>
          <p:sp>
            <p:nvSpPr>
              <p:cNvPr id="564" name="箭號: 向右 563">
                <a:extLst>
                  <a:ext uri="{FF2B5EF4-FFF2-40B4-BE49-F238E27FC236}">
                    <a16:creationId xmlns:a16="http://schemas.microsoft.com/office/drawing/2014/main" id="{3AC6F92D-8525-472D-9DCF-B76349E3FA04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5" name="直線接點 564">
                <a:extLst>
                  <a:ext uri="{FF2B5EF4-FFF2-40B4-BE49-F238E27FC236}">
                    <a16:creationId xmlns:a16="http://schemas.microsoft.com/office/drawing/2014/main" id="{DCB5A20F-E609-46EF-ADE3-11A7A5048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6" name="文字方塊 565">
                <a:extLst>
                  <a:ext uri="{FF2B5EF4-FFF2-40B4-BE49-F238E27FC236}">
                    <a16:creationId xmlns:a16="http://schemas.microsoft.com/office/drawing/2014/main" id="{B5221086-AF23-44B1-A152-9C1A389F36D8}"/>
                  </a:ext>
                </a:extLst>
              </p:cNvPr>
              <p:cNvSpPr txBox="1"/>
              <p:nvPr/>
            </p:nvSpPr>
            <p:spPr>
              <a:xfrm>
                <a:off x="3786076" y="1884890"/>
                <a:ext cx="2051150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" name="文字方塊 562">
              <a:extLst>
                <a:ext uri="{FF2B5EF4-FFF2-40B4-BE49-F238E27FC236}">
                  <a16:creationId xmlns:a16="http://schemas.microsoft.com/office/drawing/2014/main" id="{C900EB27-C5DB-4A69-92C1-A5070912A2CE}"/>
                </a:ext>
              </a:extLst>
            </p:cNvPr>
            <p:cNvSpPr txBox="1"/>
            <p:nvPr/>
          </p:nvSpPr>
          <p:spPr>
            <a:xfrm>
              <a:off x="3929078" y="4024202"/>
              <a:ext cx="1524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mutateState_EF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7" name="群組 566">
            <a:extLst>
              <a:ext uri="{FF2B5EF4-FFF2-40B4-BE49-F238E27FC236}">
                <a16:creationId xmlns:a16="http://schemas.microsoft.com/office/drawing/2014/main" id="{50E54FD8-DFBE-446D-A800-36E8456DC06A}"/>
              </a:ext>
            </a:extLst>
          </p:cNvPr>
          <p:cNvGrpSpPr/>
          <p:nvPr/>
        </p:nvGrpSpPr>
        <p:grpSpPr>
          <a:xfrm>
            <a:off x="9404976" y="3361545"/>
            <a:ext cx="1380190" cy="565988"/>
            <a:chOff x="6740039" y="3404809"/>
            <a:chExt cx="1380190" cy="565988"/>
          </a:xfrm>
        </p:grpSpPr>
        <p:cxnSp>
          <p:nvCxnSpPr>
            <p:cNvPr id="568" name="直線單箭頭接點 567">
              <a:extLst>
                <a:ext uri="{FF2B5EF4-FFF2-40B4-BE49-F238E27FC236}">
                  <a16:creationId xmlns:a16="http://schemas.microsoft.com/office/drawing/2014/main" id="{16BD4109-7E14-44B5-A2DF-64E21F2A5699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9" name="文字方塊 568">
              <a:extLst>
                <a:ext uri="{FF2B5EF4-FFF2-40B4-BE49-F238E27FC236}">
                  <a16:creationId xmlns:a16="http://schemas.microsoft.com/office/drawing/2014/main" id="{5EFF1C0B-30F7-4857-80B2-4885A9438CC9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F4C1045-692E-4500-B177-666A1DD2D469}"/>
              </a:ext>
            </a:extLst>
          </p:cNvPr>
          <p:cNvGrpSpPr/>
          <p:nvPr/>
        </p:nvGrpSpPr>
        <p:grpSpPr>
          <a:xfrm>
            <a:off x="9237134" y="5795178"/>
            <a:ext cx="667064" cy="507184"/>
            <a:chOff x="9223814" y="5795178"/>
            <a:chExt cx="803887" cy="507184"/>
          </a:xfrm>
        </p:grpSpPr>
        <p:sp>
          <p:nvSpPr>
            <p:cNvPr id="570" name="箭號: 向右 569">
              <a:extLst>
                <a:ext uri="{FF2B5EF4-FFF2-40B4-BE49-F238E27FC236}">
                  <a16:creationId xmlns:a16="http://schemas.microsoft.com/office/drawing/2014/main" id="{DBE96A90-7A21-4CBF-A770-776A5010C8CF}"/>
                </a:ext>
              </a:extLst>
            </p:cNvPr>
            <p:cNvSpPr/>
            <p:nvPr/>
          </p:nvSpPr>
          <p:spPr>
            <a:xfrm rot="16200000">
              <a:off x="9530740" y="5892502"/>
              <a:ext cx="507184" cy="3125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1" name="直線接點 570">
              <a:extLst>
                <a:ext uri="{FF2B5EF4-FFF2-40B4-BE49-F238E27FC236}">
                  <a16:creationId xmlns:a16="http://schemas.microsoft.com/office/drawing/2014/main" id="{33B4D2E5-1C45-4536-BFCB-9FA47DE7CE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14377" y="5973347"/>
              <a:ext cx="513324" cy="2357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2" name="文字方塊 571">
              <a:extLst>
                <a:ext uri="{FF2B5EF4-FFF2-40B4-BE49-F238E27FC236}">
                  <a16:creationId xmlns:a16="http://schemas.microsoft.com/office/drawing/2014/main" id="{8A0DF7B0-036B-4FC6-A4D1-5AE97DDD556B}"/>
                </a:ext>
              </a:extLst>
            </p:cNvPr>
            <p:cNvSpPr txBox="1"/>
            <p:nvPr/>
          </p:nvSpPr>
          <p:spPr>
            <a:xfrm>
              <a:off x="9223814" y="5990675"/>
              <a:ext cx="6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A7663091-2477-4D04-A017-DCCD2C2A5D5E}"/>
              </a:ext>
            </a:extLst>
          </p:cNvPr>
          <p:cNvSpPr txBox="1"/>
          <p:nvPr/>
        </p:nvSpPr>
        <p:spPr>
          <a:xfrm>
            <a:off x="9221167" y="6250330"/>
            <a:ext cx="1142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rndNumVec_i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流程圖: 接點 573">
            <a:extLst>
              <a:ext uri="{FF2B5EF4-FFF2-40B4-BE49-F238E27FC236}">
                <a16:creationId xmlns:a16="http://schemas.microsoft.com/office/drawing/2014/main" id="{C57C177E-EC60-4F51-A981-BBE058AAB102}"/>
              </a:ext>
            </a:extLst>
          </p:cNvPr>
          <p:cNvSpPr/>
          <p:nvPr/>
        </p:nvSpPr>
        <p:spPr>
          <a:xfrm>
            <a:off x="9237523" y="4755093"/>
            <a:ext cx="135462" cy="15467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文字方塊 574">
            <a:extLst>
              <a:ext uri="{FF2B5EF4-FFF2-40B4-BE49-F238E27FC236}">
                <a16:creationId xmlns:a16="http://schemas.microsoft.com/office/drawing/2014/main" id="{4F77BA7E-9583-469F-B70F-D0450B11D794}"/>
              </a:ext>
            </a:extLst>
          </p:cNvPr>
          <p:cNvSpPr txBox="1"/>
          <p:nvPr/>
        </p:nvSpPr>
        <p:spPr>
          <a:xfrm>
            <a:off x="2719091" y="4127367"/>
            <a:ext cx="6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289FBB4C-3234-4BEB-AF45-5292F4810C8F}"/>
              </a:ext>
            </a:extLst>
          </p:cNvPr>
          <p:cNvCxnSpPr>
            <a:cxnSpLocks/>
          </p:cNvCxnSpPr>
          <p:nvPr/>
        </p:nvCxnSpPr>
        <p:spPr>
          <a:xfrm>
            <a:off x="2840470" y="4078041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28002046-D21E-4A71-9010-9196F069CB16}"/>
              </a:ext>
            </a:extLst>
          </p:cNvPr>
          <p:cNvCxnSpPr>
            <a:cxnSpLocks/>
          </p:cNvCxnSpPr>
          <p:nvPr/>
        </p:nvCxnSpPr>
        <p:spPr>
          <a:xfrm>
            <a:off x="7457559" y="2118547"/>
            <a:ext cx="1315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79" name="文字方塊 578">
            <a:extLst>
              <a:ext uri="{FF2B5EF4-FFF2-40B4-BE49-F238E27FC236}">
                <a16:creationId xmlns:a16="http://schemas.microsoft.com/office/drawing/2014/main" id="{6F1512A6-BD02-43CA-AEBF-7B9CFDDD949A}"/>
              </a:ext>
            </a:extLst>
          </p:cNvPr>
          <p:cNvSpPr txBox="1"/>
          <p:nvPr/>
        </p:nvSpPr>
        <p:spPr>
          <a:xfrm>
            <a:off x="7761932" y="1911213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90C96373-80DD-4FC6-96D7-90E97480263A}"/>
              </a:ext>
            </a:extLst>
          </p:cNvPr>
          <p:cNvSpPr txBox="1"/>
          <p:nvPr/>
        </p:nvSpPr>
        <p:spPr>
          <a:xfrm>
            <a:off x="9135243" y="1888052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4AD3623E-EB76-49EC-B60A-B98E66BCFE16}"/>
              </a:ext>
            </a:extLst>
          </p:cNvPr>
          <p:cNvCxnSpPr>
            <a:cxnSpLocks/>
          </p:cNvCxnSpPr>
          <p:nvPr/>
        </p:nvCxnSpPr>
        <p:spPr>
          <a:xfrm>
            <a:off x="9211855" y="2118547"/>
            <a:ext cx="256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486</TotalTime>
  <Words>284</Words>
  <Application>Microsoft Office PowerPoint</Application>
  <PresentationFormat>寬螢幕</PresentationFormat>
  <Paragraphs>162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55</cp:revision>
  <dcterms:created xsi:type="dcterms:W3CDTF">2022-12-08T10:34:53Z</dcterms:created>
  <dcterms:modified xsi:type="dcterms:W3CDTF">2022-12-13T04:39:33Z</dcterms:modified>
</cp:coreProperties>
</file>