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C719D-6B30-4568-8E05-2AABF35D3ACB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0AC90-C065-4706-B020-37A6E6FF5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07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Generate_ind</a:t>
            </a:r>
            <a:r>
              <a:rPr lang="zh-TW" altLang="en-US" dirty="0"/>
              <a:t>內包一顆</a:t>
            </a:r>
            <a:r>
              <a:rPr lang="en-US" altLang="zh-TW" dirty="0"/>
              <a:t>R_N_G(</a:t>
            </a:r>
            <a:r>
              <a:rPr lang="zh-TW" altLang="en-US" dirty="0"/>
              <a:t>產生</a:t>
            </a:r>
            <a:r>
              <a:rPr lang="en-US" altLang="zh-TW" dirty="0" err="1"/>
              <a:t>ind_state</a:t>
            </a:r>
            <a:r>
              <a:rPr lang="zh-TW" altLang="en-US" dirty="0"/>
              <a:t>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0AC90-C065-4706-B020-37A6E6FF53A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86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Random_num_generator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Random_number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 err="1"/>
              <a:t>Normal_distribute_value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0AC90-C065-4706-B020-37A6E6FF53A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1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0AC90-C065-4706-B020-37A6E6FF53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1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95534-2874-4958-A91A-62F2D375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50C975-5002-4C5F-B8F3-244854A9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36831-6B76-450A-9A56-E7F0ACA8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E18E11-46A0-4E70-9B83-F24C760F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2D971-4F19-4C0F-BF50-89E4DC6E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2A78C-9953-4E22-90FA-A5C77C83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329C3F-C892-4A18-A4DE-29A6C4F5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E8C503-8A92-49CD-A98C-7B653823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4A1044-8ECF-42A3-870B-E353DF1A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C4944E-9D08-45AB-82A6-E12F80B6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52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FE5A2B-3ABF-4B86-BF5D-4F2547690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8A8ACC-3201-4207-A545-A1A95D6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8200DD-68DD-466E-BE57-59BC3E59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E58EB-953B-47B3-BBA7-31EEC24B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4FCEED-E887-4FE4-A0CF-A354CD28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EAFB8-FBDF-400C-9167-DF96C96A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6968B-79DD-458D-9670-6A959DF2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C0D099-E527-42E5-BBAB-9EB6F3DB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2184CD-DDB8-4E20-86E4-63E1B226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79D0A-C93C-46F5-B0D7-A2EC668D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9BA65-772A-4D42-9075-13042BEF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F03410-6EB7-4159-90D7-6A89881D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1F2CAB-4978-4501-97D7-E3223D82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1BC568-A050-47D1-8D9E-3C4EBD4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B986C8-A9F2-4FF5-8D18-BFC0D362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7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9B31C-9C68-4D97-8568-FFF69F37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A3CB3-9910-4B49-A7A0-D9B36020A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2C1C6E-8594-40FC-B711-01C58616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407AF2-1701-40B6-B70D-17CB26BA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B306B4-96A3-4A8B-A39E-4DDE7E05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16E19A-D833-44C2-99A0-42C84E0C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5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E7C61-E59C-45EE-B330-00E42AF9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9A6C66-3C61-4878-BF28-E2532848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E7411D-7F84-4F91-BF3C-EC3130878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354FA9-1D76-43B2-94CC-E076A46A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BF1296-D793-41B0-A630-6E93FE1DF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4515C4-62E2-4C6C-A448-9EA55688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4B2283-868E-4645-BC90-927D3F21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8539A4-FAA4-429B-A6D1-39D30ABA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6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05FFE-CE4C-42AC-8C98-4EC2AF1C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44235B-BD10-4E4C-9701-7F8C433C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FF39D6-EB35-4454-AC84-DE62C051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E055C2-FC3B-4099-BA20-7E65C5B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84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AC8795-9552-4D67-BA14-0A34399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3565E4-BCBF-444B-BAC1-CA2B5910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F0D341-F96F-4564-854F-90238759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1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082F2-4409-475B-A30E-FDC9C7BE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FD4A8-8611-45C8-AEA3-6C8702CAC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E1E9AF-1C72-4D3B-88F6-AA5F3D385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ECC14B-31C0-4F68-B2C2-14A6D907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ABEF69-F63D-460C-9078-6017BE27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6971D-ECCC-4439-96E9-A51FFAF1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7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3CF1F-FF08-407E-9349-C13CA0A5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0C00D1-D43A-40E6-B960-FFD2289D1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7A0806-3936-4649-81B2-CA969D59E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12EB8-433B-48E4-BC5E-653E919A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C72D1B-C070-41F8-8388-6FD699EC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AB8521-DD91-4513-A474-CC9C7911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6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0C4284-B8EB-4B08-BC9D-389D4E7E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009EF0-E89E-4797-85F0-CBCCDDE1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F9EE2A-9CA1-4319-AE08-193AEAF9C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EA69-60A7-4E64-B68F-993F39D4EE0C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49B1E-881F-4964-BA75-74EF266A2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3330C0-E0E7-4F25-AFD7-A543F0928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0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30BB467-5451-498C-9C30-92E8AEAE90A4}"/>
              </a:ext>
            </a:extLst>
          </p:cNvPr>
          <p:cNvSpPr/>
          <p:nvPr/>
        </p:nvSpPr>
        <p:spPr>
          <a:xfrm>
            <a:off x="3043063" y="952800"/>
            <a:ext cx="6424315" cy="4952400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5FD4EE3-C15A-46EA-BC5A-EDB9A2400B68}"/>
              </a:ext>
            </a:extLst>
          </p:cNvPr>
          <p:cNvSpPr/>
          <p:nvPr/>
        </p:nvSpPr>
        <p:spPr>
          <a:xfrm>
            <a:off x="3835081" y="1444637"/>
            <a:ext cx="4840280" cy="3968727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590299-1E5D-45BC-B72D-E29172022445}"/>
              </a:ext>
            </a:extLst>
          </p:cNvPr>
          <p:cNvSpPr txBox="1"/>
          <p:nvPr/>
        </p:nvSpPr>
        <p:spPr>
          <a:xfrm>
            <a:off x="5751563" y="1014053"/>
            <a:ext cx="100316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TESTBED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F47477-5108-444C-9D1F-4CB7C5C725B3}"/>
              </a:ext>
            </a:extLst>
          </p:cNvPr>
          <p:cNvSpPr txBox="1"/>
          <p:nvPr/>
        </p:nvSpPr>
        <p:spPr>
          <a:xfrm>
            <a:off x="4052697" y="1703550"/>
            <a:ext cx="56124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TOP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41A6A2-F02A-4591-B77C-BCF5F91F769C}"/>
              </a:ext>
            </a:extLst>
          </p:cNvPr>
          <p:cNvGrpSpPr/>
          <p:nvPr/>
        </p:nvGrpSpPr>
        <p:grpSpPr>
          <a:xfrm>
            <a:off x="4271606" y="2308237"/>
            <a:ext cx="1122430" cy="1044564"/>
            <a:chOff x="4271606" y="2308236"/>
            <a:chExt cx="1196322" cy="1377073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D3EB279-C18B-47D0-BEAE-394987A40AB4}"/>
                </a:ext>
              </a:extLst>
            </p:cNvPr>
            <p:cNvSpPr/>
            <p:nvPr/>
          </p:nvSpPr>
          <p:spPr>
            <a:xfrm>
              <a:off x="4271606" y="2308236"/>
              <a:ext cx="1196322" cy="1377073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15D7F3E-56A4-41D5-8C0F-63DB3A845082}"/>
                </a:ext>
              </a:extLst>
            </p:cNvPr>
            <p:cNvSpPr txBox="1"/>
            <p:nvPr/>
          </p:nvSpPr>
          <p:spPr>
            <a:xfrm>
              <a:off x="4337382" y="2402910"/>
              <a:ext cx="10647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Generate_ind</a:t>
              </a:r>
              <a:endParaRPr lang="zh-TW" altLang="en-US" sz="11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9A5624B-5C8F-4F2F-975A-9BB6CBE1D08F}"/>
              </a:ext>
            </a:extLst>
          </p:cNvPr>
          <p:cNvGrpSpPr/>
          <p:nvPr/>
        </p:nvGrpSpPr>
        <p:grpSpPr>
          <a:xfrm>
            <a:off x="4271606" y="3593401"/>
            <a:ext cx="1122430" cy="1044564"/>
            <a:chOff x="4271606" y="2308236"/>
            <a:chExt cx="1196322" cy="1377073"/>
          </a:xfrm>
          <a:solidFill>
            <a:srgbClr val="92D050"/>
          </a:solidFill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F2F219C-FE0C-4B6C-B176-78D615DF0794}"/>
                </a:ext>
              </a:extLst>
            </p:cNvPr>
            <p:cNvSpPr/>
            <p:nvPr/>
          </p:nvSpPr>
          <p:spPr>
            <a:xfrm>
              <a:off x="4271606" y="2308236"/>
              <a:ext cx="1196322" cy="1377073"/>
            </a:xfrm>
            <a:prstGeom prst="roundRect">
              <a:avLst/>
            </a:prstGeom>
            <a:grp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EB8DB9-446A-46BB-A851-4D51AE264A6E}"/>
                </a:ext>
              </a:extLst>
            </p:cNvPr>
            <p:cNvSpPr txBox="1"/>
            <p:nvPr/>
          </p:nvSpPr>
          <p:spPr>
            <a:xfrm>
              <a:off x="4337382" y="2402910"/>
              <a:ext cx="1064770" cy="56804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Random_num_generator</a:t>
              </a:r>
              <a:endParaRPr lang="zh-TW" altLang="en-US" sz="11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C43BAA2-538A-48D7-AD48-564E7CA7B364}"/>
              </a:ext>
            </a:extLst>
          </p:cNvPr>
          <p:cNvGrpSpPr/>
          <p:nvPr/>
        </p:nvGrpSpPr>
        <p:grpSpPr>
          <a:xfrm>
            <a:off x="5694007" y="2308237"/>
            <a:ext cx="1122430" cy="1044564"/>
            <a:chOff x="4271606" y="2308236"/>
            <a:chExt cx="1196322" cy="1377073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BCCA2B92-502A-44E8-B089-1614751F28D7}"/>
                </a:ext>
              </a:extLst>
            </p:cNvPr>
            <p:cNvSpPr/>
            <p:nvPr/>
          </p:nvSpPr>
          <p:spPr>
            <a:xfrm>
              <a:off x="4271606" y="2308236"/>
              <a:ext cx="1196322" cy="137707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409F7D6-2086-4BD8-808E-72CC32D4A94C}"/>
                </a:ext>
              </a:extLst>
            </p:cNvPr>
            <p:cNvSpPr txBox="1"/>
            <p:nvPr/>
          </p:nvSpPr>
          <p:spPr>
            <a:xfrm>
              <a:off x="4337382" y="2402910"/>
              <a:ext cx="1064770" cy="568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Evaluate_fitness</a:t>
              </a:r>
              <a:r>
                <a:rPr lang="en-US" altLang="zh-TW" sz="1100" dirty="0"/>
                <a:t> </a:t>
              </a:r>
              <a:endParaRPr lang="zh-TW" altLang="en-US" sz="1100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B739E31-1951-4FB2-86CE-7BDC0886D807}"/>
              </a:ext>
            </a:extLst>
          </p:cNvPr>
          <p:cNvGrpSpPr/>
          <p:nvPr/>
        </p:nvGrpSpPr>
        <p:grpSpPr>
          <a:xfrm>
            <a:off x="5695056" y="3593401"/>
            <a:ext cx="1122430" cy="1044564"/>
            <a:chOff x="4271606" y="2308236"/>
            <a:chExt cx="1196322" cy="1377073"/>
          </a:xfrm>
          <a:solidFill>
            <a:srgbClr val="FFC000"/>
          </a:solidFill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AB45E1DA-F0A4-4783-91E7-383CB88E9BB3}"/>
                </a:ext>
              </a:extLst>
            </p:cNvPr>
            <p:cNvSpPr/>
            <p:nvPr/>
          </p:nvSpPr>
          <p:spPr>
            <a:xfrm>
              <a:off x="4271606" y="2308236"/>
              <a:ext cx="1196322" cy="1377073"/>
            </a:xfrm>
            <a:prstGeom prst="roundRect">
              <a:avLst/>
            </a:prstGeom>
            <a:grp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865E61D-88B5-4876-B15D-9F2158D0847F}"/>
                </a:ext>
              </a:extLst>
            </p:cNvPr>
            <p:cNvSpPr txBox="1"/>
            <p:nvPr/>
          </p:nvSpPr>
          <p:spPr>
            <a:xfrm>
              <a:off x="4337382" y="2402910"/>
              <a:ext cx="1064770" cy="34488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Main</a:t>
              </a:r>
              <a:r>
                <a:rPr lang="en-US" altLang="zh-TW" sz="1100" err="1"/>
                <a:t>_</a:t>
              </a:r>
              <a:r>
                <a:rPr lang="en-US" altLang="zh-TW" sz="1100"/>
                <a:t>controll</a:t>
              </a:r>
              <a:endParaRPr lang="zh-TW" altLang="en-US" sz="11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3A62D71-8330-4B8B-AF0D-B21836E0E39D}"/>
              </a:ext>
            </a:extLst>
          </p:cNvPr>
          <p:cNvGrpSpPr/>
          <p:nvPr/>
        </p:nvGrpSpPr>
        <p:grpSpPr>
          <a:xfrm>
            <a:off x="7105073" y="2308237"/>
            <a:ext cx="1122430" cy="2329728"/>
            <a:chOff x="4271606" y="2308236"/>
            <a:chExt cx="1196322" cy="137707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83CFD70-1A9D-4663-9515-0920B2873DA3}"/>
                </a:ext>
              </a:extLst>
            </p:cNvPr>
            <p:cNvSpPr/>
            <p:nvPr/>
          </p:nvSpPr>
          <p:spPr>
            <a:xfrm>
              <a:off x="4271606" y="2308236"/>
              <a:ext cx="1196322" cy="1377073"/>
            </a:xfrm>
            <a:prstGeom prst="roundRect">
              <a:avLst/>
            </a:prstGeom>
            <a:grp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7523BC9-2506-4A4C-A742-19C6D64BA5F4}"/>
                </a:ext>
              </a:extLst>
            </p:cNvPr>
            <p:cNvSpPr txBox="1"/>
            <p:nvPr/>
          </p:nvSpPr>
          <p:spPr>
            <a:xfrm>
              <a:off x="4337382" y="2402910"/>
              <a:ext cx="1064770" cy="1637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Register_file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24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>
            <a:extLst>
              <a:ext uri="{FF2B5EF4-FFF2-40B4-BE49-F238E27FC236}">
                <a16:creationId xmlns:a16="http://schemas.microsoft.com/office/drawing/2014/main" id="{8C112531-1FB4-4AC2-841C-D4E98C61FA7C}"/>
              </a:ext>
            </a:extLst>
          </p:cNvPr>
          <p:cNvGrpSpPr/>
          <p:nvPr/>
        </p:nvGrpSpPr>
        <p:grpSpPr>
          <a:xfrm>
            <a:off x="1357190" y="1115891"/>
            <a:ext cx="5761611" cy="4776357"/>
            <a:chOff x="1357190" y="1115891"/>
            <a:chExt cx="5761611" cy="4776357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5D56D5C4-DF80-4328-AA52-AECE3159B5CD}"/>
                </a:ext>
              </a:extLst>
            </p:cNvPr>
            <p:cNvGrpSpPr/>
            <p:nvPr/>
          </p:nvGrpSpPr>
          <p:grpSpPr>
            <a:xfrm>
              <a:off x="5741966" y="4195428"/>
              <a:ext cx="1369299" cy="399311"/>
              <a:chOff x="5741966" y="2610333"/>
              <a:chExt cx="1369299" cy="399311"/>
            </a:xfrm>
          </p:grpSpPr>
          <p:sp>
            <p:nvSpPr>
              <p:cNvPr id="74" name="箭號: 五邊形 73">
                <a:extLst>
                  <a:ext uri="{FF2B5EF4-FFF2-40B4-BE49-F238E27FC236}">
                    <a16:creationId xmlns:a16="http://schemas.microsoft.com/office/drawing/2014/main" id="{D14FA8E5-BE13-467B-8981-FB65ABB1A764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42C01BEB-6891-4AD9-A9D2-C3EBC0112C74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0D139FF-D1FB-4C27-93C8-29DCD9A8D97E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279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Best_ind</a:t>
                </a:r>
                <a:endParaRPr lang="zh-TW" altLang="en-US" sz="1200" dirty="0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FA80F2F4-8179-46F5-B3A1-DD0CFCA87B7F}"/>
                </a:ext>
              </a:extLst>
            </p:cNvPr>
            <p:cNvGrpSpPr/>
            <p:nvPr/>
          </p:nvGrpSpPr>
          <p:grpSpPr>
            <a:xfrm>
              <a:off x="5749502" y="2962562"/>
              <a:ext cx="1369299" cy="399311"/>
              <a:chOff x="5741966" y="2610333"/>
              <a:chExt cx="1369299" cy="399311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635B726-DCC1-4FDE-81E2-2C446C8A00D4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258E9DCE-08FB-4D6C-85F9-1D674E4645F9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9C236B93-3F23-4102-A4CB-78EC1E42E64D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done</a:t>
                </a:r>
                <a:endParaRPr lang="zh-TW" altLang="en-US" sz="1200" dirty="0"/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F454B03-4E66-49CE-AC6D-BEB1DFDE2DCD}"/>
                </a:ext>
              </a:extLst>
            </p:cNvPr>
            <p:cNvSpPr txBox="1"/>
            <p:nvPr/>
          </p:nvSpPr>
          <p:spPr>
            <a:xfrm>
              <a:off x="4011092" y="1356036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0BC60C0-A4EE-4225-A991-22DB3E375AB3}"/>
                </a:ext>
              </a:extLst>
            </p:cNvPr>
            <p:cNvGrpSpPr/>
            <p:nvPr/>
          </p:nvGrpSpPr>
          <p:grpSpPr>
            <a:xfrm>
              <a:off x="1357190" y="1356036"/>
              <a:ext cx="1484272" cy="360072"/>
              <a:chOff x="1350704" y="1626107"/>
              <a:chExt cx="1484272" cy="360072"/>
            </a:xfrm>
          </p:grpSpPr>
          <p:sp>
            <p:nvSpPr>
              <p:cNvPr id="18" name="箭號: 五邊形 17">
                <a:extLst>
                  <a:ext uri="{FF2B5EF4-FFF2-40B4-BE49-F238E27FC236}">
                    <a16:creationId xmlns:a16="http://schemas.microsoft.com/office/drawing/2014/main" id="{3E6DDA29-E0CF-4171-BCA8-315F0A0374C9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23912667-7C0E-4361-B724-D1704BE3D411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5E6C0AE-A252-47D5-8B78-FD94F58CABBD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1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Num_generator</a:t>
                </a:r>
                <a:endParaRPr lang="zh-TW" altLang="en-US" sz="1200" dirty="0"/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61BD8319-9F51-4B47-BD6B-A1AB420FECF9}"/>
                </a:ext>
              </a:extLst>
            </p:cNvPr>
            <p:cNvGrpSpPr/>
            <p:nvPr/>
          </p:nvGrpSpPr>
          <p:grpSpPr>
            <a:xfrm>
              <a:off x="5716722" y="1933526"/>
              <a:ext cx="1369299" cy="399311"/>
              <a:chOff x="5741966" y="2610333"/>
              <a:chExt cx="1369299" cy="399311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AB1CA9A3-E1D3-4C0A-9C15-FED82B608214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BE3D07E5-603F-41B9-A5A0-41B8B26FEFF4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55466CA-52FD-4798-9C03-33A80028D7C4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6415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Min_fit</a:t>
                </a:r>
                <a:endParaRPr lang="zh-TW" altLang="en-US" sz="1200" dirty="0"/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3FDC3E1B-F3BB-4011-B0AD-C5DD58D29BAD}"/>
                </a:ext>
              </a:extLst>
            </p:cNvPr>
            <p:cNvGrpSpPr/>
            <p:nvPr/>
          </p:nvGrpSpPr>
          <p:grpSpPr>
            <a:xfrm>
              <a:off x="1359066" y="1725368"/>
              <a:ext cx="1369299" cy="360072"/>
              <a:chOff x="1350704" y="1626107"/>
              <a:chExt cx="1369299" cy="360072"/>
            </a:xfrm>
          </p:grpSpPr>
          <p:sp>
            <p:nvSpPr>
              <p:cNvPr id="28" name="箭號: 五邊形 27">
                <a:extLst>
                  <a:ext uri="{FF2B5EF4-FFF2-40B4-BE49-F238E27FC236}">
                    <a16:creationId xmlns:a16="http://schemas.microsoft.com/office/drawing/2014/main" id="{1B93576E-E61B-4EDA-B876-C1028DF17DC2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5F22D81E-D91E-4927-A591-010EF531B941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D38EBA-8812-4CCA-8FDD-F99AEBA64A5C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916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Self_energy</a:t>
                </a:r>
                <a:endParaRPr lang="zh-TW" altLang="en-US" sz="1200" dirty="0"/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E0ACB92F-D736-4892-AFEE-32F2BE7C0827}"/>
                </a:ext>
              </a:extLst>
            </p:cNvPr>
            <p:cNvGrpSpPr/>
            <p:nvPr/>
          </p:nvGrpSpPr>
          <p:grpSpPr>
            <a:xfrm>
              <a:off x="1360079" y="2071988"/>
              <a:ext cx="1480040" cy="360072"/>
              <a:chOff x="1350704" y="1626107"/>
              <a:chExt cx="1480040" cy="360072"/>
            </a:xfrm>
          </p:grpSpPr>
          <p:sp>
            <p:nvSpPr>
              <p:cNvPr id="32" name="箭號: 五邊形 31">
                <a:extLst>
                  <a:ext uri="{FF2B5EF4-FFF2-40B4-BE49-F238E27FC236}">
                    <a16:creationId xmlns:a16="http://schemas.microsoft.com/office/drawing/2014/main" id="{08709D60-9188-44F4-AA6D-FB95E1FE8374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8678FF-F7EE-40D9-BE4E-A977E19975CE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68F16F4-D46B-4A05-8D4B-571F3D747E66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1717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Interact_energy</a:t>
                </a:r>
                <a:endParaRPr lang="zh-TW" altLang="en-US" sz="1200" dirty="0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FA6C692-26B5-4841-A087-D85D425AE417}"/>
                </a:ext>
              </a:extLst>
            </p:cNvPr>
            <p:cNvGrpSpPr/>
            <p:nvPr/>
          </p:nvGrpSpPr>
          <p:grpSpPr>
            <a:xfrm>
              <a:off x="1357190" y="2421602"/>
              <a:ext cx="1369299" cy="360072"/>
              <a:chOff x="1350704" y="1626107"/>
              <a:chExt cx="1369299" cy="360072"/>
            </a:xfrm>
          </p:grpSpPr>
          <p:sp>
            <p:nvSpPr>
              <p:cNvPr id="36" name="箭號: 五邊形 35">
                <a:extLst>
                  <a:ext uri="{FF2B5EF4-FFF2-40B4-BE49-F238E27FC236}">
                    <a16:creationId xmlns:a16="http://schemas.microsoft.com/office/drawing/2014/main" id="{5BB4F44D-5F13-485F-93EB-F8900FC04EA2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35A0996-50F9-4EAA-A387-974A0DA92BE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FCD2CE9-0E3B-45CB-9718-16600451ED72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9930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latticeLength</a:t>
                </a:r>
                <a:endParaRPr lang="en-US" altLang="zh-TW" sz="1200" dirty="0"/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FE2BC760-9E63-49BC-8D75-C3C330DBD69F}"/>
                </a:ext>
              </a:extLst>
            </p:cNvPr>
            <p:cNvGrpSpPr/>
            <p:nvPr/>
          </p:nvGrpSpPr>
          <p:grpSpPr>
            <a:xfrm>
              <a:off x="1362469" y="2785958"/>
              <a:ext cx="1369299" cy="360072"/>
              <a:chOff x="1350704" y="1626107"/>
              <a:chExt cx="1369299" cy="360072"/>
            </a:xfrm>
          </p:grpSpPr>
          <p:sp>
            <p:nvSpPr>
              <p:cNvPr id="40" name="箭號: 五邊形 39">
                <a:extLst>
                  <a:ext uri="{FF2B5EF4-FFF2-40B4-BE49-F238E27FC236}">
                    <a16:creationId xmlns:a16="http://schemas.microsoft.com/office/drawing/2014/main" id="{3C0AC9CA-F449-4153-923D-5D86ABF7D9F3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0495197D-1968-4240-8D99-308A4DC8D511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2F557A4-ABEF-4BA3-B1D0-2168DDBEF991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0358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Num_particle</a:t>
                </a:r>
                <a:endParaRPr lang="zh-TW" altLang="en-US" sz="1200" dirty="0"/>
              </a:p>
            </p:txBody>
          </p: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EAB8E2E7-B3DA-44BE-9E50-C49F4E97275C}"/>
                </a:ext>
              </a:extLst>
            </p:cNvPr>
            <p:cNvGrpSpPr/>
            <p:nvPr/>
          </p:nvGrpSpPr>
          <p:grpSpPr>
            <a:xfrm>
              <a:off x="1372260" y="3162218"/>
              <a:ext cx="1369299" cy="360072"/>
              <a:chOff x="1350704" y="1626107"/>
              <a:chExt cx="1369299" cy="360072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440D0F41-007D-420E-B887-372BAD753D2D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E188D8E2-6C6B-45D4-BAA6-F38DC34BAF51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CBE1B4B-C95F-4F85-B11B-7E0C6B5C584B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731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Pop_size</a:t>
                </a:r>
                <a:endParaRPr lang="zh-TW" altLang="en-US" sz="1200" dirty="0"/>
              </a:p>
            </p:txBody>
          </p: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146EA816-04DC-4C13-B631-3FE8FDA40211}"/>
                </a:ext>
              </a:extLst>
            </p:cNvPr>
            <p:cNvGrpSpPr/>
            <p:nvPr/>
          </p:nvGrpSpPr>
          <p:grpSpPr>
            <a:xfrm>
              <a:off x="1372260" y="3526574"/>
              <a:ext cx="1369299" cy="360072"/>
              <a:chOff x="1350704" y="1626107"/>
              <a:chExt cx="1369299" cy="360072"/>
            </a:xfrm>
          </p:grpSpPr>
          <p:sp>
            <p:nvSpPr>
              <p:cNvPr id="48" name="箭號: 五邊形 47">
                <a:extLst>
                  <a:ext uri="{FF2B5EF4-FFF2-40B4-BE49-F238E27FC236}">
                    <a16:creationId xmlns:a16="http://schemas.microsoft.com/office/drawing/2014/main" id="{B71089BE-9E6D-431E-BF43-4E4DB724B6CE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043F9441-BA1E-41EF-A95B-ABCEC2700167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AF441CF-21B0-4020-9879-8F1D36F189E8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899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Sigma_max</a:t>
                </a:r>
                <a:endParaRPr lang="zh-TW" altLang="en-US" sz="1200" dirty="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E33D85BF-85CC-4175-A6B4-E5E58329F7AC}"/>
                </a:ext>
              </a:extLst>
            </p:cNvPr>
            <p:cNvGrpSpPr/>
            <p:nvPr/>
          </p:nvGrpSpPr>
          <p:grpSpPr>
            <a:xfrm>
              <a:off x="1380983" y="3890930"/>
              <a:ext cx="1369299" cy="360072"/>
              <a:chOff x="1350704" y="1626107"/>
              <a:chExt cx="1369299" cy="360072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65B82B7B-6D72-4D20-AA13-43E14F9E7825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3FFA3CB3-531E-460C-A8AC-E75D7EB2A529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3106187B-2F84-4D80-B2BC-4DE598ED469A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875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Sigma_min</a:t>
                </a:r>
                <a:endParaRPr lang="zh-TW" altLang="en-US" sz="1200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B410D688-A39C-41E8-BAF9-B9F80BF3D88B}"/>
                </a:ext>
              </a:extLst>
            </p:cNvPr>
            <p:cNvGrpSpPr/>
            <p:nvPr/>
          </p:nvGrpSpPr>
          <p:grpSpPr>
            <a:xfrm>
              <a:off x="1377547" y="4251001"/>
              <a:ext cx="1369299" cy="360072"/>
              <a:chOff x="1350704" y="1626107"/>
              <a:chExt cx="1369299" cy="360072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B9DE0F93-F429-489E-A813-0AB564ACA832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B3015E5C-6062-4436-808D-2C4E012A709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A58BD84D-7DE0-460A-A45E-C16160D34160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clk</a:t>
                </a:r>
                <a:endParaRPr lang="zh-TW" altLang="en-US" sz="1200" dirty="0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D337792-E149-4E96-B585-C60E7CAF3CF5}"/>
                </a:ext>
              </a:extLst>
            </p:cNvPr>
            <p:cNvGrpSpPr/>
            <p:nvPr/>
          </p:nvGrpSpPr>
          <p:grpSpPr>
            <a:xfrm>
              <a:off x="1380983" y="4589324"/>
              <a:ext cx="1369299" cy="360072"/>
              <a:chOff x="1350704" y="1626107"/>
              <a:chExt cx="1369299" cy="360072"/>
            </a:xfrm>
          </p:grpSpPr>
          <p:sp>
            <p:nvSpPr>
              <p:cNvPr id="60" name="箭號: 五邊形 59">
                <a:extLst>
                  <a:ext uri="{FF2B5EF4-FFF2-40B4-BE49-F238E27FC236}">
                    <a16:creationId xmlns:a16="http://schemas.microsoft.com/office/drawing/2014/main" id="{8A38BDB8-39E7-4563-A850-E3B7EB4E7C06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2AB1C8A6-E9FC-4A2C-B04D-C855DE21D08B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7E945094-55F8-4F37-A070-DB53F4D0C3C2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500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reset</a:t>
                </a:r>
                <a:endParaRPr lang="zh-TW" altLang="en-US" sz="1200" dirty="0"/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45C797E-9EC3-43ED-879A-602D42FB0AA9}"/>
                </a:ext>
              </a:extLst>
            </p:cNvPr>
            <p:cNvSpPr/>
            <p:nvPr/>
          </p:nvSpPr>
          <p:spPr>
            <a:xfrm>
              <a:off x="2756630" y="1115891"/>
              <a:ext cx="2985336" cy="4776357"/>
            </a:xfrm>
            <a:prstGeom prst="roundRect">
              <a:avLst/>
            </a:prstGeom>
            <a:solidFill>
              <a:srgbClr val="0070C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A16B8121-5989-4B27-8231-D2F3ABCE33D8}"/>
                </a:ext>
              </a:extLst>
            </p:cNvPr>
            <p:cNvSpPr txBox="1"/>
            <p:nvPr/>
          </p:nvSpPr>
          <p:spPr>
            <a:xfrm>
              <a:off x="3968676" y="1270631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7D9488A1-3DE8-47F9-A595-6BA10D233112}"/>
                </a:ext>
              </a:extLst>
            </p:cNvPr>
            <p:cNvGrpSpPr/>
            <p:nvPr/>
          </p:nvGrpSpPr>
          <p:grpSpPr>
            <a:xfrm>
              <a:off x="1379795" y="4943835"/>
              <a:ext cx="1369299" cy="360072"/>
              <a:chOff x="1350704" y="1626107"/>
              <a:chExt cx="1369299" cy="360072"/>
            </a:xfrm>
          </p:grpSpPr>
          <p:sp>
            <p:nvSpPr>
              <p:cNvPr id="65" name="箭號: 五邊形 64">
                <a:extLst>
                  <a:ext uri="{FF2B5EF4-FFF2-40B4-BE49-F238E27FC236}">
                    <a16:creationId xmlns:a16="http://schemas.microsoft.com/office/drawing/2014/main" id="{9578436C-FB63-427D-A66A-94CD92E6A639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EFF04707-E69B-451A-ABF2-6721670F68C6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B0D293B8-8EA3-4E83-8CE8-DEED08CD2062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668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In_valid</a:t>
                </a:r>
                <a:endParaRPr lang="zh-TW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953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1708AB7-18C3-4F3A-8115-83024C5A4D3E}"/>
              </a:ext>
            </a:extLst>
          </p:cNvPr>
          <p:cNvGrpSpPr/>
          <p:nvPr/>
        </p:nvGrpSpPr>
        <p:grpSpPr>
          <a:xfrm>
            <a:off x="1357190" y="1115891"/>
            <a:ext cx="5754075" cy="4776357"/>
            <a:chOff x="1357190" y="1115891"/>
            <a:chExt cx="5754075" cy="477635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14D2642B-26B8-4F8E-9807-2A6660A860F7}"/>
                </a:ext>
              </a:extLst>
            </p:cNvPr>
            <p:cNvGrpSpPr/>
            <p:nvPr/>
          </p:nvGrpSpPr>
          <p:grpSpPr>
            <a:xfrm>
              <a:off x="5741966" y="4195428"/>
              <a:ext cx="1369299" cy="399311"/>
              <a:chOff x="5741966" y="2610333"/>
              <a:chExt cx="1369299" cy="399311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0639F12D-00CA-44A7-9863-BEECDFC6D4F6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3DD3999C-2317-454D-A041-502D77CE5B90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3EFBD942-2595-497D-9ABB-2627633E75A4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86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Out_valid</a:t>
                </a:r>
                <a:endParaRPr lang="zh-TW" altLang="en-US" sz="1200" dirty="0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0F8E1F8-A25D-4657-9492-2682D45B5A22}"/>
                </a:ext>
              </a:extLst>
            </p:cNvPr>
            <p:cNvSpPr txBox="1"/>
            <p:nvPr/>
          </p:nvSpPr>
          <p:spPr>
            <a:xfrm>
              <a:off x="4011092" y="1356036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F1B5953-8E02-434C-A18A-C72AAC0A2A39}"/>
                </a:ext>
              </a:extLst>
            </p:cNvPr>
            <p:cNvGrpSpPr/>
            <p:nvPr/>
          </p:nvGrpSpPr>
          <p:grpSpPr>
            <a:xfrm>
              <a:off x="5716722" y="1933526"/>
              <a:ext cx="1369299" cy="399311"/>
              <a:chOff x="5741966" y="2610333"/>
              <a:chExt cx="1369299" cy="399311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35E974-704E-456A-B5D5-6E4DD17DF899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5393D788-1AAC-4BB4-B475-CA7E86B88E1A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6FC8B11A-3EDA-4798-946D-660D94389B04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Ind_fit</a:t>
                </a:r>
                <a:endParaRPr lang="zh-TW" altLang="en-US" sz="1200" dirty="0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5C00171-549C-4957-A632-42735E183C6E}"/>
                </a:ext>
              </a:extLst>
            </p:cNvPr>
            <p:cNvGrpSpPr/>
            <p:nvPr/>
          </p:nvGrpSpPr>
          <p:grpSpPr>
            <a:xfrm>
              <a:off x="1359066" y="1725368"/>
              <a:ext cx="1369299" cy="360072"/>
              <a:chOff x="1350704" y="1626107"/>
              <a:chExt cx="1369299" cy="360072"/>
            </a:xfrm>
          </p:grpSpPr>
          <p:sp>
            <p:nvSpPr>
              <p:cNvPr id="49" name="箭號: 五邊形 48">
                <a:extLst>
                  <a:ext uri="{FF2B5EF4-FFF2-40B4-BE49-F238E27FC236}">
                    <a16:creationId xmlns:a16="http://schemas.microsoft.com/office/drawing/2014/main" id="{3A2D4A3A-F0ED-421C-986D-08D4EE4C1470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C1D88F07-2568-466C-B876-D7D3B5B013E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A5957C7C-814C-4335-89BF-C0CBD4995511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916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Self_energy</a:t>
                </a:r>
                <a:endParaRPr lang="zh-TW" altLang="en-US" sz="1200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93D42E5-CEB2-433D-B84A-7E80F281138B}"/>
                </a:ext>
              </a:extLst>
            </p:cNvPr>
            <p:cNvGrpSpPr/>
            <p:nvPr/>
          </p:nvGrpSpPr>
          <p:grpSpPr>
            <a:xfrm>
              <a:off x="1360079" y="2071988"/>
              <a:ext cx="1480040" cy="360072"/>
              <a:chOff x="1350704" y="1626107"/>
              <a:chExt cx="1480040" cy="360072"/>
            </a:xfrm>
          </p:grpSpPr>
          <p:sp>
            <p:nvSpPr>
              <p:cNvPr id="46" name="箭號: 五邊形 45">
                <a:extLst>
                  <a:ext uri="{FF2B5EF4-FFF2-40B4-BE49-F238E27FC236}">
                    <a16:creationId xmlns:a16="http://schemas.microsoft.com/office/drawing/2014/main" id="{19C954A9-D8B5-4B42-BFB3-B81FB416D9B7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74D3BC91-35BD-4B78-BB86-BA6EC9FB55DE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55498EC-F867-402A-B3D9-4A1CDBDB0F63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1717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Interact_energy</a:t>
                </a:r>
                <a:endParaRPr lang="zh-TW" altLang="en-US" sz="1200" dirty="0"/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962A833-8E36-4D18-A981-F6131B54B979}"/>
                </a:ext>
              </a:extLst>
            </p:cNvPr>
            <p:cNvGrpSpPr/>
            <p:nvPr/>
          </p:nvGrpSpPr>
          <p:grpSpPr>
            <a:xfrm>
              <a:off x="1357190" y="2421602"/>
              <a:ext cx="1369299" cy="360072"/>
              <a:chOff x="1350704" y="1626107"/>
              <a:chExt cx="1369299" cy="360072"/>
            </a:xfrm>
          </p:grpSpPr>
          <p:sp>
            <p:nvSpPr>
              <p:cNvPr id="43" name="箭號: 五邊形 42">
                <a:extLst>
                  <a:ext uri="{FF2B5EF4-FFF2-40B4-BE49-F238E27FC236}">
                    <a16:creationId xmlns:a16="http://schemas.microsoft.com/office/drawing/2014/main" id="{850BD63A-3F63-4EC3-B0F1-3CAF29E060AA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6F602E82-437A-4694-9AE3-95F6BD77AC43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11FCEA7-44CB-4F06-82DD-EAB95FC20E74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9930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latticeLength</a:t>
                </a:r>
                <a:endParaRPr lang="en-US" altLang="zh-TW" sz="1200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61DB5B78-F11F-4DE6-AE4D-F18998DBBE99}"/>
                </a:ext>
              </a:extLst>
            </p:cNvPr>
            <p:cNvGrpSpPr/>
            <p:nvPr/>
          </p:nvGrpSpPr>
          <p:grpSpPr>
            <a:xfrm>
              <a:off x="1362469" y="2785958"/>
              <a:ext cx="1369299" cy="360072"/>
              <a:chOff x="1350704" y="1626107"/>
              <a:chExt cx="1369299" cy="360072"/>
            </a:xfrm>
          </p:grpSpPr>
          <p:sp>
            <p:nvSpPr>
              <p:cNvPr id="40" name="箭號: 五邊形 39">
                <a:extLst>
                  <a:ext uri="{FF2B5EF4-FFF2-40B4-BE49-F238E27FC236}">
                    <a16:creationId xmlns:a16="http://schemas.microsoft.com/office/drawing/2014/main" id="{AB75433D-0CDE-47A2-8AC6-8C0AB8431351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802A40E3-2F36-4455-94FE-9C39E7FB2138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4D05E10-2F2A-4667-925D-50D3F4F60FBD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0358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Num_particle</a:t>
                </a:r>
                <a:endParaRPr lang="zh-TW" altLang="en-US" sz="12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CB47327-4891-48B9-93CF-36B7B6753805}"/>
                </a:ext>
              </a:extLst>
            </p:cNvPr>
            <p:cNvGrpSpPr/>
            <p:nvPr/>
          </p:nvGrpSpPr>
          <p:grpSpPr>
            <a:xfrm>
              <a:off x="1377547" y="4251001"/>
              <a:ext cx="1369299" cy="360072"/>
              <a:chOff x="1350704" y="1626107"/>
              <a:chExt cx="1369299" cy="360072"/>
            </a:xfrm>
          </p:grpSpPr>
          <p:sp>
            <p:nvSpPr>
              <p:cNvPr id="28" name="箭號: 五邊形 27">
                <a:extLst>
                  <a:ext uri="{FF2B5EF4-FFF2-40B4-BE49-F238E27FC236}">
                    <a16:creationId xmlns:a16="http://schemas.microsoft.com/office/drawing/2014/main" id="{948E1A95-4783-40F3-9880-315703B2BD86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4B782886-C826-4B20-BCB7-FD815F77A325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F000BFA-4507-4531-A6D6-BDF6DFF75962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clk</a:t>
                </a:r>
                <a:endParaRPr lang="zh-TW" altLang="en-US" sz="1200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10139A5-B41A-4AF1-A411-8DBF7A8FD005}"/>
                </a:ext>
              </a:extLst>
            </p:cNvPr>
            <p:cNvGrpSpPr/>
            <p:nvPr/>
          </p:nvGrpSpPr>
          <p:grpSpPr>
            <a:xfrm>
              <a:off x="1380983" y="4589324"/>
              <a:ext cx="1369299" cy="360072"/>
              <a:chOff x="1350704" y="1626107"/>
              <a:chExt cx="1369299" cy="360072"/>
            </a:xfrm>
          </p:grpSpPr>
          <p:sp>
            <p:nvSpPr>
              <p:cNvPr id="25" name="箭號: 五邊形 24">
                <a:extLst>
                  <a:ext uri="{FF2B5EF4-FFF2-40B4-BE49-F238E27FC236}">
                    <a16:creationId xmlns:a16="http://schemas.microsoft.com/office/drawing/2014/main" id="{05CD1C74-3F1C-4527-95E9-A00CF25AB4E7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949638BD-D21D-48E1-9D7C-8FEFDA5900C4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028A215-5301-46CA-B986-7A06665E210E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500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reset</a:t>
                </a:r>
                <a:endParaRPr lang="zh-TW" altLang="en-US" sz="1200" dirty="0"/>
              </a:p>
            </p:txBody>
          </p:sp>
        </p:grp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7B2F921-9DBC-4A21-AA25-BD5C89C67D97}"/>
                </a:ext>
              </a:extLst>
            </p:cNvPr>
            <p:cNvSpPr/>
            <p:nvPr/>
          </p:nvSpPr>
          <p:spPr>
            <a:xfrm>
              <a:off x="2756630" y="1115891"/>
              <a:ext cx="2985336" cy="4776357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B617E48-7C3D-4E62-AAA2-FA5BBC46CA53}"/>
                </a:ext>
              </a:extLst>
            </p:cNvPr>
            <p:cNvSpPr txBox="1"/>
            <p:nvPr/>
          </p:nvSpPr>
          <p:spPr>
            <a:xfrm>
              <a:off x="3603416" y="1270631"/>
              <a:ext cx="129176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Evaluate_fit</a:t>
              </a:r>
              <a:endParaRPr lang="zh-TW" altLang="en-US" dirty="0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AF36B9D1-7C49-49D9-B14B-A634C06B42A7}"/>
                </a:ext>
              </a:extLst>
            </p:cNvPr>
            <p:cNvGrpSpPr/>
            <p:nvPr/>
          </p:nvGrpSpPr>
          <p:grpSpPr>
            <a:xfrm>
              <a:off x="1379795" y="4943835"/>
              <a:ext cx="1369299" cy="360072"/>
              <a:chOff x="1350704" y="1626107"/>
              <a:chExt cx="1369299" cy="360072"/>
            </a:xfrm>
          </p:grpSpPr>
          <p:sp>
            <p:nvSpPr>
              <p:cNvPr id="22" name="箭號: 五邊形 21">
                <a:extLst>
                  <a:ext uri="{FF2B5EF4-FFF2-40B4-BE49-F238E27FC236}">
                    <a16:creationId xmlns:a16="http://schemas.microsoft.com/office/drawing/2014/main" id="{A6025F8C-FFAB-4C72-851C-A1F7CD2959CB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ABA25970-74BB-42EF-94F5-BE16833837BB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04C3E95-F9FB-44C9-A787-75030D489663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668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In_valid</a:t>
                </a:r>
                <a:endParaRPr lang="zh-TW" altLang="en-US" sz="1200" dirty="0"/>
              </a:p>
            </p:txBody>
          </p:sp>
        </p:grpSp>
      </p:grpSp>
      <p:sp>
        <p:nvSpPr>
          <p:cNvPr id="64" name="箭號: 五邊形 63">
            <a:extLst>
              <a:ext uri="{FF2B5EF4-FFF2-40B4-BE49-F238E27FC236}">
                <a16:creationId xmlns:a16="http://schemas.microsoft.com/office/drawing/2014/main" id="{BC1649B2-8E79-4A42-8CF8-AA15160A1C8F}"/>
              </a:ext>
            </a:extLst>
          </p:cNvPr>
          <p:cNvSpPr/>
          <p:nvPr/>
        </p:nvSpPr>
        <p:spPr>
          <a:xfrm>
            <a:off x="1372260" y="538141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1D825BE-F536-49DE-978E-9ED55FA074E7}"/>
              </a:ext>
            </a:extLst>
          </p:cNvPr>
          <p:cNvCxnSpPr/>
          <p:nvPr/>
        </p:nvCxnSpPr>
        <p:spPr>
          <a:xfrm flipH="1">
            <a:off x="1741723" y="551804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64797AE-93B0-47D9-8054-793DF950FBA8}"/>
              </a:ext>
            </a:extLst>
          </p:cNvPr>
          <p:cNvSpPr txBox="1"/>
          <p:nvPr/>
        </p:nvSpPr>
        <p:spPr>
          <a:xfrm>
            <a:off x="1680504" y="5282158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start</a:t>
            </a:r>
            <a:endParaRPr lang="zh-TW" altLang="en-US" sz="1200" dirty="0"/>
          </a:p>
        </p:txBody>
      </p:sp>
      <p:sp>
        <p:nvSpPr>
          <p:cNvPr id="80" name="箭號: 五邊形 79">
            <a:extLst>
              <a:ext uri="{FF2B5EF4-FFF2-40B4-BE49-F238E27FC236}">
                <a16:creationId xmlns:a16="http://schemas.microsoft.com/office/drawing/2014/main" id="{702B88E8-E5CA-4F30-839E-CC607ADF83C7}"/>
              </a:ext>
            </a:extLst>
          </p:cNvPr>
          <p:cNvSpPr/>
          <p:nvPr/>
        </p:nvSpPr>
        <p:spPr>
          <a:xfrm>
            <a:off x="1372260" y="326147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C60980E-0F73-4E06-9E32-3C34F2A8BEB0}"/>
              </a:ext>
            </a:extLst>
          </p:cNvPr>
          <p:cNvCxnSpPr/>
          <p:nvPr/>
        </p:nvCxnSpPr>
        <p:spPr>
          <a:xfrm flipH="1">
            <a:off x="1741723" y="339810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8FC3C9B6-51D7-4459-A5EB-80F70E4D1DCD}"/>
              </a:ext>
            </a:extLst>
          </p:cNvPr>
          <p:cNvSpPr txBox="1"/>
          <p:nvPr/>
        </p:nvSpPr>
        <p:spPr>
          <a:xfrm>
            <a:off x="1680504" y="3162218"/>
            <a:ext cx="767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Ind_state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箭號: 五邊形 82">
            <a:extLst>
              <a:ext uri="{FF2B5EF4-FFF2-40B4-BE49-F238E27FC236}">
                <a16:creationId xmlns:a16="http://schemas.microsoft.com/office/drawing/2014/main" id="{520D2A3A-2B86-4966-82AD-845D8A9FD099}"/>
              </a:ext>
            </a:extLst>
          </p:cNvPr>
          <p:cNvSpPr/>
          <p:nvPr/>
        </p:nvSpPr>
        <p:spPr>
          <a:xfrm>
            <a:off x="1372260" y="3625835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CEB42EBA-3B60-46B1-83C1-4B37F65EFEC7}"/>
              </a:ext>
            </a:extLst>
          </p:cNvPr>
          <p:cNvCxnSpPr/>
          <p:nvPr/>
        </p:nvCxnSpPr>
        <p:spPr>
          <a:xfrm flipH="1">
            <a:off x="1741723" y="3762462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71231BEC-177D-4E6B-B87E-594E76D060F1}"/>
              </a:ext>
            </a:extLst>
          </p:cNvPr>
          <p:cNvSpPr txBox="1"/>
          <p:nvPr/>
        </p:nvSpPr>
        <p:spPr>
          <a:xfrm>
            <a:off x="1680504" y="3526574"/>
            <a:ext cx="1160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Ind_mutaterate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A5638F2-C899-4247-B0C0-04D68F83B55A}"/>
              </a:ext>
            </a:extLst>
          </p:cNvPr>
          <p:cNvGrpSpPr/>
          <p:nvPr/>
        </p:nvGrpSpPr>
        <p:grpSpPr>
          <a:xfrm>
            <a:off x="1357190" y="1115891"/>
            <a:ext cx="5920814" cy="4776357"/>
            <a:chOff x="1357190" y="1115891"/>
            <a:chExt cx="5920814" cy="477635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DE162E8A-AC86-4747-82AC-1BAA8DFE3E8F}"/>
                </a:ext>
              </a:extLst>
            </p:cNvPr>
            <p:cNvGrpSpPr/>
            <p:nvPr/>
          </p:nvGrpSpPr>
          <p:grpSpPr>
            <a:xfrm>
              <a:off x="5741966" y="4195428"/>
              <a:ext cx="1369299" cy="399311"/>
              <a:chOff x="5741966" y="2610333"/>
              <a:chExt cx="1369299" cy="399311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FB57D10F-26B0-4622-A990-9005564010DC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2B34A371-1763-4F47-AD93-94622317D9CA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7AD5225-EF40-4D5E-82A2-08204B83B681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86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Out_valid</a:t>
                </a:r>
                <a:endParaRPr lang="zh-TW" altLang="en-US" sz="1200" dirty="0"/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E4C7E80-6E2E-4F63-9349-8EAC7F1810B0}"/>
                </a:ext>
              </a:extLst>
            </p:cNvPr>
            <p:cNvGrpSpPr/>
            <p:nvPr/>
          </p:nvGrpSpPr>
          <p:grpSpPr>
            <a:xfrm>
              <a:off x="5749502" y="2622535"/>
              <a:ext cx="1528502" cy="399311"/>
              <a:chOff x="5741966" y="2270306"/>
              <a:chExt cx="1528502" cy="399311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28E0FB02-C3C9-4E4B-8196-0C36690F8E94}"/>
                  </a:ext>
                </a:extLst>
              </p:cNvPr>
              <p:cNvSpPr/>
              <p:nvPr/>
            </p:nvSpPr>
            <p:spPr>
              <a:xfrm>
                <a:off x="5741966" y="240880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FD2BC391-D379-4EC7-97CB-09319AC40E98}"/>
                  </a:ext>
                </a:extLst>
              </p:cNvPr>
              <p:cNvCxnSpPr/>
              <p:nvPr/>
            </p:nvCxnSpPr>
            <p:spPr>
              <a:xfrm flipH="1">
                <a:off x="6111429" y="2545433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62C4B67-6A1B-412D-A96A-778843A41033}"/>
                  </a:ext>
                </a:extLst>
              </p:cNvPr>
              <p:cNvSpPr txBox="1"/>
              <p:nvPr/>
            </p:nvSpPr>
            <p:spPr>
              <a:xfrm>
                <a:off x="6032565" y="2270306"/>
                <a:ext cx="12379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Ind_mutate_rate</a:t>
                </a:r>
                <a:endParaRPr lang="zh-TW" altLang="en-US" sz="1200" dirty="0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944D9A1-428C-402C-995A-E68A449E75BF}"/>
                </a:ext>
              </a:extLst>
            </p:cNvPr>
            <p:cNvSpPr txBox="1"/>
            <p:nvPr/>
          </p:nvSpPr>
          <p:spPr>
            <a:xfrm>
              <a:off x="4011092" y="1356036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73E8209-C61A-4957-B7D5-39C1BF56844B}"/>
                </a:ext>
              </a:extLst>
            </p:cNvPr>
            <p:cNvGrpSpPr/>
            <p:nvPr/>
          </p:nvGrpSpPr>
          <p:grpSpPr>
            <a:xfrm>
              <a:off x="1357190" y="1356036"/>
              <a:ext cx="1484272" cy="360072"/>
              <a:chOff x="1350704" y="1626107"/>
              <a:chExt cx="1484272" cy="360072"/>
            </a:xfrm>
          </p:grpSpPr>
          <p:sp>
            <p:nvSpPr>
              <p:cNvPr id="55" name="箭號: 五邊形 54">
                <a:extLst>
                  <a:ext uri="{FF2B5EF4-FFF2-40B4-BE49-F238E27FC236}">
                    <a16:creationId xmlns:a16="http://schemas.microsoft.com/office/drawing/2014/main" id="{C347DB12-5F48-45AA-8DC7-BD0AE83BA9A4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D8781D38-0E61-4431-824F-9FC21A932854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AFD2CF4-3986-42A8-9646-603F926F84CC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1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Num_generator</a:t>
                </a:r>
                <a:endParaRPr lang="zh-TW" altLang="en-US" sz="1200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45C3D89-9413-48D0-BAEF-A5C499A2FA32}"/>
                </a:ext>
              </a:extLst>
            </p:cNvPr>
            <p:cNvGrpSpPr/>
            <p:nvPr/>
          </p:nvGrpSpPr>
          <p:grpSpPr>
            <a:xfrm>
              <a:off x="5716722" y="1933526"/>
              <a:ext cx="1369299" cy="399311"/>
              <a:chOff x="5741966" y="2610333"/>
              <a:chExt cx="1369299" cy="399311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CCFBA2ED-615B-4327-937C-C58563BE5388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82821664-8E64-4462-A19E-4075B3361DCB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3A94D155-C04D-4CE7-ADF3-3C65461E8FB9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679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Ind_state</a:t>
                </a:r>
                <a:endParaRPr lang="zh-TW" altLang="en-US" sz="1200" dirty="0"/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7F28740-1577-4F52-B417-3C2D2735D6A1}"/>
                </a:ext>
              </a:extLst>
            </p:cNvPr>
            <p:cNvGrpSpPr/>
            <p:nvPr/>
          </p:nvGrpSpPr>
          <p:grpSpPr>
            <a:xfrm>
              <a:off x="1357190" y="2421602"/>
              <a:ext cx="1369299" cy="461665"/>
              <a:chOff x="1350704" y="1626107"/>
              <a:chExt cx="1369299" cy="461665"/>
            </a:xfrm>
          </p:grpSpPr>
          <p:sp>
            <p:nvSpPr>
              <p:cNvPr id="43" name="箭號: 五邊形 42">
                <a:extLst>
                  <a:ext uri="{FF2B5EF4-FFF2-40B4-BE49-F238E27FC236}">
                    <a16:creationId xmlns:a16="http://schemas.microsoft.com/office/drawing/2014/main" id="{96A26079-D195-44F3-9C75-864F3F9BE842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8ECE5A10-0544-40EF-81B1-47F8EAF31C0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F104A79-0A0A-41A0-97E2-986CFA8DCB84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993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latticeLength</a:t>
                </a:r>
                <a:endParaRPr lang="en-US" altLang="zh-TW" dirty="0"/>
              </a:p>
              <a:p>
                <a:endParaRPr lang="zh-TW" altLang="en-US" sz="1200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E2B592C-91C9-47A7-AE63-103F1EA951CF}"/>
                </a:ext>
              </a:extLst>
            </p:cNvPr>
            <p:cNvGrpSpPr/>
            <p:nvPr/>
          </p:nvGrpSpPr>
          <p:grpSpPr>
            <a:xfrm>
              <a:off x="1362469" y="2785958"/>
              <a:ext cx="1369299" cy="360072"/>
              <a:chOff x="1350704" y="1626107"/>
              <a:chExt cx="1369299" cy="360072"/>
            </a:xfrm>
          </p:grpSpPr>
          <p:sp>
            <p:nvSpPr>
              <p:cNvPr id="40" name="箭號: 五邊形 39">
                <a:extLst>
                  <a:ext uri="{FF2B5EF4-FFF2-40B4-BE49-F238E27FC236}">
                    <a16:creationId xmlns:a16="http://schemas.microsoft.com/office/drawing/2014/main" id="{5896D2EA-8C95-4EB6-9B2B-73C2BD814B86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6475B52E-452E-4DB6-BBCE-E5DC9AD64D52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D5F55F9-BB3A-4CE2-81B9-570C5F1B06A4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0358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Num_particle</a:t>
                </a:r>
                <a:endParaRPr lang="zh-TW" altLang="en-US" sz="12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AC20B69-12FD-4303-989E-2F78ADECE21F}"/>
                </a:ext>
              </a:extLst>
            </p:cNvPr>
            <p:cNvGrpSpPr/>
            <p:nvPr/>
          </p:nvGrpSpPr>
          <p:grpSpPr>
            <a:xfrm>
              <a:off x="1377547" y="4251001"/>
              <a:ext cx="1369299" cy="360072"/>
              <a:chOff x="1350704" y="1626107"/>
              <a:chExt cx="1369299" cy="360072"/>
            </a:xfrm>
          </p:grpSpPr>
          <p:sp>
            <p:nvSpPr>
              <p:cNvPr id="28" name="箭號: 五邊形 27">
                <a:extLst>
                  <a:ext uri="{FF2B5EF4-FFF2-40B4-BE49-F238E27FC236}">
                    <a16:creationId xmlns:a16="http://schemas.microsoft.com/office/drawing/2014/main" id="{4581B416-7E0E-4060-BE89-837A7DE0CDCE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004A5BFE-F7D7-4484-91D3-B635525A9777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2024845-BDBC-422C-98EA-C390DE9063FC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clk</a:t>
                </a:r>
                <a:endParaRPr lang="zh-TW" altLang="en-US" sz="1200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A26278F-AC67-4A34-BBA0-DAD97D20EA83}"/>
                </a:ext>
              </a:extLst>
            </p:cNvPr>
            <p:cNvGrpSpPr/>
            <p:nvPr/>
          </p:nvGrpSpPr>
          <p:grpSpPr>
            <a:xfrm>
              <a:off x="1380983" y="4589324"/>
              <a:ext cx="1369299" cy="360072"/>
              <a:chOff x="1350704" y="1626107"/>
              <a:chExt cx="1369299" cy="360072"/>
            </a:xfrm>
          </p:grpSpPr>
          <p:sp>
            <p:nvSpPr>
              <p:cNvPr id="25" name="箭號: 五邊形 24">
                <a:extLst>
                  <a:ext uri="{FF2B5EF4-FFF2-40B4-BE49-F238E27FC236}">
                    <a16:creationId xmlns:a16="http://schemas.microsoft.com/office/drawing/2014/main" id="{4C41BAB3-8BD5-4A7D-8E26-75CE2DBE34B2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9CBFA2D4-1A33-4F72-81DB-22F32BFB3CA3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B510BCE-3175-492C-9963-98FAFE86A8F4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500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reset</a:t>
                </a:r>
                <a:endParaRPr lang="zh-TW" altLang="en-US" sz="1200" dirty="0"/>
              </a:p>
            </p:txBody>
          </p:sp>
        </p:grp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DD7098F6-6113-46D9-8B98-5281F545B757}"/>
                </a:ext>
              </a:extLst>
            </p:cNvPr>
            <p:cNvSpPr/>
            <p:nvPr/>
          </p:nvSpPr>
          <p:spPr>
            <a:xfrm>
              <a:off x="2756630" y="1115891"/>
              <a:ext cx="2985336" cy="4776357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6EE5B0D-17D2-4D39-B056-A3DC5B8FFAB0}"/>
                </a:ext>
              </a:extLst>
            </p:cNvPr>
            <p:cNvSpPr txBox="1"/>
            <p:nvPr/>
          </p:nvSpPr>
          <p:spPr>
            <a:xfrm>
              <a:off x="3514834" y="1270631"/>
              <a:ext cx="1468928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Generate_ind</a:t>
              </a:r>
              <a:endParaRPr lang="zh-TW" altLang="en-US" dirty="0"/>
            </a:p>
          </p:txBody>
        </p:sp>
      </p:grpSp>
      <p:sp>
        <p:nvSpPr>
          <p:cNvPr id="70" name="箭號: 五邊形 69">
            <a:extLst>
              <a:ext uri="{FF2B5EF4-FFF2-40B4-BE49-F238E27FC236}">
                <a16:creationId xmlns:a16="http://schemas.microsoft.com/office/drawing/2014/main" id="{0F0928EC-6FB5-4D84-A933-9F5938E6938E}"/>
              </a:ext>
            </a:extLst>
          </p:cNvPr>
          <p:cNvSpPr/>
          <p:nvPr/>
        </p:nvSpPr>
        <p:spPr>
          <a:xfrm>
            <a:off x="1372260" y="538141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5B0F1F5-11A1-4A0D-8AF1-67F0BD6221FB}"/>
              </a:ext>
            </a:extLst>
          </p:cNvPr>
          <p:cNvCxnSpPr/>
          <p:nvPr/>
        </p:nvCxnSpPr>
        <p:spPr>
          <a:xfrm flipH="1">
            <a:off x="1741723" y="551804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7DE21F6-E63D-4B45-8221-DB3F6BF30D94}"/>
              </a:ext>
            </a:extLst>
          </p:cNvPr>
          <p:cNvSpPr txBox="1"/>
          <p:nvPr/>
        </p:nvSpPr>
        <p:spPr>
          <a:xfrm>
            <a:off x="1680504" y="5282158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start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787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箭號: 五邊形 69">
            <a:extLst>
              <a:ext uri="{FF2B5EF4-FFF2-40B4-BE49-F238E27FC236}">
                <a16:creationId xmlns:a16="http://schemas.microsoft.com/office/drawing/2014/main" id="{9734B3A4-B7E9-4B86-BB56-062F819D153C}"/>
              </a:ext>
            </a:extLst>
          </p:cNvPr>
          <p:cNvSpPr/>
          <p:nvPr/>
        </p:nvSpPr>
        <p:spPr>
          <a:xfrm>
            <a:off x="1380983" y="3990191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DBA793E-DAEB-4F5F-9A74-9AB61177ABB3}"/>
              </a:ext>
            </a:extLst>
          </p:cNvPr>
          <p:cNvCxnSpPr/>
          <p:nvPr/>
        </p:nvCxnSpPr>
        <p:spPr>
          <a:xfrm flipH="1">
            <a:off x="1750446" y="4126818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5283CA9-28E2-42CA-9474-5FD9AEBC9220}"/>
              </a:ext>
            </a:extLst>
          </p:cNvPr>
          <p:cNvSpPr txBox="1"/>
          <p:nvPr/>
        </p:nvSpPr>
        <p:spPr>
          <a:xfrm>
            <a:off x="1689227" y="3890930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Sigma_min</a:t>
            </a:r>
            <a:endParaRPr lang="zh-TW" altLang="en-US" sz="1200" dirty="0"/>
          </a:p>
        </p:txBody>
      </p:sp>
      <p:sp>
        <p:nvSpPr>
          <p:cNvPr id="73" name="箭號: 五邊形 72">
            <a:extLst>
              <a:ext uri="{FF2B5EF4-FFF2-40B4-BE49-F238E27FC236}">
                <a16:creationId xmlns:a16="http://schemas.microsoft.com/office/drawing/2014/main" id="{76508D1D-C716-4806-ABE2-894C1BEACE89}"/>
              </a:ext>
            </a:extLst>
          </p:cNvPr>
          <p:cNvSpPr/>
          <p:nvPr/>
        </p:nvSpPr>
        <p:spPr>
          <a:xfrm>
            <a:off x="1372260" y="538141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D77D6C3B-1B49-45CD-ADD3-726F94ACF791}"/>
              </a:ext>
            </a:extLst>
          </p:cNvPr>
          <p:cNvCxnSpPr/>
          <p:nvPr/>
        </p:nvCxnSpPr>
        <p:spPr>
          <a:xfrm flipH="1">
            <a:off x="1741723" y="551804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C54FE75-1A51-41CA-85C1-0DB5A761806E}"/>
              </a:ext>
            </a:extLst>
          </p:cNvPr>
          <p:cNvSpPr txBox="1"/>
          <p:nvPr/>
        </p:nvSpPr>
        <p:spPr>
          <a:xfrm>
            <a:off x="1680504" y="5282158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start</a:t>
            </a:r>
            <a:endParaRPr lang="zh-TW" altLang="en-US" sz="1200" dirty="0"/>
          </a:p>
        </p:txBody>
      </p:sp>
      <p:sp>
        <p:nvSpPr>
          <p:cNvPr id="76" name="箭號: 五邊形 75">
            <a:extLst>
              <a:ext uri="{FF2B5EF4-FFF2-40B4-BE49-F238E27FC236}">
                <a16:creationId xmlns:a16="http://schemas.microsoft.com/office/drawing/2014/main" id="{1E77237D-3E3A-45E1-909D-5F0C707CF2A1}"/>
              </a:ext>
            </a:extLst>
          </p:cNvPr>
          <p:cNvSpPr/>
          <p:nvPr/>
        </p:nvSpPr>
        <p:spPr>
          <a:xfrm>
            <a:off x="5716722" y="3447868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D183350F-D757-4050-BA8F-77610E335CF5}"/>
              </a:ext>
            </a:extLst>
          </p:cNvPr>
          <p:cNvCxnSpPr/>
          <p:nvPr/>
        </p:nvCxnSpPr>
        <p:spPr>
          <a:xfrm flipH="1">
            <a:off x="6086185" y="358449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2CA9745-8A9C-45F3-A362-4310A4F5A7C3}"/>
              </a:ext>
            </a:extLst>
          </p:cNvPr>
          <p:cNvSpPr txBox="1"/>
          <p:nvPr/>
        </p:nvSpPr>
        <p:spPr>
          <a:xfrm>
            <a:off x="6007321" y="3309368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done</a:t>
            </a:r>
            <a:endParaRPr lang="zh-TW" altLang="en-US" sz="1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226DED4-299B-4F87-8FBB-7D9AC4C63D2F}"/>
              </a:ext>
            </a:extLst>
          </p:cNvPr>
          <p:cNvGrpSpPr/>
          <p:nvPr/>
        </p:nvGrpSpPr>
        <p:grpSpPr>
          <a:xfrm>
            <a:off x="1357190" y="1115891"/>
            <a:ext cx="5754075" cy="4776357"/>
            <a:chOff x="1357190" y="1115891"/>
            <a:chExt cx="5754075" cy="477635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8FCF1C5-925A-4C0B-B30C-89B6A721A0B6}"/>
                </a:ext>
              </a:extLst>
            </p:cNvPr>
            <p:cNvGrpSpPr/>
            <p:nvPr/>
          </p:nvGrpSpPr>
          <p:grpSpPr>
            <a:xfrm>
              <a:off x="5741966" y="4195428"/>
              <a:ext cx="1369299" cy="399311"/>
              <a:chOff x="5741966" y="2610333"/>
              <a:chExt cx="1369299" cy="399311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3B3C33E7-E8D1-4F3D-8D39-559E6C123A3C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67B7E44C-7A7B-47F0-808C-5EB1005040E2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4AC8A852-B2DA-45D2-ADBF-404C38DB49F7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6735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Ind_out</a:t>
                </a:r>
                <a:endParaRPr lang="zh-TW" altLang="en-US" sz="1200" dirty="0"/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FC53A65-67A4-4D2A-8A7A-49DCADA59E13}"/>
                </a:ext>
              </a:extLst>
            </p:cNvPr>
            <p:cNvGrpSpPr/>
            <p:nvPr/>
          </p:nvGrpSpPr>
          <p:grpSpPr>
            <a:xfrm>
              <a:off x="5723502" y="2622383"/>
              <a:ext cx="1369299" cy="399311"/>
              <a:chOff x="5715966" y="2270154"/>
              <a:chExt cx="1369299" cy="399311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3D38654B-3987-424B-AF71-3529472596E7}"/>
                  </a:ext>
                </a:extLst>
              </p:cNvPr>
              <p:cNvSpPr/>
              <p:nvPr/>
            </p:nvSpPr>
            <p:spPr>
              <a:xfrm>
                <a:off x="5715966" y="2408654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E9A84F94-4D18-4F3F-A24D-47D0F4273D4F}"/>
                  </a:ext>
                </a:extLst>
              </p:cNvPr>
              <p:cNvCxnSpPr/>
              <p:nvPr/>
            </p:nvCxnSpPr>
            <p:spPr>
              <a:xfrm flipH="1">
                <a:off x="6085429" y="2545281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7788868-C9AA-49EB-AAB4-57001ACC4A56}"/>
                  </a:ext>
                </a:extLst>
              </p:cNvPr>
              <p:cNvSpPr txBox="1"/>
              <p:nvPr/>
            </p:nvSpPr>
            <p:spPr>
              <a:xfrm>
                <a:off x="6006565" y="2270154"/>
                <a:ext cx="7279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Best_ind</a:t>
                </a:r>
                <a:endParaRPr lang="zh-TW" altLang="en-US" sz="1200" dirty="0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6B368A-7E46-4420-85C7-CF7EC495E03D}"/>
                </a:ext>
              </a:extLst>
            </p:cNvPr>
            <p:cNvSpPr txBox="1"/>
            <p:nvPr/>
          </p:nvSpPr>
          <p:spPr>
            <a:xfrm>
              <a:off x="4011092" y="1356036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F15AA3E-06A2-41E6-A2E8-6FFF054A6485}"/>
                </a:ext>
              </a:extLst>
            </p:cNvPr>
            <p:cNvGrpSpPr/>
            <p:nvPr/>
          </p:nvGrpSpPr>
          <p:grpSpPr>
            <a:xfrm>
              <a:off x="1357190" y="1356036"/>
              <a:ext cx="1484272" cy="360072"/>
              <a:chOff x="1350704" y="1626107"/>
              <a:chExt cx="1484272" cy="360072"/>
            </a:xfrm>
          </p:grpSpPr>
          <p:sp>
            <p:nvSpPr>
              <p:cNvPr id="55" name="箭號: 五邊形 54">
                <a:extLst>
                  <a:ext uri="{FF2B5EF4-FFF2-40B4-BE49-F238E27FC236}">
                    <a16:creationId xmlns:a16="http://schemas.microsoft.com/office/drawing/2014/main" id="{943DE600-81EB-48AC-930B-2462388DBEDF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A2AE26EA-AB07-4371-AAB7-557B7514F5F0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2DD626CE-29B6-4397-AADD-08CCEFDC5A7E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1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Num_generator</a:t>
                </a:r>
                <a:endParaRPr lang="zh-TW" altLang="en-US" sz="1200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1179819-95EF-4590-9934-1AB55C471E24}"/>
                </a:ext>
              </a:extLst>
            </p:cNvPr>
            <p:cNvGrpSpPr/>
            <p:nvPr/>
          </p:nvGrpSpPr>
          <p:grpSpPr>
            <a:xfrm>
              <a:off x="5716722" y="1933526"/>
              <a:ext cx="1369299" cy="399311"/>
              <a:chOff x="5741966" y="2610333"/>
              <a:chExt cx="1369299" cy="399311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AAFD5777-148B-49B8-ADF2-2424E07B1969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BD241CCB-B7F7-4229-ABA7-31F5AB45FFAD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8990720-3427-4A43-BC01-CE3C2B1B543C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86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Out_valid</a:t>
                </a:r>
                <a:endParaRPr lang="zh-TW" altLang="en-US" sz="1200" dirty="0"/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2198E18-F389-409B-B52E-FF5D39A2446A}"/>
                </a:ext>
              </a:extLst>
            </p:cNvPr>
            <p:cNvGrpSpPr/>
            <p:nvPr/>
          </p:nvGrpSpPr>
          <p:grpSpPr>
            <a:xfrm>
              <a:off x="1357190" y="2421602"/>
              <a:ext cx="1546147" cy="360072"/>
              <a:chOff x="1350704" y="1626107"/>
              <a:chExt cx="1546147" cy="360072"/>
            </a:xfrm>
          </p:grpSpPr>
          <p:sp>
            <p:nvSpPr>
              <p:cNvPr id="43" name="箭號: 五邊形 42">
                <a:extLst>
                  <a:ext uri="{FF2B5EF4-FFF2-40B4-BE49-F238E27FC236}">
                    <a16:creationId xmlns:a16="http://schemas.microsoft.com/office/drawing/2014/main" id="{AFF129ED-9047-4C57-89C4-293CB824AA40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864AA1FC-52FF-4567-8506-916EAFFFE5AD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17B19F3-611D-423B-8031-DC5C6EF00CFB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2379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>
                    <a:solidFill>
                      <a:srgbClr val="FF0000"/>
                    </a:solidFill>
                  </a:rPr>
                  <a:t>Ind_mutate_rate</a:t>
                </a:r>
                <a:endParaRPr lang="en-US" altLang="zh-TW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76E7F66-8234-41FC-B188-F7B57FE24B71}"/>
                </a:ext>
              </a:extLst>
            </p:cNvPr>
            <p:cNvGrpSpPr/>
            <p:nvPr/>
          </p:nvGrpSpPr>
          <p:grpSpPr>
            <a:xfrm>
              <a:off x="1362469" y="2785958"/>
              <a:ext cx="1369299" cy="360072"/>
              <a:chOff x="1350704" y="1626107"/>
              <a:chExt cx="1369299" cy="360072"/>
            </a:xfrm>
          </p:grpSpPr>
          <p:sp>
            <p:nvSpPr>
              <p:cNvPr id="40" name="箭號: 五邊形 39">
                <a:extLst>
                  <a:ext uri="{FF2B5EF4-FFF2-40B4-BE49-F238E27FC236}">
                    <a16:creationId xmlns:a16="http://schemas.microsoft.com/office/drawing/2014/main" id="{D4E1674E-2445-4DF0-8267-3F4C2C9CB7DE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1A1D57DD-C44A-4A7B-8F90-6F3A7A01EFD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1083891F-42BB-4996-BA05-30BCE38B7397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0358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Num_particle</a:t>
                </a:r>
                <a:endParaRPr lang="zh-TW" altLang="en-US" sz="1200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470B5599-F38C-4939-8702-ECCE9C54F020}"/>
                </a:ext>
              </a:extLst>
            </p:cNvPr>
            <p:cNvGrpSpPr/>
            <p:nvPr/>
          </p:nvGrpSpPr>
          <p:grpSpPr>
            <a:xfrm>
              <a:off x="1372260" y="3162218"/>
              <a:ext cx="1369299" cy="360072"/>
              <a:chOff x="1350704" y="1626107"/>
              <a:chExt cx="1369299" cy="360072"/>
            </a:xfrm>
          </p:grpSpPr>
          <p:sp>
            <p:nvSpPr>
              <p:cNvPr id="37" name="箭號: 五邊形 36">
                <a:extLst>
                  <a:ext uri="{FF2B5EF4-FFF2-40B4-BE49-F238E27FC236}">
                    <a16:creationId xmlns:a16="http://schemas.microsoft.com/office/drawing/2014/main" id="{B153D2B5-D825-4798-A948-20BF5344EA26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C841ED25-F028-416B-8BEA-FD650BC24147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63BE94E-7330-4CAD-821D-B0C27EEE22BC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731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Pop_size</a:t>
                </a:r>
                <a:endParaRPr lang="zh-TW" altLang="en-US" sz="1200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2109355-F8D0-4EC3-9118-0DFE4C63C146}"/>
                </a:ext>
              </a:extLst>
            </p:cNvPr>
            <p:cNvGrpSpPr/>
            <p:nvPr/>
          </p:nvGrpSpPr>
          <p:grpSpPr>
            <a:xfrm>
              <a:off x="1372260" y="3526574"/>
              <a:ext cx="1369299" cy="360072"/>
              <a:chOff x="1350704" y="1626107"/>
              <a:chExt cx="1369299" cy="360072"/>
            </a:xfrm>
          </p:grpSpPr>
          <p:sp>
            <p:nvSpPr>
              <p:cNvPr id="34" name="箭號: 五邊形 33">
                <a:extLst>
                  <a:ext uri="{FF2B5EF4-FFF2-40B4-BE49-F238E27FC236}">
                    <a16:creationId xmlns:a16="http://schemas.microsoft.com/office/drawing/2014/main" id="{269DA0E3-828C-438A-B220-9BFCFFD3B6BD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2E252B2D-4C33-41B3-9015-9CDE92F02D3E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4640460-C1E1-4600-8CF5-E4EF5476CC71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899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Sigma_max</a:t>
                </a:r>
                <a:endParaRPr lang="zh-TW" altLang="en-US" sz="12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C16CB1A7-1C21-4800-8030-D4AC4E8F5475}"/>
                </a:ext>
              </a:extLst>
            </p:cNvPr>
            <p:cNvGrpSpPr/>
            <p:nvPr/>
          </p:nvGrpSpPr>
          <p:grpSpPr>
            <a:xfrm>
              <a:off x="1377547" y="4251001"/>
              <a:ext cx="1369299" cy="360072"/>
              <a:chOff x="1350704" y="1626107"/>
              <a:chExt cx="1369299" cy="360072"/>
            </a:xfrm>
          </p:grpSpPr>
          <p:sp>
            <p:nvSpPr>
              <p:cNvPr id="28" name="箭號: 五邊形 27">
                <a:extLst>
                  <a:ext uri="{FF2B5EF4-FFF2-40B4-BE49-F238E27FC236}">
                    <a16:creationId xmlns:a16="http://schemas.microsoft.com/office/drawing/2014/main" id="{458951BF-C296-4D1E-B685-6D5B1234B450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95A09E21-AA6C-491F-85C9-1865DA4EE6C1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ADDA14D-7874-4E3B-98B1-EEA64FBA66CD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clk</a:t>
                </a:r>
                <a:endParaRPr lang="zh-TW" altLang="en-US" sz="1200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A4B7CEE-9762-4785-AB61-4D0B30E568AF}"/>
                </a:ext>
              </a:extLst>
            </p:cNvPr>
            <p:cNvGrpSpPr/>
            <p:nvPr/>
          </p:nvGrpSpPr>
          <p:grpSpPr>
            <a:xfrm>
              <a:off x="1380983" y="4589324"/>
              <a:ext cx="1369299" cy="360072"/>
              <a:chOff x="1350704" y="1626107"/>
              <a:chExt cx="1369299" cy="360072"/>
            </a:xfrm>
          </p:grpSpPr>
          <p:sp>
            <p:nvSpPr>
              <p:cNvPr id="25" name="箭號: 五邊形 24">
                <a:extLst>
                  <a:ext uri="{FF2B5EF4-FFF2-40B4-BE49-F238E27FC236}">
                    <a16:creationId xmlns:a16="http://schemas.microsoft.com/office/drawing/2014/main" id="{0AEFC946-AFB4-48E8-B34F-348A57265357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D076F3F9-7535-47DF-AE68-81E6372DF15E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BA472955-D011-4612-9058-3D3FDA2B4EB0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500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reset</a:t>
                </a:r>
                <a:endParaRPr lang="zh-TW" altLang="en-US" sz="1200" dirty="0"/>
              </a:p>
            </p:txBody>
          </p:sp>
        </p:grp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01A903E-B1CA-4C9F-A066-3B7DD9AC666A}"/>
                </a:ext>
              </a:extLst>
            </p:cNvPr>
            <p:cNvSpPr/>
            <p:nvPr/>
          </p:nvSpPr>
          <p:spPr>
            <a:xfrm>
              <a:off x="2756630" y="1115891"/>
              <a:ext cx="2985336" cy="47763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41A1207-6B88-4DAE-B3D0-C3120A0EE19F}"/>
                </a:ext>
              </a:extLst>
            </p:cNvPr>
            <p:cNvSpPr txBox="1"/>
            <p:nvPr/>
          </p:nvSpPr>
          <p:spPr>
            <a:xfrm>
              <a:off x="3789075" y="1309869"/>
              <a:ext cx="920445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POP_RF</a:t>
              </a:r>
              <a:endParaRPr lang="zh-TW" altLang="en-US" dirty="0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FFC0957-4682-4C7B-98E9-BB1DBA7D426A}"/>
                </a:ext>
              </a:extLst>
            </p:cNvPr>
            <p:cNvGrpSpPr/>
            <p:nvPr/>
          </p:nvGrpSpPr>
          <p:grpSpPr>
            <a:xfrm>
              <a:off x="1379795" y="4943835"/>
              <a:ext cx="1369299" cy="360072"/>
              <a:chOff x="1350704" y="1626107"/>
              <a:chExt cx="1369299" cy="360072"/>
            </a:xfrm>
          </p:grpSpPr>
          <p:sp>
            <p:nvSpPr>
              <p:cNvPr id="22" name="箭號: 五邊形 21">
                <a:extLst>
                  <a:ext uri="{FF2B5EF4-FFF2-40B4-BE49-F238E27FC236}">
                    <a16:creationId xmlns:a16="http://schemas.microsoft.com/office/drawing/2014/main" id="{120509A0-D440-42D2-9B23-7F0784D8EB8B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E7072202-8078-4FB3-89BA-182BA109D64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63B992-9F8E-45DE-B7DF-9EF58F8D3B8F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668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In_valid</a:t>
                </a:r>
                <a:endParaRPr lang="zh-TW" altLang="en-US" sz="1200" dirty="0"/>
              </a:p>
            </p:txBody>
          </p:sp>
        </p:grpSp>
      </p:grpSp>
      <p:sp>
        <p:nvSpPr>
          <p:cNvPr id="79" name="箭號: 五邊形 78">
            <a:extLst>
              <a:ext uri="{FF2B5EF4-FFF2-40B4-BE49-F238E27FC236}">
                <a16:creationId xmlns:a16="http://schemas.microsoft.com/office/drawing/2014/main" id="{E201B6C4-42A2-4766-BA96-38CCEC0BF86A}"/>
              </a:ext>
            </a:extLst>
          </p:cNvPr>
          <p:cNvSpPr/>
          <p:nvPr/>
        </p:nvSpPr>
        <p:spPr>
          <a:xfrm>
            <a:off x="1359066" y="182462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2A168E7F-2897-42D8-840B-1580A5860C0F}"/>
              </a:ext>
            </a:extLst>
          </p:cNvPr>
          <p:cNvCxnSpPr/>
          <p:nvPr/>
        </p:nvCxnSpPr>
        <p:spPr>
          <a:xfrm flipH="1">
            <a:off x="1728529" y="196125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091D1E2-FC96-4F17-8096-FE585A3C721F}"/>
              </a:ext>
            </a:extLst>
          </p:cNvPr>
          <p:cNvSpPr txBox="1"/>
          <p:nvPr/>
        </p:nvSpPr>
        <p:spPr>
          <a:xfrm>
            <a:off x="1667310" y="1725368"/>
            <a:ext cx="91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Self_energy</a:t>
            </a:r>
            <a:endParaRPr lang="zh-TW" altLang="en-US" sz="1200" dirty="0"/>
          </a:p>
        </p:txBody>
      </p:sp>
      <p:sp>
        <p:nvSpPr>
          <p:cNvPr id="82" name="箭號: 五邊形 81">
            <a:extLst>
              <a:ext uri="{FF2B5EF4-FFF2-40B4-BE49-F238E27FC236}">
                <a16:creationId xmlns:a16="http://schemas.microsoft.com/office/drawing/2014/main" id="{8B3ABA74-BBC5-498A-9DC9-B1FBC97F86DD}"/>
              </a:ext>
            </a:extLst>
          </p:cNvPr>
          <p:cNvSpPr/>
          <p:nvPr/>
        </p:nvSpPr>
        <p:spPr>
          <a:xfrm>
            <a:off x="1360079" y="217124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05D4C12-69ED-4575-B256-7D8F2191E414}"/>
              </a:ext>
            </a:extLst>
          </p:cNvPr>
          <p:cNvSpPr txBox="1"/>
          <p:nvPr/>
        </p:nvSpPr>
        <p:spPr>
          <a:xfrm>
            <a:off x="1668323" y="2071988"/>
            <a:ext cx="767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Ind_state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299977F2-26B9-404F-8924-ED6E801DCF1F}"/>
              </a:ext>
            </a:extLst>
          </p:cNvPr>
          <p:cNvCxnSpPr/>
          <p:nvPr/>
        </p:nvCxnSpPr>
        <p:spPr>
          <a:xfrm flipH="1">
            <a:off x="1726653" y="2301450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0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箭號: 五邊形 123">
            <a:extLst>
              <a:ext uri="{FF2B5EF4-FFF2-40B4-BE49-F238E27FC236}">
                <a16:creationId xmlns:a16="http://schemas.microsoft.com/office/drawing/2014/main" id="{7B1379A9-9994-48FC-9E2E-035C5F1ACBED}"/>
              </a:ext>
            </a:extLst>
          </p:cNvPr>
          <p:cNvSpPr/>
          <p:nvPr/>
        </p:nvSpPr>
        <p:spPr>
          <a:xfrm>
            <a:off x="5757037" y="3673167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FA304D82-22D1-42BB-84E6-F62F4DCAD4A7}"/>
              </a:ext>
            </a:extLst>
          </p:cNvPr>
          <p:cNvCxnSpPr/>
          <p:nvPr/>
        </p:nvCxnSpPr>
        <p:spPr>
          <a:xfrm flipH="1">
            <a:off x="6126500" y="3809794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0B4FF952-144A-484B-9B4E-89907BEA22D0}"/>
              </a:ext>
            </a:extLst>
          </p:cNvPr>
          <p:cNvSpPr txBox="1"/>
          <p:nvPr/>
        </p:nvSpPr>
        <p:spPr>
          <a:xfrm>
            <a:off x="6047636" y="3534667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Random_number</a:t>
            </a:r>
            <a:endParaRPr lang="zh-TW" altLang="en-US" sz="1200" dirty="0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C07EB4A-70A9-461B-806A-95B08F8DC8AE}"/>
              </a:ext>
            </a:extLst>
          </p:cNvPr>
          <p:cNvGrpSpPr/>
          <p:nvPr/>
        </p:nvGrpSpPr>
        <p:grpSpPr>
          <a:xfrm>
            <a:off x="1357190" y="1115891"/>
            <a:ext cx="5754075" cy="4776357"/>
            <a:chOff x="1357190" y="1115891"/>
            <a:chExt cx="5754075" cy="4776357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D6837A31-E03C-4DF6-95EE-7EF1D4E062CE}"/>
                </a:ext>
              </a:extLst>
            </p:cNvPr>
            <p:cNvGrpSpPr/>
            <p:nvPr/>
          </p:nvGrpSpPr>
          <p:grpSpPr>
            <a:xfrm>
              <a:off x="5741966" y="4195428"/>
              <a:ext cx="1369299" cy="399311"/>
              <a:chOff x="5741966" y="2610333"/>
              <a:chExt cx="1369299" cy="399311"/>
            </a:xfrm>
          </p:grpSpPr>
          <p:sp>
            <p:nvSpPr>
              <p:cNvPr id="121" name="箭號: 五邊形 120">
                <a:extLst>
                  <a:ext uri="{FF2B5EF4-FFF2-40B4-BE49-F238E27FC236}">
                    <a16:creationId xmlns:a16="http://schemas.microsoft.com/office/drawing/2014/main" id="{88316F9F-E1C1-4F3C-B150-7FE7FB3E573D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FAA9B7F7-6868-4A1A-AC46-97DC95DD952C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FBA9F3A-747B-4E6B-8AE8-5992A7772FE4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527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alpha</a:t>
                </a:r>
                <a:endParaRPr lang="zh-TW" altLang="en-US" sz="1200" dirty="0"/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8B5A0F1-950D-4A78-BE13-D63AC4279A14}"/>
                </a:ext>
              </a:extLst>
            </p:cNvPr>
            <p:cNvSpPr txBox="1"/>
            <p:nvPr/>
          </p:nvSpPr>
          <p:spPr>
            <a:xfrm>
              <a:off x="4011092" y="1356036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8676620A-D49E-42E6-B774-E28D99EBEB73}"/>
                </a:ext>
              </a:extLst>
            </p:cNvPr>
            <p:cNvGrpSpPr/>
            <p:nvPr/>
          </p:nvGrpSpPr>
          <p:grpSpPr>
            <a:xfrm>
              <a:off x="1357190" y="1356036"/>
              <a:ext cx="1369299" cy="360072"/>
              <a:chOff x="1350704" y="1626107"/>
              <a:chExt cx="1369299" cy="360072"/>
            </a:xfrm>
          </p:grpSpPr>
          <p:sp>
            <p:nvSpPr>
              <p:cNvPr id="115" name="箭號: 五邊形 114">
                <a:extLst>
                  <a:ext uri="{FF2B5EF4-FFF2-40B4-BE49-F238E27FC236}">
                    <a16:creationId xmlns:a16="http://schemas.microsoft.com/office/drawing/2014/main" id="{208E15A0-AF38-4786-BBE5-41362C219D79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A3F6DFEF-A8E3-43D6-9027-852B0EBAE4D2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EAB0BC9-F832-4441-B331-E099FB859634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546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FF0000"/>
                    </a:solidFill>
                  </a:rPr>
                  <a:t>mode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6A1DF59C-97E8-4724-A600-CA76BD0DC0A9}"/>
                </a:ext>
              </a:extLst>
            </p:cNvPr>
            <p:cNvGrpSpPr/>
            <p:nvPr/>
          </p:nvGrpSpPr>
          <p:grpSpPr>
            <a:xfrm>
              <a:off x="5716722" y="1933526"/>
              <a:ext cx="1369299" cy="399311"/>
              <a:chOff x="5741966" y="2610333"/>
              <a:chExt cx="1369299" cy="399311"/>
            </a:xfrm>
          </p:grpSpPr>
          <p:sp>
            <p:nvSpPr>
              <p:cNvPr id="112" name="箭號: 五邊形 111">
                <a:extLst>
                  <a:ext uri="{FF2B5EF4-FFF2-40B4-BE49-F238E27FC236}">
                    <a16:creationId xmlns:a16="http://schemas.microsoft.com/office/drawing/2014/main" id="{558521B8-CD0B-424B-8886-3892EF8E1000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94E4BF5E-C1C0-497B-842A-2CD5A55B0C6F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28AD3F53-2BC8-4F2B-BFF3-8A8C594FB10E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86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Out_valid</a:t>
                </a:r>
                <a:endParaRPr lang="zh-TW" altLang="en-US" sz="1200" dirty="0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727386A3-B062-4833-8CCE-20802C9EF323}"/>
                </a:ext>
              </a:extLst>
            </p:cNvPr>
            <p:cNvGrpSpPr/>
            <p:nvPr/>
          </p:nvGrpSpPr>
          <p:grpSpPr>
            <a:xfrm>
              <a:off x="1359066" y="1725368"/>
              <a:ext cx="1369299" cy="360072"/>
              <a:chOff x="1350704" y="1626107"/>
              <a:chExt cx="1369299" cy="360072"/>
            </a:xfrm>
          </p:grpSpPr>
          <p:sp>
            <p:nvSpPr>
              <p:cNvPr id="109" name="箭號: 五邊形 108">
                <a:extLst>
                  <a:ext uri="{FF2B5EF4-FFF2-40B4-BE49-F238E27FC236}">
                    <a16:creationId xmlns:a16="http://schemas.microsoft.com/office/drawing/2014/main" id="{B6EB69B1-8598-4637-BF99-C51DC714C90D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D4FD1CD5-628D-4004-BF53-134C6A4CD663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82A8D86-A7D9-4527-84DF-710CD61C9CA9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471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FF0000"/>
                    </a:solidFill>
                  </a:rPr>
                  <a:t>start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DC6235F7-81B2-4A24-A5B9-3D1E8310494A}"/>
                </a:ext>
              </a:extLst>
            </p:cNvPr>
            <p:cNvSpPr/>
            <p:nvPr/>
          </p:nvSpPr>
          <p:spPr>
            <a:xfrm>
              <a:off x="2756630" y="1115891"/>
              <a:ext cx="2985336" cy="4776357"/>
            </a:xfrm>
            <a:prstGeom prst="roundRect">
              <a:avLst/>
            </a:prstGeom>
            <a:solidFill>
              <a:srgbClr val="0070C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1C42ED97-67C0-4AE5-BBB9-57C59A68F250}"/>
                </a:ext>
              </a:extLst>
            </p:cNvPr>
            <p:cNvSpPr txBox="1"/>
            <p:nvPr/>
          </p:nvSpPr>
          <p:spPr>
            <a:xfrm>
              <a:off x="3866505" y="1263703"/>
              <a:ext cx="835485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R_N_G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355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2A2348D1-B79C-430D-AF11-46BD9323C386}"/>
              </a:ext>
            </a:extLst>
          </p:cNvPr>
          <p:cNvGrpSpPr/>
          <p:nvPr/>
        </p:nvGrpSpPr>
        <p:grpSpPr>
          <a:xfrm>
            <a:off x="1357190" y="1115891"/>
            <a:ext cx="5761611" cy="4776357"/>
            <a:chOff x="1357190" y="1115891"/>
            <a:chExt cx="5761611" cy="4776357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34F61E15-A8D9-4E1E-846F-30EA2800E8C5}"/>
                </a:ext>
              </a:extLst>
            </p:cNvPr>
            <p:cNvGrpSpPr/>
            <p:nvPr/>
          </p:nvGrpSpPr>
          <p:grpSpPr>
            <a:xfrm>
              <a:off x="5741966" y="4333928"/>
              <a:ext cx="1369299" cy="260811"/>
              <a:chOff x="5741966" y="2748833"/>
              <a:chExt cx="1369299" cy="260811"/>
            </a:xfrm>
          </p:grpSpPr>
          <p:sp>
            <p:nvSpPr>
              <p:cNvPr id="121" name="箭號: 五邊形 120">
                <a:extLst>
                  <a:ext uri="{FF2B5EF4-FFF2-40B4-BE49-F238E27FC236}">
                    <a16:creationId xmlns:a16="http://schemas.microsoft.com/office/drawing/2014/main" id="{E12928C0-7E76-47AD-B958-FF323C000243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03A0909F-2A4D-448B-B8BB-23D744EC7646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1551C092-65C2-43E1-93DD-B4B2CC9C57A3}"/>
                </a:ext>
              </a:extLst>
            </p:cNvPr>
            <p:cNvGrpSpPr/>
            <p:nvPr/>
          </p:nvGrpSpPr>
          <p:grpSpPr>
            <a:xfrm>
              <a:off x="5749502" y="3101062"/>
              <a:ext cx="1369299" cy="260811"/>
              <a:chOff x="5741966" y="2748833"/>
              <a:chExt cx="1369299" cy="260811"/>
            </a:xfrm>
          </p:grpSpPr>
          <p:sp>
            <p:nvSpPr>
              <p:cNvPr id="118" name="箭號: 五邊形 117">
                <a:extLst>
                  <a:ext uri="{FF2B5EF4-FFF2-40B4-BE49-F238E27FC236}">
                    <a16:creationId xmlns:a16="http://schemas.microsoft.com/office/drawing/2014/main" id="{8CFD09E7-B67F-4F2B-9547-D95744F28D21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198B4276-D0AF-4763-948C-B823706ADAD8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D5EDFCF-ABF0-45C8-B576-A7E2CF7B15BA}"/>
                </a:ext>
              </a:extLst>
            </p:cNvPr>
            <p:cNvSpPr txBox="1"/>
            <p:nvPr/>
          </p:nvSpPr>
          <p:spPr>
            <a:xfrm>
              <a:off x="4011092" y="1356036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36AB04B4-E364-4DC9-9BC3-2EF1A7D4FE27}"/>
                </a:ext>
              </a:extLst>
            </p:cNvPr>
            <p:cNvGrpSpPr/>
            <p:nvPr/>
          </p:nvGrpSpPr>
          <p:grpSpPr>
            <a:xfrm>
              <a:off x="1357190" y="1356036"/>
              <a:ext cx="1484272" cy="360072"/>
              <a:chOff x="1350704" y="1626107"/>
              <a:chExt cx="1484272" cy="360072"/>
            </a:xfrm>
          </p:grpSpPr>
          <p:sp>
            <p:nvSpPr>
              <p:cNvPr id="115" name="箭號: 五邊形 114">
                <a:extLst>
                  <a:ext uri="{FF2B5EF4-FFF2-40B4-BE49-F238E27FC236}">
                    <a16:creationId xmlns:a16="http://schemas.microsoft.com/office/drawing/2014/main" id="{10EFAB39-6507-4B77-A6DA-3E25F9F2699C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EFDFB779-2718-47BD-A809-0799F046FE46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7C144C4C-4C72-4DE7-B249-5A3136AA19E4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1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Num_generator</a:t>
                </a:r>
                <a:endParaRPr lang="zh-TW" altLang="en-US" sz="1200" dirty="0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E2E8DC39-B7E1-4D20-B1C9-2033009717B6}"/>
                </a:ext>
              </a:extLst>
            </p:cNvPr>
            <p:cNvGrpSpPr/>
            <p:nvPr/>
          </p:nvGrpSpPr>
          <p:grpSpPr>
            <a:xfrm>
              <a:off x="5716722" y="1933526"/>
              <a:ext cx="1369299" cy="399311"/>
              <a:chOff x="5741966" y="2610333"/>
              <a:chExt cx="1369299" cy="399311"/>
            </a:xfrm>
          </p:grpSpPr>
          <p:sp>
            <p:nvSpPr>
              <p:cNvPr id="112" name="箭號: 五邊形 111">
                <a:extLst>
                  <a:ext uri="{FF2B5EF4-FFF2-40B4-BE49-F238E27FC236}">
                    <a16:creationId xmlns:a16="http://schemas.microsoft.com/office/drawing/2014/main" id="{E4788EAB-4645-4563-A94F-1F2AED4600F1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FD581DF-4F32-48D5-BA2F-1F91C31612F6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BA80D4B1-5260-43F0-B9EB-2B7155127B13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10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current_state</a:t>
                </a:r>
                <a:endParaRPr lang="zh-TW" altLang="en-US" sz="1200" dirty="0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D5F3A046-C41B-4AAF-ADBB-6EDD5437C7D9}"/>
                </a:ext>
              </a:extLst>
            </p:cNvPr>
            <p:cNvGrpSpPr/>
            <p:nvPr/>
          </p:nvGrpSpPr>
          <p:grpSpPr>
            <a:xfrm>
              <a:off x="1359066" y="1725368"/>
              <a:ext cx="1369299" cy="360072"/>
              <a:chOff x="1350704" y="1626107"/>
              <a:chExt cx="1369299" cy="360072"/>
            </a:xfrm>
          </p:grpSpPr>
          <p:sp>
            <p:nvSpPr>
              <p:cNvPr id="109" name="箭號: 五邊形 108">
                <a:extLst>
                  <a:ext uri="{FF2B5EF4-FFF2-40B4-BE49-F238E27FC236}">
                    <a16:creationId xmlns:a16="http://schemas.microsoft.com/office/drawing/2014/main" id="{335D8F7B-4183-4EE0-9168-18BD34DA6C58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92CCABEA-6AA3-4366-A61A-B4B04518ED86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7349C508-722C-48E6-BE00-97AF808D2A71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9959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Pop_rf_done</a:t>
                </a:r>
                <a:endParaRPr lang="zh-TW" altLang="en-US" sz="1200" dirty="0"/>
              </a:p>
            </p:txBody>
          </p:sp>
        </p:grp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B29DBC1F-E453-4A9E-BE6A-61F8A2D0D324}"/>
                </a:ext>
              </a:extLst>
            </p:cNvPr>
            <p:cNvGrpSpPr/>
            <p:nvPr/>
          </p:nvGrpSpPr>
          <p:grpSpPr>
            <a:xfrm>
              <a:off x="1360079" y="2071988"/>
              <a:ext cx="1369299" cy="360072"/>
              <a:chOff x="1350704" y="1626107"/>
              <a:chExt cx="1369299" cy="360072"/>
            </a:xfrm>
          </p:grpSpPr>
          <p:sp>
            <p:nvSpPr>
              <p:cNvPr id="106" name="箭號: 五邊形 105">
                <a:extLst>
                  <a:ext uri="{FF2B5EF4-FFF2-40B4-BE49-F238E27FC236}">
                    <a16:creationId xmlns:a16="http://schemas.microsoft.com/office/drawing/2014/main" id="{C054D239-E822-46EA-BE9E-16EA9E9FF8FA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7" name="直線接點 106">
                <a:extLst>
                  <a:ext uri="{FF2B5EF4-FFF2-40B4-BE49-F238E27FC236}">
                    <a16:creationId xmlns:a16="http://schemas.microsoft.com/office/drawing/2014/main" id="{77C3B568-EAD7-4C8D-8B42-606A145D8BBC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文字方塊 107">
                <a:extLst>
                  <a:ext uri="{FF2B5EF4-FFF2-40B4-BE49-F238E27FC236}">
                    <a16:creationId xmlns:a16="http://schemas.microsoft.com/office/drawing/2014/main" id="{57CB796F-6369-483D-8387-29ADA5940056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814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Out_done</a:t>
                </a:r>
                <a:endParaRPr lang="zh-TW" altLang="en-US" sz="1200" dirty="0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0FDC9567-D26D-438B-8139-4D6EF828A561}"/>
                </a:ext>
              </a:extLst>
            </p:cNvPr>
            <p:cNvGrpSpPr/>
            <p:nvPr/>
          </p:nvGrpSpPr>
          <p:grpSpPr>
            <a:xfrm>
              <a:off x="1357190" y="2421602"/>
              <a:ext cx="1369299" cy="360072"/>
              <a:chOff x="1350704" y="1626107"/>
              <a:chExt cx="1369299" cy="360072"/>
            </a:xfrm>
          </p:grpSpPr>
          <p:sp>
            <p:nvSpPr>
              <p:cNvPr id="103" name="箭號: 五邊形 102">
                <a:extLst>
                  <a:ext uri="{FF2B5EF4-FFF2-40B4-BE49-F238E27FC236}">
                    <a16:creationId xmlns:a16="http://schemas.microsoft.com/office/drawing/2014/main" id="{26A72043-5E07-4D42-8AA1-8BE3688B1620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04" name="直線接點 103">
                <a:extLst>
                  <a:ext uri="{FF2B5EF4-FFF2-40B4-BE49-F238E27FC236}">
                    <a16:creationId xmlns:a16="http://schemas.microsoft.com/office/drawing/2014/main" id="{D61C7585-541F-4F8D-B190-2C908C373C9B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C05A79F5-BD16-4EA8-BB6D-6A774B28A4E8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6713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In_valid</a:t>
                </a:r>
                <a:endParaRPr lang="en-US" altLang="zh-TW" sz="1200" dirty="0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09FF5A4B-9598-4379-ACF8-3F1A3EC339B4}"/>
                </a:ext>
              </a:extLst>
            </p:cNvPr>
            <p:cNvGrpSpPr/>
            <p:nvPr/>
          </p:nvGrpSpPr>
          <p:grpSpPr>
            <a:xfrm>
              <a:off x="1362469" y="2885219"/>
              <a:ext cx="1369299" cy="260811"/>
              <a:chOff x="1350704" y="1725368"/>
              <a:chExt cx="1369299" cy="260811"/>
            </a:xfrm>
          </p:grpSpPr>
          <p:sp>
            <p:nvSpPr>
              <p:cNvPr id="100" name="箭號: 五邊形 99">
                <a:extLst>
                  <a:ext uri="{FF2B5EF4-FFF2-40B4-BE49-F238E27FC236}">
                    <a16:creationId xmlns:a16="http://schemas.microsoft.com/office/drawing/2014/main" id="{7886C535-A1BB-43EE-9026-1A689A9D7F85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7BF1E965-2654-48C7-AB6A-1C71D8BBD70C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7A34B9D-592B-4436-97AE-BA18309DD22C}"/>
                </a:ext>
              </a:extLst>
            </p:cNvPr>
            <p:cNvGrpSpPr/>
            <p:nvPr/>
          </p:nvGrpSpPr>
          <p:grpSpPr>
            <a:xfrm>
              <a:off x="1372260" y="3261479"/>
              <a:ext cx="1369299" cy="260811"/>
              <a:chOff x="1350704" y="1725368"/>
              <a:chExt cx="1369299" cy="260811"/>
            </a:xfrm>
          </p:grpSpPr>
          <p:sp>
            <p:nvSpPr>
              <p:cNvPr id="97" name="箭號: 五邊形 96">
                <a:extLst>
                  <a:ext uri="{FF2B5EF4-FFF2-40B4-BE49-F238E27FC236}">
                    <a16:creationId xmlns:a16="http://schemas.microsoft.com/office/drawing/2014/main" id="{3765D90B-1ED6-4ABE-BDC8-C1DA30F03E56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AF45124C-B558-4FDF-A9C5-032FA39A9FE4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FFAE6323-D779-47DA-BF99-117679DADE18}"/>
                </a:ext>
              </a:extLst>
            </p:cNvPr>
            <p:cNvGrpSpPr/>
            <p:nvPr/>
          </p:nvGrpSpPr>
          <p:grpSpPr>
            <a:xfrm>
              <a:off x="1372260" y="3625835"/>
              <a:ext cx="1369299" cy="260811"/>
              <a:chOff x="1350704" y="1725368"/>
              <a:chExt cx="1369299" cy="260811"/>
            </a:xfrm>
          </p:grpSpPr>
          <p:sp>
            <p:nvSpPr>
              <p:cNvPr id="94" name="箭號: 五邊形 93">
                <a:extLst>
                  <a:ext uri="{FF2B5EF4-FFF2-40B4-BE49-F238E27FC236}">
                    <a16:creationId xmlns:a16="http://schemas.microsoft.com/office/drawing/2014/main" id="{EB71D558-1F18-4B6B-B249-EB64E6C0E62F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1ED67142-C98E-407A-8084-226E2ADE0D32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409E1A21-6C2F-44DB-A99E-C4744F747A6D}"/>
                </a:ext>
              </a:extLst>
            </p:cNvPr>
            <p:cNvGrpSpPr/>
            <p:nvPr/>
          </p:nvGrpSpPr>
          <p:grpSpPr>
            <a:xfrm>
              <a:off x="1380983" y="3990191"/>
              <a:ext cx="1369299" cy="260811"/>
              <a:chOff x="1350704" y="1725368"/>
              <a:chExt cx="1369299" cy="260811"/>
            </a:xfrm>
          </p:grpSpPr>
          <p:sp>
            <p:nvSpPr>
              <p:cNvPr id="91" name="箭號: 五邊形 90">
                <a:extLst>
                  <a:ext uri="{FF2B5EF4-FFF2-40B4-BE49-F238E27FC236}">
                    <a16:creationId xmlns:a16="http://schemas.microsoft.com/office/drawing/2014/main" id="{9331CFB3-DD8E-405F-AD2A-25A94E895B83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9D23F754-A094-49E2-8173-2B9D4AE7BBB7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A02293E0-8651-46DB-995D-7438B7989060}"/>
                </a:ext>
              </a:extLst>
            </p:cNvPr>
            <p:cNvGrpSpPr/>
            <p:nvPr/>
          </p:nvGrpSpPr>
          <p:grpSpPr>
            <a:xfrm>
              <a:off x="1377547" y="4350262"/>
              <a:ext cx="1369299" cy="260811"/>
              <a:chOff x="1350704" y="1725368"/>
              <a:chExt cx="1369299" cy="260811"/>
            </a:xfrm>
          </p:grpSpPr>
          <p:sp>
            <p:nvSpPr>
              <p:cNvPr id="88" name="箭號: 五邊形 87">
                <a:extLst>
                  <a:ext uri="{FF2B5EF4-FFF2-40B4-BE49-F238E27FC236}">
                    <a16:creationId xmlns:a16="http://schemas.microsoft.com/office/drawing/2014/main" id="{14A1F48D-F029-4831-B465-ED409EE5F792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6132E117-8DFE-4BB6-8785-62FDBB7B3711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8BE9774B-AD24-4C55-8269-EFE343252C46}"/>
                </a:ext>
              </a:extLst>
            </p:cNvPr>
            <p:cNvGrpSpPr/>
            <p:nvPr/>
          </p:nvGrpSpPr>
          <p:grpSpPr>
            <a:xfrm>
              <a:off x="1380983" y="4688585"/>
              <a:ext cx="1369299" cy="260811"/>
              <a:chOff x="1350704" y="1725368"/>
              <a:chExt cx="1369299" cy="260811"/>
            </a:xfrm>
          </p:grpSpPr>
          <p:sp>
            <p:nvSpPr>
              <p:cNvPr id="85" name="箭號: 五邊形 84">
                <a:extLst>
                  <a:ext uri="{FF2B5EF4-FFF2-40B4-BE49-F238E27FC236}">
                    <a16:creationId xmlns:a16="http://schemas.microsoft.com/office/drawing/2014/main" id="{DA773988-E7A8-4773-AF85-6D66FD569966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15E34BBF-BEC6-4D83-AEB9-40C170DFFAA4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B8D2BC12-5C46-4274-B263-214B9FEF1403}"/>
                </a:ext>
              </a:extLst>
            </p:cNvPr>
            <p:cNvSpPr/>
            <p:nvPr/>
          </p:nvSpPr>
          <p:spPr>
            <a:xfrm>
              <a:off x="2756630" y="1115891"/>
              <a:ext cx="2985336" cy="4776357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0D95985-F48B-4440-960F-D32265F3582B}"/>
                </a:ext>
              </a:extLst>
            </p:cNvPr>
            <p:cNvSpPr txBox="1"/>
            <p:nvPr/>
          </p:nvSpPr>
          <p:spPr>
            <a:xfrm>
              <a:off x="3525253" y="1270631"/>
              <a:ext cx="144808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Main_control</a:t>
              </a:r>
              <a:endParaRPr lang="zh-TW" altLang="en-US" dirty="0"/>
            </a:p>
          </p:txBody>
        </p: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501796A1-B91D-4CAE-B14D-2CCE92C76FDA}"/>
                </a:ext>
              </a:extLst>
            </p:cNvPr>
            <p:cNvGrpSpPr/>
            <p:nvPr/>
          </p:nvGrpSpPr>
          <p:grpSpPr>
            <a:xfrm>
              <a:off x="1379795" y="5043096"/>
              <a:ext cx="1369299" cy="260811"/>
              <a:chOff x="1350704" y="1725368"/>
              <a:chExt cx="1369299" cy="260811"/>
            </a:xfrm>
          </p:grpSpPr>
          <p:sp>
            <p:nvSpPr>
              <p:cNvPr id="82" name="箭號: 五邊形 81">
                <a:extLst>
                  <a:ext uri="{FF2B5EF4-FFF2-40B4-BE49-F238E27FC236}">
                    <a16:creationId xmlns:a16="http://schemas.microsoft.com/office/drawing/2014/main" id="{9447865E-0AA7-4856-8371-1AB9F990A186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F41B9D02-352C-4499-B248-95F93E284A7D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24716D23-1102-415A-ADE5-3BB46B0F1F84}"/>
              </a:ext>
            </a:extLst>
          </p:cNvPr>
          <p:cNvSpPr txBox="1"/>
          <p:nvPr/>
        </p:nvSpPr>
        <p:spPr>
          <a:xfrm>
            <a:off x="1659864" y="276846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Rd_done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75888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234</Words>
  <Application>Microsoft Office PowerPoint</Application>
  <PresentationFormat>寬螢幕</PresentationFormat>
  <Paragraphs>88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2022-11-25T07:32:44Z</dcterms:created>
  <dcterms:modified xsi:type="dcterms:W3CDTF">2022-11-26T01:58:19Z</dcterms:modified>
</cp:coreProperties>
</file>