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7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6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9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7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6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E9FC-5DB8-4751-8483-C67B5F37D240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3EF5-586D-4F71-8B8E-02EE746BD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直線單箭頭接點 462">
            <a:extLst>
              <a:ext uri="{FF2B5EF4-FFF2-40B4-BE49-F238E27FC236}">
                <a16:creationId xmlns:a16="http://schemas.microsoft.com/office/drawing/2014/main" id="{CD937A7E-99F4-4C59-985A-1EC82C85C755}"/>
              </a:ext>
            </a:extLst>
          </p:cNvPr>
          <p:cNvCxnSpPr>
            <a:cxnSpLocks/>
          </p:cNvCxnSpPr>
          <p:nvPr/>
        </p:nvCxnSpPr>
        <p:spPr>
          <a:xfrm>
            <a:off x="9579831" y="5248155"/>
            <a:ext cx="31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408D2A4C-C231-4C83-BBDC-E875E2FD7088}"/>
              </a:ext>
            </a:extLst>
          </p:cNvPr>
          <p:cNvCxnSpPr>
            <a:cxnSpLocks/>
          </p:cNvCxnSpPr>
          <p:nvPr/>
        </p:nvCxnSpPr>
        <p:spPr>
          <a:xfrm flipV="1">
            <a:off x="5151769" y="1710094"/>
            <a:ext cx="2600149" cy="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5A20C370-8623-4C1F-8383-B9126BDE2343}"/>
              </a:ext>
            </a:extLst>
          </p:cNvPr>
          <p:cNvCxnSpPr>
            <a:cxnSpLocks/>
          </p:cNvCxnSpPr>
          <p:nvPr/>
        </p:nvCxnSpPr>
        <p:spPr>
          <a:xfrm>
            <a:off x="8000312" y="1710094"/>
            <a:ext cx="2096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B1C3A7B8-D49A-4580-AC84-B3253E722B22}"/>
              </a:ext>
            </a:extLst>
          </p:cNvPr>
          <p:cNvCxnSpPr>
            <a:cxnSpLocks/>
          </p:cNvCxnSpPr>
          <p:nvPr/>
        </p:nvCxnSpPr>
        <p:spPr>
          <a:xfrm>
            <a:off x="10355498" y="1710094"/>
            <a:ext cx="591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07760C32-E3AF-4697-9BCF-C57B929BD0BD}"/>
              </a:ext>
            </a:extLst>
          </p:cNvPr>
          <p:cNvCxnSpPr>
            <a:cxnSpLocks/>
          </p:cNvCxnSpPr>
          <p:nvPr/>
        </p:nvCxnSpPr>
        <p:spPr>
          <a:xfrm>
            <a:off x="2674445" y="705055"/>
            <a:ext cx="2208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1CA5FF13-067A-4680-B456-C8585E9FA722}"/>
              </a:ext>
            </a:extLst>
          </p:cNvPr>
          <p:cNvCxnSpPr>
            <a:cxnSpLocks/>
          </p:cNvCxnSpPr>
          <p:nvPr/>
        </p:nvCxnSpPr>
        <p:spPr>
          <a:xfrm flipV="1">
            <a:off x="5141494" y="705055"/>
            <a:ext cx="2600149" cy="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823FBD6B-DF80-4F50-A0AE-3958941A3CD7}"/>
              </a:ext>
            </a:extLst>
          </p:cNvPr>
          <p:cNvCxnSpPr>
            <a:cxnSpLocks/>
          </p:cNvCxnSpPr>
          <p:nvPr/>
        </p:nvCxnSpPr>
        <p:spPr>
          <a:xfrm>
            <a:off x="8139141" y="703587"/>
            <a:ext cx="31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6" name="文字方塊 525">
            <a:extLst>
              <a:ext uri="{FF2B5EF4-FFF2-40B4-BE49-F238E27FC236}">
                <a16:creationId xmlns:a16="http://schemas.microsoft.com/office/drawing/2014/main" id="{15952A55-FDFA-4276-9536-7F1C187806BA}"/>
              </a:ext>
            </a:extLst>
          </p:cNvPr>
          <p:cNvSpPr txBox="1"/>
          <p:nvPr/>
        </p:nvSpPr>
        <p:spPr>
          <a:xfrm>
            <a:off x="8257462" y="392230"/>
            <a:ext cx="8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D7234312-F3A8-4161-AB8D-FB3D0333D20B}"/>
              </a:ext>
            </a:extLst>
          </p:cNvPr>
          <p:cNvCxnSpPr>
            <a:cxnSpLocks/>
          </p:cNvCxnSpPr>
          <p:nvPr/>
        </p:nvCxnSpPr>
        <p:spPr>
          <a:xfrm>
            <a:off x="10355498" y="6164698"/>
            <a:ext cx="966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6D71323C-C4BC-47F3-8B55-9462A3DA9D04}"/>
              </a:ext>
            </a:extLst>
          </p:cNvPr>
          <p:cNvCxnSpPr>
            <a:cxnSpLocks/>
          </p:cNvCxnSpPr>
          <p:nvPr/>
        </p:nvCxnSpPr>
        <p:spPr>
          <a:xfrm>
            <a:off x="8000312" y="6164698"/>
            <a:ext cx="2096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B3C40324-2329-4007-89DF-559ECDD3104E}"/>
              </a:ext>
            </a:extLst>
          </p:cNvPr>
          <p:cNvCxnSpPr>
            <a:cxnSpLocks/>
          </p:cNvCxnSpPr>
          <p:nvPr/>
        </p:nvCxnSpPr>
        <p:spPr>
          <a:xfrm>
            <a:off x="7998487" y="4900683"/>
            <a:ext cx="933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1424F970-4D03-442B-ABB2-8F7AC513E603}"/>
              </a:ext>
            </a:extLst>
          </p:cNvPr>
          <p:cNvCxnSpPr>
            <a:cxnSpLocks/>
          </p:cNvCxnSpPr>
          <p:nvPr/>
        </p:nvCxnSpPr>
        <p:spPr>
          <a:xfrm>
            <a:off x="7998487" y="5228144"/>
            <a:ext cx="1500224" cy="2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直線接點 375">
            <a:extLst>
              <a:ext uri="{FF2B5EF4-FFF2-40B4-BE49-F238E27FC236}">
                <a16:creationId xmlns:a16="http://schemas.microsoft.com/office/drawing/2014/main" id="{1C20F563-B578-43CA-A9DF-1E4989403DC7}"/>
              </a:ext>
            </a:extLst>
          </p:cNvPr>
          <p:cNvCxnSpPr>
            <a:cxnSpLocks/>
          </p:cNvCxnSpPr>
          <p:nvPr/>
        </p:nvCxnSpPr>
        <p:spPr>
          <a:xfrm>
            <a:off x="7998487" y="5682846"/>
            <a:ext cx="166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74F439F-C1FA-4C44-A6EF-DE7910105B9B}"/>
              </a:ext>
            </a:extLst>
          </p:cNvPr>
          <p:cNvSpPr/>
          <p:nvPr/>
        </p:nvSpPr>
        <p:spPr>
          <a:xfrm>
            <a:off x="614830" y="3686307"/>
            <a:ext cx="123946" cy="3387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0</a:t>
            </a:r>
          </a:p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021926E1-0335-4659-B4BD-5C1A6B687322}"/>
              </a:ext>
            </a:extLst>
          </p:cNvPr>
          <p:cNvGrpSpPr/>
          <p:nvPr/>
        </p:nvGrpSpPr>
        <p:grpSpPr>
          <a:xfrm>
            <a:off x="978213" y="3525017"/>
            <a:ext cx="297916" cy="443047"/>
            <a:chOff x="1453273" y="3405558"/>
            <a:chExt cx="258670" cy="44304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78EF0F-D47D-4EC3-B306-881B24D0D84A}"/>
                </a:ext>
              </a:extLst>
            </p:cNvPr>
            <p:cNvSpPr/>
            <p:nvPr/>
          </p:nvSpPr>
          <p:spPr>
            <a:xfrm>
              <a:off x="1453273" y="3405558"/>
              <a:ext cx="258670" cy="44304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PC</a:t>
              </a:r>
              <a:endParaRPr lang="zh-TW" altLang="en-US" sz="800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8CC6F3D-1BF4-4E92-9600-EDB22A17BEDC}"/>
                </a:ext>
              </a:extLst>
            </p:cNvPr>
            <p:cNvCxnSpPr>
              <a:cxnSpLocks/>
            </p:cNvCxnSpPr>
            <p:nvPr/>
          </p:nvCxnSpPr>
          <p:spPr>
            <a:xfrm>
              <a:off x="1453273" y="3405558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3E48ACD-00D2-43C6-80E8-896446FE8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608" y="3405558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DB693AE-3B00-483C-9150-57A59ADC1627}"/>
              </a:ext>
            </a:extLst>
          </p:cNvPr>
          <p:cNvGrpSpPr/>
          <p:nvPr/>
        </p:nvGrpSpPr>
        <p:grpSpPr>
          <a:xfrm>
            <a:off x="1959164" y="2977555"/>
            <a:ext cx="752417" cy="1172984"/>
            <a:chOff x="3145633" y="4387850"/>
            <a:chExt cx="600868" cy="7889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56826B8-B3BC-41B5-B2EA-6AF457574C6F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IM</a:t>
              </a:r>
              <a:endParaRPr lang="zh-TW" altLang="en-US" dirty="0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4D1F688-D2B2-47A4-BBB5-C57C466CEF34}"/>
                </a:ext>
              </a:extLst>
            </p:cNvPr>
            <p:cNvGrpSpPr/>
            <p:nvPr/>
          </p:nvGrpSpPr>
          <p:grpSpPr>
            <a:xfrm>
              <a:off x="3316732" y="4387850"/>
              <a:ext cx="258670" cy="132980"/>
              <a:chOff x="1590433" y="4434258"/>
              <a:chExt cx="258670" cy="13298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61167014-970F-432E-817F-6D1AB28BD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B7771635-8150-410C-B408-9473854136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C901EC1-2273-44C6-8B94-239BB1CF4D9C}"/>
              </a:ext>
            </a:extLst>
          </p:cNvPr>
          <p:cNvGrpSpPr/>
          <p:nvPr/>
        </p:nvGrpSpPr>
        <p:grpSpPr>
          <a:xfrm>
            <a:off x="2415776" y="71164"/>
            <a:ext cx="393906" cy="2257992"/>
            <a:chOff x="2383389" y="3557589"/>
            <a:chExt cx="258670" cy="44304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99F383-D826-4CF6-B32E-171900BF14B5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IF/</a:t>
              </a:r>
            </a:p>
            <a:p>
              <a:r>
                <a:rPr lang="en-US" altLang="zh-TW" sz="800" dirty="0"/>
                <a:t>ID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A8342AD-15CC-4294-84BC-8DA3617160E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E223E25-D38F-476F-9751-A2D2B564B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85BF77A-C847-434A-A9B6-5437C90BA256}"/>
              </a:ext>
            </a:extLst>
          </p:cNvPr>
          <p:cNvSpPr/>
          <p:nvPr/>
        </p:nvSpPr>
        <p:spPr>
          <a:xfrm>
            <a:off x="1517940" y="349601"/>
            <a:ext cx="302173" cy="673100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24A81F-37FA-40FE-AB93-23DB43793F5E}"/>
              </a:ext>
            </a:extLst>
          </p:cNvPr>
          <p:cNvGrpSpPr/>
          <p:nvPr/>
        </p:nvGrpSpPr>
        <p:grpSpPr>
          <a:xfrm>
            <a:off x="4475332" y="2977555"/>
            <a:ext cx="1202989" cy="1556981"/>
            <a:chOff x="3145633" y="4387850"/>
            <a:chExt cx="600868" cy="78898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E42A97B-4C81-4518-A0D6-3AAAA411422E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708C774-5709-4E6B-9771-14D742728FD1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C8FB059D-65DE-4BFC-BF2A-5070D6EDD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D244FA82-7D74-4981-8BEA-9F6898D56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42BC054-0E73-4820-BC2E-047A1DAED08C}"/>
              </a:ext>
            </a:extLst>
          </p:cNvPr>
          <p:cNvGrpSpPr/>
          <p:nvPr/>
        </p:nvGrpSpPr>
        <p:grpSpPr>
          <a:xfrm>
            <a:off x="4885161" y="75502"/>
            <a:ext cx="333782" cy="2247963"/>
            <a:chOff x="2383389" y="3557589"/>
            <a:chExt cx="258670" cy="44304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9414A58-D7EF-4159-B200-C9110A86E494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ID/</a:t>
              </a:r>
            </a:p>
            <a:p>
              <a:r>
                <a:rPr lang="en-US" altLang="zh-TW" sz="800" dirty="0"/>
                <a:t>EX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54065DC-8EE1-4E73-86F5-3E6104DAA1AF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4B36816-0409-407F-A4A0-3476084D9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矩形 35">
            <a:extLst>
              <a:ext uri="{FF2B5EF4-FFF2-40B4-BE49-F238E27FC236}">
                <a16:creationId xmlns:a16="http://schemas.microsoft.com/office/drawing/2014/main" id="{B57C53C7-7491-4CDA-A5F4-28D872808AFF}"/>
              </a:ext>
            </a:extLst>
          </p:cNvPr>
          <p:cNvSpPr/>
          <p:nvPr/>
        </p:nvSpPr>
        <p:spPr>
          <a:xfrm>
            <a:off x="7540290" y="2872106"/>
            <a:ext cx="788527" cy="160066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2437043-127E-4319-8C53-E92A7FA7A387}"/>
              </a:ext>
            </a:extLst>
          </p:cNvPr>
          <p:cNvSpPr/>
          <p:nvPr/>
        </p:nvSpPr>
        <p:spPr>
          <a:xfrm>
            <a:off x="3549658" y="1285711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grpSp>
        <p:nvGrpSpPr>
          <p:cNvPr id="511" name="群組 510">
            <a:extLst>
              <a:ext uri="{FF2B5EF4-FFF2-40B4-BE49-F238E27FC236}">
                <a16:creationId xmlns:a16="http://schemas.microsoft.com/office/drawing/2014/main" id="{067562D0-DA04-4F46-B58E-520D5C45D84C}"/>
              </a:ext>
            </a:extLst>
          </p:cNvPr>
          <p:cNvGrpSpPr/>
          <p:nvPr/>
        </p:nvGrpSpPr>
        <p:grpSpPr>
          <a:xfrm>
            <a:off x="7741642" y="4610100"/>
            <a:ext cx="328481" cy="1899758"/>
            <a:chOff x="7741642" y="4610100"/>
            <a:chExt cx="328481" cy="189975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DF8891B-1ABF-4B4A-8870-76301BA1E31E}"/>
                </a:ext>
              </a:extLst>
            </p:cNvPr>
            <p:cNvSpPr/>
            <p:nvPr/>
          </p:nvSpPr>
          <p:spPr>
            <a:xfrm>
              <a:off x="7741642" y="4610100"/>
              <a:ext cx="328481" cy="18997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/>
                <a:t>EX/</a:t>
              </a:r>
            </a:p>
            <a:p>
              <a:pPr algn="ctr"/>
              <a:r>
                <a:rPr lang="en-US" altLang="zh-TW" sz="500" dirty="0"/>
                <a:t>MEM</a:t>
              </a:r>
              <a:endParaRPr lang="zh-TW" altLang="en-US" sz="500" dirty="0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17DE5EB-3D15-463B-8E66-27840F3B2818}"/>
                </a:ext>
              </a:extLst>
            </p:cNvPr>
            <p:cNvCxnSpPr>
              <a:cxnSpLocks/>
            </p:cNvCxnSpPr>
            <p:nvPr/>
          </p:nvCxnSpPr>
          <p:spPr>
            <a:xfrm>
              <a:off x="7741642" y="4610100"/>
              <a:ext cx="164241" cy="5702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19D0065-229D-4130-92A4-5245E339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5883" y="4610100"/>
              <a:ext cx="164239" cy="5702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A96F5D6-CB76-44A0-9821-944DF4863F58}"/>
              </a:ext>
            </a:extLst>
          </p:cNvPr>
          <p:cNvGrpSpPr/>
          <p:nvPr/>
        </p:nvGrpSpPr>
        <p:grpSpPr>
          <a:xfrm>
            <a:off x="7741642" y="71164"/>
            <a:ext cx="506888" cy="2247963"/>
            <a:chOff x="2383389" y="3557589"/>
            <a:chExt cx="258670" cy="44304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0D7DA2C-8CFA-496B-BBBC-4DC63D8564FF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EX/</a:t>
              </a:r>
            </a:p>
            <a:p>
              <a:pPr algn="ctr"/>
              <a:r>
                <a:rPr lang="en-US" altLang="zh-TW" sz="800" dirty="0"/>
                <a:t>MEM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B379A66-DA0D-4908-97FE-3F4FAD053CB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F8C286A-ADEF-4E1D-8EF2-FDDD4C05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5C42A60C-B31C-443B-8D7B-21DD0CDCC47A}"/>
              </a:ext>
            </a:extLst>
          </p:cNvPr>
          <p:cNvGrpSpPr/>
          <p:nvPr/>
        </p:nvGrpSpPr>
        <p:grpSpPr>
          <a:xfrm>
            <a:off x="10096829" y="4663244"/>
            <a:ext cx="340688" cy="1827896"/>
            <a:chOff x="2383389" y="3557589"/>
            <a:chExt cx="258670" cy="443047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CB19B02-C9ED-49E5-BCE6-BBDC1BB7A028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/>
                <a:t>MEM</a:t>
              </a:r>
            </a:p>
            <a:p>
              <a:pPr algn="ctr"/>
              <a:r>
                <a:rPr lang="en-US" altLang="zh-TW" sz="500" dirty="0"/>
                <a:t>WB</a:t>
              </a:r>
              <a:endParaRPr lang="zh-TW" altLang="en-US" sz="500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1F00331A-04CB-49B2-9526-BC2DF5C4F62E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6E1919BC-8678-4956-A865-B407760B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2DFFC6C-F4F8-4433-AB91-1D1D3B129805}"/>
              </a:ext>
            </a:extLst>
          </p:cNvPr>
          <p:cNvGrpSpPr/>
          <p:nvPr/>
        </p:nvGrpSpPr>
        <p:grpSpPr>
          <a:xfrm>
            <a:off x="10012586" y="71164"/>
            <a:ext cx="424929" cy="2229245"/>
            <a:chOff x="2383389" y="3557589"/>
            <a:chExt cx="258670" cy="443047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D2E6A6E-8879-498B-973A-4F4579F48279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MEM/WB</a:t>
              </a:r>
              <a:endParaRPr lang="zh-TW" altLang="en-US" sz="800" dirty="0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597FAFA4-8ABB-4AD0-A2B1-2D1B709E35FA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351C844B-0A03-4B5B-B5E3-348CC8D57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4FB3A06-7F69-495B-9C26-C217B24F23BC}"/>
              </a:ext>
            </a:extLst>
          </p:cNvPr>
          <p:cNvGrpSpPr/>
          <p:nvPr/>
        </p:nvGrpSpPr>
        <p:grpSpPr>
          <a:xfrm>
            <a:off x="9624669" y="2841694"/>
            <a:ext cx="1202989" cy="1556981"/>
            <a:chOff x="3145633" y="4387850"/>
            <a:chExt cx="600868" cy="78898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E4E9FA6-0651-4553-B59F-44AE76319ED3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DM</a:t>
              </a:r>
            </a:p>
          </p:txBody>
        </p: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5B21E502-DF0E-4D88-BB7D-3C099B9A63E3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CB6AC2EF-7055-49B7-B409-4C84344B1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45A153A-442A-4937-AAE2-C09B1E9BA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橢圓 88">
            <a:extLst>
              <a:ext uri="{FF2B5EF4-FFF2-40B4-BE49-F238E27FC236}">
                <a16:creationId xmlns:a16="http://schemas.microsoft.com/office/drawing/2014/main" id="{135BC895-CC4F-4FAF-AD0F-9E141532E860}"/>
              </a:ext>
            </a:extLst>
          </p:cNvPr>
          <p:cNvSpPr/>
          <p:nvPr/>
        </p:nvSpPr>
        <p:spPr>
          <a:xfrm>
            <a:off x="5862955" y="5880415"/>
            <a:ext cx="228600" cy="5685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/>
              <a:t>1</a:t>
            </a:r>
          </a:p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sz="800" dirty="0"/>
              <a:t>0</a:t>
            </a: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82ACE96-5CCA-4C52-B1B9-0F2342A2BECB}"/>
              </a:ext>
            </a:extLst>
          </p:cNvPr>
          <p:cNvCxnSpPr>
            <a:cxnSpLocks/>
          </p:cNvCxnSpPr>
          <p:nvPr/>
        </p:nvCxnSpPr>
        <p:spPr>
          <a:xfrm>
            <a:off x="1276128" y="3728325"/>
            <a:ext cx="683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298217C-5BA5-449C-B4AE-2F5BFEDB9445}"/>
              </a:ext>
            </a:extLst>
          </p:cNvPr>
          <p:cNvCxnSpPr>
            <a:cxnSpLocks/>
          </p:cNvCxnSpPr>
          <p:nvPr/>
        </p:nvCxnSpPr>
        <p:spPr>
          <a:xfrm>
            <a:off x="3007186" y="3756619"/>
            <a:ext cx="1454244" cy="1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9F15C03D-10CD-4320-93DE-4FBFDAB499B6}"/>
              </a:ext>
            </a:extLst>
          </p:cNvPr>
          <p:cNvCxnSpPr>
            <a:cxnSpLocks/>
          </p:cNvCxnSpPr>
          <p:nvPr/>
        </p:nvCxnSpPr>
        <p:spPr>
          <a:xfrm>
            <a:off x="6472290" y="3251570"/>
            <a:ext cx="1067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C373188-0F0B-4100-AC5B-81CFD39823E2}"/>
              </a:ext>
            </a:extLst>
          </p:cNvPr>
          <p:cNvCxnSpPr>
            <a:cxnSpLocks/>
          </p:cNvCxnSpPr>
          <p:nvPr/>
        </p:nvCxnSpPr>
        <p:spPr>
          <a:xfrm>
            <a:off x="6472290" y="4150538"/>
            <a:ext cx="1067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1B3BEFBE-6A03-4AD4-A177-C8B30D00A14C}"/>
              </a:ext>
            </a:extLst>
          </p:cNvPr>
          <p:cNvCxnSpPr>
            <a:cxnSpLocks/>
          </p:cNvCxnSpPr>
          <p:nvPr/>
        </p:nvCxnSpPr>
        <p:spPr>
          <a:xfrm flipV="1">
            <a:off x="8327873" y="3714671"/>
            <a:ext cx="254973" cy="1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69335B47-88AC-4848-AD9F-F2785002AAE2}"/>
              </a:ext>
            </a:extLst>
          </p:cNvPr>
          <p:cNvCxnSpPr>
            <a:cxnSpLocks/>
          </p:cNvCxnSpPr>
          <p:nvPr/>
        </p:nvCxnSpPr>
        <p:spPr>
          <a:xfrm flipH="1">
            <a:off x="8874421" y="3696203"/>
            <a:ext cx="27774" cy="1838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DD1D67EB-804A-47F2-A7E9-3791C28F6662}"/>
              </a:ext>
            </a:extLst>
          </p:cNvPr>
          <p:cNvCxnSpPr>
            <a:cxnSpLocks/>
          </p:cNvCxnSpPr>
          <p:nvPr/>
        </p:nvCxnSpPr>
        <p:spPr>
          <a:xfrm>
            <a:off x="8872939" y="5529170"/>
            <a:ext cx="843182" cy="1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FA2CAE9F-2E00-4456-A5D3-AE715FBE678D}"/>
              </a:ext>
            </a:extLst>
          </p:cNvPr>
          <p:cNvCxnSpPr>
            <a:cxnSpLocks/>
          </p:cNvCxnSpPr>
          <p:nvPr/>
        </p:nvCxnSpPr>
        <p:spPr>
          <a:xfrm>
            <a:off x="3183117" y="1694036"/>
            <a:ext cx="20636" cy="4668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74679C0C-9C11-4B09-81D3-70F24791189F}"/>
              </a:ext>
            </a:extLst>
          </p:cNvPr>
          <p:cNvCxnSpPr>
            <a:cxnSpLocks/>
          </p:cNvCxnSpPr>
          <p:nvPr/>
        </p:nvCxnSpPr>
        <p:spPr>
          <a:xfrm>
            <a:off x="3193966" y="6354902"/>
            <a:ext cx="1688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CAD9BB3F-F46B-48CE-ADCA-83CE25378FE0}"/>
              </a:ext>
            </a:extLst>
          </p:cNvPr>
          <p:cNvCxnSpPr>
            <a:cxnSpLocks/>
          </p:cNvCxnSpPr>
          <p:nvPr/>
        </p:nvCxnSpPr>
        <p:spPr>
          <a:xfrm>
            <a:off x="3193966" y="6031052"/>
            <a:ext cx="1688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48D8CC30-80EA-465C-BE78-AA61263820FD}"/>
              </a:ext>
            </a:extLst>
          </p:cNvPr>
          <p:cNvCxnSpPr>
            <a:cxnSpLocks/>
          </p:cNvCxnSpPr>
          <p:nvPr/>
        </p:nvCxnSpPr>
        <p:spPr>
          <a:xfrm>
            <a:off x="3203753" y="5639432"/>
            <a:ext cx="1688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05416FE2-E4A5-482A-BB31-E51F05AA1800}"/>
              </a:ext>
            </a:extLst>
          </p:cNvPr>
          <p:cNvCxnSpPr>
            <a:cxnSpLocks/>
          </p:cNvCxnSpPr>
          <p:nvPr/>
        </p:nvCxnSpPr>
        <p:spPr>
          <a:xfrm>
            <a:off x="3193966" y="5223507"/>
            <a:ext cx="1688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F2939FDB-4D4C-4D2C-AE10-06934BC162BC}"/>
              </a:ext>
            </a:extLst>
          </p:cNvPr>
          <p:cNvCxnSpPr>
            <a:cxnSpLocks/>
          </p:cNvCxnSpPr>
          <p:nvPr/>
        </p:nvCxnSpPr>
        <p:spPr>
          <a:xfrm>
            <a:off x="5141494" y="5223507"/>
            <a:ext cx="2600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0AE7E83-8325-44D7-B096-3E6CB7CCF7E6}"/>
              </a:ext>
            </a:extLst>
          </p:cNvPr>
          <p:cNvCxnSpPr>
            <a:cxnSpLocks/>
          </p:cNvCxnSpPr>
          <p:nvPr/>
        </p:nvCxnSpPr>
        <p:spPr>
          <a:xfrm>
            <a:off x="5163719" y="6031052"/>
            <a:ext cx="703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C691CC14-CBA5-4A05-B2CA-AA89EAB5165F}"/>
              </a:ext>
            </a:extLst>
          </p:cNvPr>
          <p:cNvCxnSpPr>
            <a:cxnSpLocks/>
          </p:cNvCxnSpPr>
          <p:nvPr/>
        </p:nvCxnSpPr>
        <p:spPr>
          <a:xfrm>
            <a:off x="5163719" y="6262827"/>
            <a:ext cx="703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DFA439B6-4669-4CFB-9E69-F3FEFD20C4BE}"/>
              </a:ext>
            </a:extLst>
          </p:cNvPr>
          <p:cNvCxnSpPr>
            <a:cxnSpLocks/>
          </p:cNvCxnSpPr>
          <p:nvPr/>
        </p:nvCxnSpPr>
        <p:spPr>
          <a:xfrm>
            <a:off x="6091555" y="6164698"/>
            <a:ext cx="1650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CCF0C290-E879-4BF1-8BF2-CBB2CA8F101F}"/>
              </a:ext>
            </a:extLst>
          </p:cNvPr>
          <p:cNvCxnSpPr>
            <a:cxnSpLocks/>
          </p:cNvCxnSpPr>
          <p:nvPr/>
        </p:nvCxnSpPr>
        <p:spPr>
          <a:xfrm>
            <a:off x="10467141" y="5527110"/>
            <a:ext cx="905709" cy="9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88E6CEE-682C-499A-81D0-82F69070CD43}"/>
              </a:ext>
            </a:extLst>
          </p:cNvPr>
          <p:cNvCxnSpPr>
            <a:cxnSpLocks/>
          </p:cNvCxnSpPr>
          <p:nvPr/>
        </p:nvCxnSpPr>
        <p:spPr>
          <a:xfrm>
            <a:off x="11249598" y="3310283"/>
            <a:ext cx="2602" cy="2058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BD4B6AF-8F30-4F67-AB67-FB7681C179A4}"/>
              </a:ext>
            </a:extLst>
          </p:cNvPr>
          <p:cNvCxnSpPr>
            <a:cxnSpLocks/>
          </p:cNvCxnSpPr>
          <p:nvPr/>
        </p:nvCxnSpPr>
        <p:spPr>
          <a:xfrm>
            <a:off x="11249598" y="5375308"/>
            <a:ext cx="145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C2D57C6B-4317-458F-BBC8-B8D5149B88B6}"/>
              </a:ext>
            </a:extLst>
          </p:cNvPr>
          <p:cNvSpPr/>
          <p:nvPr/>
        </p:nvSpPr>
        <p:spPr>
          <a:xfrm>
            <a:off x="11395075" y="5223507"/>
            <a:ext cx="228600" cy="50443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1</a:t>
            </a:r>
          </a:p>
          <a:p>
            <a:pPr algn="ctr"/>
            <a:endParaRPr lang="en-US" altLang="zh-TW" sz="800" dirty="0"/>
          </a:p>
          <a:p>
            <a:pPr algn="ctr"/>
            <a:r>
              <a:rPr lang="en-US" altLang="zh-TW" sz="800" dirty="0"/>
              <a:t>0</a:t>
            </a: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34EBF0C7-FFDF-4C4E-8AB7-1FE915E7BB81}"/>
              </a:ext>
            </a:extLst>
          </p:cNvPr>
          <p:cNvCxnSpPr>
            <a:cxnSpLocks/>
          </p:cNvCxnSpPr>
          <p:nvPr/>
        </p:nvCxnSpPr>
        <p:spPr>
          <a:xfrm>
            <a:off x="3193966" y="3428041"/>
            <a:ext cx="1281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DB2A1179-A4FE-4F7A-9782-E35ACA541CDA}"/>
              </a:ext>
            </a:extLst>
          </p:cNvPr>
          <p:cNvCxnSpPr>
            <a:cxnSpLocks/>
          </p:cNvCxnSpPr>
          <p:nvPr/>
        </p:nvCxnSpPr>
        <p:spPr>
          <a:xfrm>
            <a:off x="3180064" y="1701743"/>
            <a:ext cx="378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6265A571-55B1-4444-B4B2-8A859DCD6132}"/>
              </a:ext>
            </a:extLst>
          </p:cNvPr>
          <p:cNvCxnSpPr>
            <a:cxnSpLocks/>
          </p:cNvCxnSpPr>
          <p:nvPr/>
        </p:nvCxnSpPr>
        <p:spPr>
          <a:xfrm>
            <a:off x="4475332" y="1701743"/>
            <a:ext cx="40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13FC55ED-5200-4D30-8092-86CF10E806AD}"/>
              </a:ext>
            </a:extLst>
          </p:cNvPr>
          <p:cNvCxnSpPr>
            <a:cxnSpLocks/>
          </p:cNvCxnSpPr>
          <p:nvPr/>
        </p:nvCxnSpPr>
        <p:spPr>
          <a:xfrm>
            <a:off x="9292666" y="3183344"/>
            <a:ext cx="0" cy="1781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8E006B75-7B9F-4C55-B602-2165E91F1C16}"/>
              </a:ext>
            </a:extLst>
          </p:cNvPr>
          <p:cNvCxnSpPr>
            <a:cxnSpLocks/>
          </p:cNvCxnSpPr>
          <p:nvPr/>
        </p:nvCxnSpPr>
        <p:spPr>
          <a:xfrm>
            <a:off x="1836501" y="705055"/>
            <a:ext cx="5822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FFD5E572-27D4-4BBE-A0F7-58B549E22F82}"/>
              </a:ext>
            </a:extLst>
          </p:cNvPr>
          <p:cNvCxnSpPr>
            <a:cxnSpLocks/>
          </p:cNvCxnSpPr>
          <p:nvPr/>
        </p:nvCxnSpPr>
        <p:spPr>
          <a:xfrm>
            <a:off x="1343025" y="900319"/>
            <a:ext cx="174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A93DC64C-328D-4429-96DC-3E0735C80B0E}"/>
              </a:ext>
            </a:extLst>
          </p:cNvPr>
          <p:cNvCxnSpPr>
            <a:cxnSpLocks/>
          </p:cNvCxnSpPr>
          <p:nvPr/>
        </p:nvCxnSpPr>
        <p:spPr>
          <a:xfrm>
            <a:off x="1343024" y="500269"/>
            <a:ext cx="174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C363A37C-179B-4A07-B4F1-540045B14FFD}"/>
              </a:ext>
            </a:extLst>
          </p:cNvPr>
          <p:cNvCxnSpPr>
            <a:cxnSpLocks/>
          </p:cNvCxnSpPr>
          <p:nvPr/>
        </p:nvCxnSpPr>
        <p:spPr>
          <a:xfrm>
            <a:off x="1354595" y="900319"/>
            <a:ext cx="9747" cy="2815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F09E9F73-DA8A-4829-9541-86EE6B6509F9}"/>
              </a:ext>
            </a:extLst>
          </p:cNvPr>
          <p:cNvCxnSpPr>
            <a:cxnSpLocks/>
          </p:cNvCxnSpPr>
          <p:nvPr/>
        </p:nvCxnSpPr>
        <p:spPr>
          <a:xfrm>
            <a:off x="676803" y="3304304"/>
            <a:ext cx="0" cy="380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C903E8DD-6568-408C-8C31-77E6C354CBAD}"/>
              </a:ext>
            </a:extLst>
          </p:cNvPr>
          <p:cNvCxnSpPr>
            <a:cxnSpLocks/>
          </p:cNvCxnSpPr>
          <p:nvPr/>
        </p:nvCxnSpPr>
        <p:spPr>
          <a:xfrm>
            <a:off x="5967848" y="5485969"/>
            <a:ext cx="0" cy="380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B5928A1A-C102-4C16-A845-67DEFD4B0D72}"/>
              </a:ext>
            </a:extLst>
          </p:cNvPr>
          <p:cNvCxnSpPr>
            <a:cxnSpLocks/>
          </p:cNvCxnSpPr>
          <p:nvPr/>
        </p:nvCxnSpPr>
        <p:spPr>
          <a:xfrm>
            <a:off x="11509375" y="4843053"/>
            <a:ext cx="0" cy="380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5314009F-6A15-4D01-9A8E-81F12A19D88F}"/>
              </a:ext>
            </a:extLst>
          </p:cNvPr>
          <p:cNvCxnSpPr>
            <a:cxnSpLocks/>
          </p:cNvCxnSpPr>
          <p:nvPr/>
        </p:nvCxnSpPr>
        <p:spPr>
          <a:xfrm>
            <a:off x="7010400" y="3243263"/>
            <a:ext cx="4611" cy="1636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80B4DEE8-B98A-4985-BE34-153108E4CC09}"/>
              </a:ext>
            </a:extLst>
          </p:cNvPr>
          <p:cNvCxnSpPr>
            <a:cxnSpLocks/>
          </p:cNvCxnSpPr>
          <p:nvPr/>
        </p:nvCxnSpPr>
        <p:spPr>
          <a:xfrm>
            <a:off x="7006289" y="4879970"/>
            <a:ext cx="735354" cy="15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橢圓 209">
            <a:extLst>
              <a:ext uri="{FF2B5EF4-FFF2-40B4-BE49-F238E27FC236}">
                <a16:creationId xmlns:a16="http://schemas.microsoft.com/office/drawing/2014/main" id="{67F7CEB7-9D8E-42A2-BAB4-F4B27EDB275E}"/>
              </a:ext>
            </a:extLst>
          </p:cNvPr>
          <p:cNvSpPr/>
          <p:nvPr/>
        </p:nvSpPr>
        <p:spPr>
          <a:xfrm>
            <a:off x="8924355" y="4741731"/>
            <a:ext cx="228600" cy="4469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0</a:t>
            </a:r>
          </a:p>
          <a:p>
            <a:pPr algn="ctr"/>
            <a:endParaRPr lang="en-US" altLang="zh-TW" sz="800" dirty="0"/>
          </a:p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4CE6BBF0-F428-48B2-9449-3FC9C0BBE77E}"/>
              </a:ext>
            </a:extLst>
          </p:cNvPr>
          <p:cNvCxnSpPr>
            <a:cxnSpLocks/>
          </p:cNvCxnSpPr>
          <p:nvPr/>
        </p:nvCxnSpPr>
        <p:spPr>
          <a:xfrm>
            <a:off x="8574824" y="5069525"/>
            <a:ext cx="357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B5DA3512-4836-4A47-8DC4-11788F9A2BB5}"/>
              </a:ext>
            </a:extLst>
          </p:cNvPr>
          <p:cNvCxnSpPr>
            <a:cxnSpLocks/>
          </p:cNvCxnSpPr>
          <p:nvPr/>
        </p:nvCxnSpPr>
        <p:spPr>
          <a:xfrm>
            <a:off x="9167242" y="4965201"/>
            <a:ext cx="125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2296E01D-9EF7-4E34-BBC7-5B43FA8D56FC}"/>
              </a:ext>
            </a:extLst>
          </p:cNvPr>
          <p:cNvCxnSpPr>
            <a:cxnSpLocks/>
          </p:cNvCxnSpPr>
          <p:nvPr/>
        </p:nvCxnSpPr>
        <p:spPr>
          <a:xfrm>
            <a:off x="9305427" y="3408835"/>
            <a:ext cx="31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橢圓 232">
            <a:extLst>
              <a:ext uri="{FF2B5EF4-FFF2-40B4-BE49-F238E27FC236}">
                <a16:creationId xmlns:a16="http://schemas.microsoft.com/office/drawing/2014/main" id="{02559507-BE18-4003-8FB1-C713F98A6A89}"/>
              </a:ext>
            </a:extLst>
          </p:cNvPr>
          <p:cNvSpPr/>
          <p:nvPr/>
        </p:nvSpPr>
        <p:spPr>
          <a:xfrm>
            <a:off x="9491197" y="5014469"/>
            <a:ext cx="177858" cy="4486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SE</a:t>
            </a:r>
            <a:endParaRPr lang="zh-TW" altLang="en-US" sz="800" dirty="0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1E65E45-103D-4FA6-94B0-12B152D82CE9}"/>
              </a:ext>
            </a:extLst>
          </p:cNvPr>
          <p:cNvCxnSpPr>
            <a:cxnSpLocks/>
          </p:cNvCxnSpPr>
          <p:nvPr/>
        </p:nvCxnSpPr>
        <p:spPr>
          <a:xfrm>
            <a:off x="9953954" y="5527334"/>
            <a:ext cx="142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9B33A067-BE35-4587-9B64-4C3CE404C593}"/>
              </a:ext>
            </a:extLst>
          </p:cNvPr>
          <p:cNvCxnSpPr>
            <a:cxnSpLocks/>
          </p:cNvCxnSpPr>
          <p:nvPr/>
        </p:nvCxnSpPr>
        <p:spPr>
          <a:xfrm>
            <a:off x="9365729" y="3947744"/>
            <a:ext cx="0" cy="1300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60E64B86-6599-4563-8F2E-6BE432857046}"/>
              </a:ext>
            </a:extLst>
          </p:cNvPr>
          <p:cNvCxnSpPr>
            <a:cxnSpLocks/>
          </p:cNvCxnSpPr>
          <p:nvPr/>
        </p:nvCxnSpPr>
        <p:spPr>
          <a:xfrm flipV="1">
            <a:off x="9364095" y="3950941"/>
            <a:ext cx="260574" cy="3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C74EBFFF-79ED-452C-A881-C400D36246A7}"/>
              </a:ext>
            </a:extLst>
          </p:cNvPr>
          <p:cNvCxnSpPr>
            <a:cxnSpLocks/>
          </p:cNvCxnSpPr>
          <p:nvPr/>
        </p:nvCxnSpPr>
        <p:spPr>
          <a:xfrm>
            <a:off x="9038731" y="4516222"/>
            <a:ext cx="0" cy="22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0" name="橢圓 249">
            <a:extLst>
              <a:ext uri="{FF2B5EF4-FFF2-40B4-BE49-F238E27FC236}">
                <a16:creationId xmlns:a16="http://schemas.microsoft.com/office/drawing/2014/main" id="{437C2209-6A10-4263-85E4-6040AF5276B3}"/>
              </a:ext>
            </a:extLst>
          </p:cNvPr>
          <p:cNvSpPr/>
          <p:nvPr/>
        </p:nvSpPr>
        <p:spPr>
          <a:xfrm>
            <a:off x="6243690" y="3082383"/>
            <a:ext cx="228600" cy="6003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0</a:t>
            </a:r>
          </a:p>
          <a:p>
            <a:pPr algn="ctr"/>
            <a:r>
              <a:rPr lang="en-US" altLang="zh-TW" sz="800" dirty="0"/>
              <a:t>1</a:t>
            </a:r>
          </a:p>
          <a:p>
            <a:pPr algn="ctr"/>
            <a:r>
              <a:rPr lang="en-US" altLang="zh-TW" sz="800" dirty="0"/>
              <a:t>2</a:t>
            </a:r>
          </a:p>
          <a:p>
            <a:pPr algn="ctr"/>
            <a:endParaRPr lang="zh-TW" altLang="en-US" sz="800" dirty="0"/>
          </a:p>
        </p:txBody>
      </p:sp>
      <p:sp>
        <p:nvSpPr>
          <p:cNvPr id="251" name="橢圓 250">
            <a:extLst>
              <a:ext uri="{FF2B5EF4-FFF2-40B4-BE49-F238E27FC236}">
                <a16:creationId xmlns:a16="http://schemas.microsoft.com/office/drawing/2014/main" id="{17C92E07-5037-4F49-AB20-2FC65299A3D0}"/>
              </a:ext>
            </a:extLst>
          </p:cNvPr>
          <p:cNvSpPr/>
          <p:nvPr/>
        </p:nvSpPr>
        <p:spPr>
          <a:xfrm>
            <a:off x="6224689" y="3960771"/>
            <a:ext cx="228600" cy="6493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0</a:t>
            </a:r>
          </a:p>
          <a:p>
            <a:pPr algn="ctr"/>
            <a:r>
              <a:rPr lang="en-US" altLang="zh-TW" sz="800" dirty="0"/>
              <a:t>1</a:t>
            </a:r>
          </a:p>
          <a:p>
            <a:pPr algn="ctr"/>
            <a:r>
              <a:rPr lang="en-US" altLang="zh-TW" sz="800" dirty="0"/>
              <a:t>2</a:t>
            </a:r>
          </a:p>
          <a:p>
            <a:pPr algn="ctr"/>
            <a:endParaRPr lang="zh-TW" altLang="en-US" sz="800" dirty="0"/>
          </a:p>
        </p:txBody>
      </p: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37687318-B043-4685-AB88-AA0F87CAE3FA}"/>
              </a:ext>
            </a:extLst>
          </p:cNvPr>
          <p:cNvCxnSpPr>
            <a:cxnSpLocks/>
          </p:cNvCxnSpPr>
          <p:nvPr/>
        </p:nvCxnSpPr>
        <p:spPr>
          <a:xfrm>
            <a:off x="5977255" y="4264126"/>
            <a:ext cx="247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D10D2766-04FE-455F-9DBD-D456085FBA79}"/>
              </a:ext>
            </a:extLst>
          </p:cNvPr>
          <p:cNvCxnSpPr>
            <a:cxnSpLocks/>
          </p:cNvCxnSpPr>
          <p:nvPr/>
        </p:nvCxnSpPr>
        <p:spPr>
          <a:xfrm>
            <a:off x="5977255" y="4367026"/>
            <a:ext cx="247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7" name="直線單箭頭接點 256">
            <a:extLst>
              <a:ext uri="{FF2B5EF4-FFF2-40B4-BE49-F238E27FC236}">
                <a16:creationId xmlns:a16="http://schemas.microsoft.com/office/drawing/2014/main" id="{F7322498-853F-465C-8E01-9063DF0AD121}"/>
              </a:ext>
            </a:extLst>
          </p:cNvPr>
          <p:cNvCxnSpPr>
            <a:cxnSpLocks/>
          </p:cNvCxnSpPr>
          <p:nvPr/>
        </p:nvCxnSpPr>
        <p:spPr>
          <a:xfrm>
            <a:off x="5996256" y="3358477"/>
            <a:ext cx="247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9044BD76-FB29-40A1-90E5-9E468DA00066}"/>
              </a:ext>
            </a:extLst>
          </p:cNvPr>
          <p:cNvCxnSpPr>
            <a:cxnSpLocks/>
          </p:cNvCxnSpPr>
          <p:nvPr/>
        </p:nvCxnSpPr>
        <p:spPr>
          <a:xfrm>
            <a:off x="6001558" y="3485160"/>
            <a:ext cx="247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B5C12543-0BEB-4DDF-85D1-EB80D25AAB40}"/>
              </a:ext>
            </a:extLst>
          </p:cNvPr>
          <p:cNvCxnSpPr>
            <a:cxnSpLocks/>
          </p:cNvCxnSpPr>
          <p:nvPr/>
        </p:nvCxnSpPr>
        <p:spPr>
          <a:xfrm>
            <a:off x="5678321" y="4128394"/>
            <a:ext cx="553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C0549D24-D702-4313-ABA1-B983E27164BC}"/>
              </a:ext>
            </a:extLst>
          </p:cNvPr>
          <p:cNvCxnSpPr>
            <a:cxnSpLocks/>
          </p:cNvCxnSpPr>
          <p:nvPr/>
        </p:nvCxnSpPr>
        <p:spPr>
          <a:xfrm>
            <a:off x="5678321" y="3239977"/>
            <a:ext cx="565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3AF1174-FCFF-4AF0-A9DE-33CB1A1740F3}"/>
              </a:ext>
            </a:extLst>
          </p:cNvPr>
          <p:cNvCxnSpPr>
            <a:cxnSpLocks/>
          </p:cNvCxnSpPr>
          <p:nvPr/>
        </p:nvCxnSpPr>
        <p:spPr>
          <a:xfrm flipV="1">
            <a:off x="11623675" y="5455406"/>
            <a:ext cx="501650" cy="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07D63209-1117-45C5-8BDE-1C0B8B623C22}"/>
              </a:ext>
            </a:extLst>
          </p:cNvPr>
          <p:cNvCxnSpPr>
            <a:cxnSpLocks/>
          </p:cNvCxnSpPr>
          <p:nvPr/>
        </p:nvCxnSpPr>
        <p:spPr>
          <a:xfrm>
            <a:off x="3687142" y="3999681"/>
            <a:ext cx="788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E05CCC4D-63F0-4E81-9818-F9F2B1A2F975}"/>
              </a:ext>
            </a:extLst>
          </p:cNvPr>
          <p:cNvCxnSpPr>
            <a:cxnSpLocks/>
          </p:cNvCxnSpPr>
          <p:nvPr/>
        </p:nvCxnSpPr>
        <p:spPr>
          <a:xfrm>
            <a:off x="3687142" y="4339731"/>
            <a:ext cx="788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2C066B50-80FC-4F13-95CA-3B1E3E343EAB}"/>
              </a:ext>
            </a:extLst>
          </p:cNvPr>
          <p:cNvCxnSpPr>
            <a:cxnSpLocks/>
          </p:cNvCxnSpPr>
          <p:nvPr/>
        </p:nvCxnSpPr>
        <p:spPr>
          <a:xfrm flipH="1">
            <a:off x="147026" y="161925"/>
            <a:ext cx="17936" cy="338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AE4F4769-739E-4C57-A1EE-8D5AC799AE45}"/>
              </a:ext>
            </a:extLst>
          </p:cNvPr>
          <p:cNvCxnSpPr>
            <a:cxnSpLocks/>
          </p:cNvCxnSpPr>
          <p:nvPr/>
        </p:nvCxnSpPr>
        <p:spPr>
          <a:xfrm>
            <a:off x="151467" y="161925"/>
            <a:ext cx="1959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13E63E9A-D016-4205-B15C-0A97B441D4DE}"/>
              </a:ext>
            </a:extLst>
          </p:cNvPr>
          <p:cNvCxnSpPr>
            <a:cxnSpLocks/>
          </p:cNvCxnSpPr>
          <p:nvPr/>
        </p:nvCxnSpPr>
        <p:spPr>
          <a:xfrm flipV="1">
            <a:off x="2105545" y="151346"/>
            <a:ext cx="0" cy="55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17F076E3-C6C6-483D-8E1C-89F64B587FC6}"/>
              </a:ext>
            </a:extLst>
          </p:cNvPr>
          <p:cNvCxnSpPr>
            <a:cxnSpLocks/>
          </p:cNvCxnSpPr>
          <p:nvPr/>
        </p:nvCxnSpPr>
        <p:spPr>
          <a:xfrm>
            <a:off x="401300" y="3771581"/>
            <a:ext cx="20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054E495D-D579-4D0D-977A-7CB8E98E9F4B}"/>
              </a:ext>
            </a:extLst>
          </p:cNvPr>
          <p:cNvCxnSpPr>
            <a:cxnSpLocks/>
          </p:cNvCxnSpPr>
          <p:nvPr/>
        </p:nvCxnSpPr>
        <p:spPr>
          <a:xfrm>
            <a:off x="753101" y="3825556"/>
            <a:ext cx="220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05700CF5-0E38-4BD2-A513-BBC64F877F8A}"/>
              </a:ext>
            </a:extLst>
          </p:cNvPr>
          <p:cNvCxnSpPr>
            <a:cxnSpLocks/>
          </p:cNvCxnSpPr>
          <p:nvPr/>
        </p:nvCxnSpPr>
        <p:spPr>
          <a:xfrm>
            <a:off x="244475" y="3954579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4E34088E-C2EB-4868-A890-6DC0D1B12AEA}"/>
              </a:ext>
            </a:extLst>
          </p:cNvPr>
          <p:cNvCxnSpPr>
            <a:cxnSpLocks/>
          </p:cNvCxnSpPr>
          <p:nvPr/>
        </p:nvCxnSpPr>
        <p:spPr>
          <a:xfrm>
            <a:off x="6366474" y="2864800"/>
            <a:ext cx="0" cy="22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直線單箭頭接點 298">
            <a:extLst>
              <a:ext uri="{FF2B5EF4-FFF2-40B4-BE49-F238E27FC236}">
                <a16:creationId xmlns:a16="http://schemas.microsoft.com/office/drawing/2014/main" id="{007AF22C-17DC-4E7E-97BF-5290874FE0D7}"/>
              </a:ext>
            </a:extLst>
          </p:cNvPr>
          <p:cNvCxnSpPr>
            <a:cxnSpLocks/>
          </p:cNvCxnSpPr>
          <p:nvPr/>
        </p:nvCxnSpPr>
        <p:spPr>
          <a:xfrm>
            <a:off x="6352681" y="3784756"/>
            <a:ext cx="0" cy="183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1" name="直線單箭頭接點 300">
            <a:extLst>
              <a:ext uri="{FF2B5EF4-FFF2-40B4-BE49-F238E27FC236}">
                <a16:creationId xmlns:a16="http://schemas.microsoft.com/office/drawing/2014/main" id="{A81D411B-74BC-4EB3-9B4C-CC6D1B77080A}"/>
              </a:ext>
            </a:extLst>
          </p:cNvPr>
          <p:cNvCxnSpPr>
            <a:cxnSpLocks/>
          </p:cNvCxnSpPr>
          <p:nvPr/>
        </p:nvCxnSpPr>
        <p:spPr>
          <a:xfrm>
            <a:off x="7652350" y="2693717"/>
            <a:ext cx="0" cy="22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E133DE6D-5505-41C9-9FA3-366871BCB971}"/>
              </a:ext>
            </a:extLst>
          </p:cNvPr>
          <p:cNvCxnSpPr>
            <a:cxnSpLocks/>
          </p:cNvCxnSpPr>
          <p:nvPr/>
        </p:nvCxnSpPr>
        <p:spPr>
          <a:xfrm>
            <a:off x="7801032" y="2989840"/>
            <a:ext cx="180062" cy="346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68AF3727-FE81-4849-86ED-83F20137BE9F}"/>
              </a:ext>
            </a:extLst>
          </p:cNvPr>
          <p:cNvCxnSpPr>
            <a:cxnSpLocks/>
          </p:cNvCxnSpPr>
          <p:nvPr/>
        </p:nvCxnSpPr>
        <p:spPr>
          <a:xfrm flipV="1">
            <a:off x="7981094" y="3104117"/>
            <a:ext cx="129334" cy="231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直線單箭頭接點 314">
            <a:extLst>
              <a:ext uri="{FF2B5EF4-FFF2-40B4-BE49-F238E27FC236}">
                <a16:creationId xmlns:a16="http://schemas.microsoft.com/office/drawing/2014/main" id="{913143C7-A19E-4E8D-AAC3-42F3F4AF993C}"/>
              </a:ext>
            </a:extLst>
          </p:cNvPr>
          <p:cNvCxnSpPr>
            <a:cxnSpLocks/>
          </p:cNvCxnSpPr>
          <p:nvPr/>
        </p:nvCxnSpPr>
        <p:spPr>
          <a:xfrm>
            <a:off x="9364095" y="5243589"/>
            <a:ext cx="0" cy="129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單箭頭接點 339">
            <a:extLst>
              <a:ext uri="{FF2B5EF4-FFF2-40B4-BE49-F238E27FC236}">
                <a16:creationId xmlns:a16="http://schemas.microsoft.com/office/drawing/2014/main" id="{5248A1E4-2F1F-4EA0-B246-9AFBB3F15B67}"/>
              </a:ext>
            </a:extLst>
          </p:cNvPr>
          <p:cNvCxnSpPr>
            <a:cxnSpLocks/>
          </p:cNvCxnSpPr>
          <p:nvPr/>
        </p:nvCxnSpPr>
        <p:spPr>
          <a:xfrm flipV="1">
            <a:off x="11748021" y="5029423"/>
            <a:ext cx="7221" cy="42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5" name="直線單箭頭接點 344">
            <a:extLst>
              <a:ext uri="{FF2B5EF4-FFF2-40B4-BE49-F238E27FC236}">
                <a16:creationId xmlns:a16="http://schemas.microsoft.com/office/drawing/2014/main" id="{B53ADC70-EA54-4EDF-B653-69B28C1D9DB0}"/>
              </a:ext>
            </a:extLst>
          </p:cNvPr>
          <p:cNvCxnSpPr>
            <a:cxnSpLocks/>
          </p:cNvCxnSpPr>
          <p:nvPr/>
        </p:nvCxnSpPr>
        <p:spPr>
          <a:xfrm>
            <a:off x="5444172" y="5676196"/>
            <a:ext cx="2297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直線接點 346">
            <a:extLst>
              <a:ext uri="{FF2B5EF4-FFF2-40B4-BE49-F238E27FC236}">
                <a16:creationId xmlns:a16="http://schemas.microsoft.com/office/drawing/2014/main" id="{98174CB5-66E5-4B83-9DCB-47C9D62343C1}"/>
              </a:ext>
            </a:extLst>
          </p:cNvPr>
          <p:cNvCxnSpPr>
            <a:cxnSpLocks/>
          </p:cNvCxnSpPr>
          <p:nvPr/>
        </p:nvCxnSpPr>
        <p:spPr>
          <a:xfrm>
            <a:off x="5444172" y="5676196"/>
            <a:ext cx="0" cy="345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接點 352">
            <a:extLst>
              <a:ext uri="{FF2B5EF4-FFF2-40B4-BE49-F238E27FC236}">
                <a16:creationId xmlns:a16="http://schemas.microsoft.com/office/drawing/2014/main" id="{CE97F60E-6511-4580-BB4C-B1B0E9FF604A}"/>
              </a:ext>
            </a:extLst>
          </p:cNvPr>
          <p:cNvCxnSpPr>
            <a:cxnSpLocks/>
          </p:cNvCxnSpPr>
          <p:nvPr/>
        </p:nvCxnSpPr>
        <p:spPr>
          <a:xfrm>
            <a:off x="5141494" y="5639432"/>
            <a:ext cx="166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單箭頭接點 355">
            <a:extLst>
              <a:ext uri="{FF2B5EF4-FFF2-40B4-BE49-F238E27FC236}">
                <a16:creationId xmlns:a16="http://schemas.microsoft.com/office/drawing/2014/main" id="{9135425C-9C44-46FB-B8CC-5B038B6581D8}"/>
              </a:ext>
            </a:extLst>
          </p:cNvPr>
          <p:cNvCxnSpPr>
            <a:cxnSpLocks/>
          </p:cNvCxnSpPr>
          <p:nvPr/>
        </p:nvCxnSpPr>
        <p:spPr>
          <a:xfrm>
            <a:off x="5307806" y="5639432"/>
            <a:ext cx="0" cy="1100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2" name="直線單箭頭接點 361">
            <a:extLst>
              <a:ext uri="{FF2B5EF4-FFF2-40B4-BE49-F238E27FC236}">
                <a16:creationId xmlns:a16="http://schemas.microsoft.com/office/drawing/2014/main" id="{3B6D5B0F-4165-4E5E-8319-4EB8E9AB49D3}"/>
              </a:ext>
            </a:extLst>
          </p:cNvPr>
          <p:cNvCxnSpPr>
            <a:cxnSpLocks/>
          </p:cNvCxnSpPr>
          <p:nvPr/>
        </p:nvCxnSpPr>
        <p:spPr>
          <a:xfrm>
            <a:off x="5575141" y="6262382"/>
            <a:ext cx="0" cy="47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F898FCBD-6851-42A3-A004-FF45EC68C1DD}"/>
              </a:ext>
            </a:extLst>
          </p:cNvPr>
          <p:cNvGrpSpPr/>
          <p:nvPr/>
        </p:nvGrpSpPr>
        <p:grpSpPr>
          <a:xfrm>
            <a:off x="5420245" y="6009163"/>
            <a:ext cx="45719" cy="721304"/>
            <a:chOff x="5420245" y="6009163"/>
            <a:chExt cx="45719" cy="721304"/>
          </a:xfrm>
        </p:grpSpPr>
        <p:cxnSp>
          <p:nvCxnSpPr>
            <p:cNvPr id="359" name="直線單箭頭接點 358">
              <a:extLst>
                <a:ext uri="{FF2B5EF4-FFF2-40B4-BE49-F238E27FC236}">
                  <a16:creationId xmlns:a16="http://schemas.microsoft.com/office/drawing/2014/main" id="{4169C0A5-C346-4981-8DC0-769D8519D1BE}"/>
                </a:ext>
              </a:extLst>
            </p:cNvPr>
            <p:cNvCxnSpPr>
              <a:cxnSpLocks/>
            </p:cNvCxnSpPr>
            <p:nvPr/>
          </p:nvCxnSpPr>
          <p:spPr>
            <a:xfrm>
              <a:off x="5443104" y="6021269"/>
              <a:ext cx="0" cy="70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7" name="流程圖: 接點 366">
              <a:extLst>
                <a:ext uri="{FF2B5EF4-FFF2-40B4-BE49-F238E27FC236}">
                  <a16:creationId xmlns:a16="http://schemas.microsoft.com/office/drawing/2014/main" id="{E718508C-CE4B-4539-BAF2-52F092BA7412}"/>
                </a:ext>
              </a:extLst>
            </p:cNvPr>
            <p:cNvSpPr/>
            <p:nvPr/>
          </p:nvSpPr>
          <p:spPr>
            <a:xfrm>
              <a:off x="5420245" y="600916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8" name="流程圖: 接點 367">
            <a:extLst>
              <a:ext uri="{FF2B5EF4-FFF2-40B4-BE49-F238E27FC236}">
                <a16:creationId xmlns:a16="http://schemas.microsoft.com/office/drawing/2014/main" id="{24E62FFE-0D8D-4234-85BC-F8D181032156}"/>
              </a:ext>
            </a:extLst>
          </p:cNvPr>
          <p:cNvSpPr/>
          <p:nvPr/>
        </p:nvSpPr>
        <p:spPr>
          <a:xfrm>
            <a:off x="5549343" y="6239522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流程圖: 接點 369">
            <a:extLst>
              <a:ext uri="{FF2B5EF4-FFF2-40B4-BE49-F238E27FC236}">
                <a16:creationId xmlns:a16="http://schemas.microsoft.com/office/drawing/2014/main" id="{630BD441-BF4B-4AFE-83B7-3985319EEC7C}"/>
              </a:ext>
            </a:extLst>
          </p:cNvPr>
          <p:cNvSpPr/>
          <p:nvPr/>
        </p:nvSpPr>
        <p:spPr>
          <a:xfrm>
            <a:off x="9341236" y="522529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流程圖: 接點 372">
            <a:extLst>
              <a:ext uri="{FF2B5EF4-FFF2-40B4-BE49-F238E27FC236}">
                <a16:creationId xmlns:a16="http://schemas.microsoft.com/office/drawing/2014/main" id="{52A2C5C3-79CF-4A85-85F2-487652F3569F}"/>
              </a:ext>
            </a:extLst>
          </p:cNvPr>
          <p:cNvSpPr/>
          <p:nvPr/>
        </p:nvSpPr>
        <p:spPr>
          <a:xfrm>
            <a:off x="9269806" y="339077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5" name="流程圖: 接點 374">
            <a:extLst>
              <a:ext uri="{FF2B5EF4-FFF2-40B4-BE49-F238E27FC236}">
                <a16:creationId xmlns:a16="http://schemas.microsoft.com/office/drawing/2014/main" id="{E7791627-056C-4A6D-8595-871B591CAE00}"/>
              </a:ext>
            </a:extLst>
          </p:cNvPr>
          <p:cNvSpPr/>
          <p:nvPr/>
        </p:nvSpPr>
        <p:spPr>
          <a:xfrm>
            <a:off x="9337377" y="522616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22E55645-F20F-459F-8ABB-A66D3D5D9B0F}"/>
              </a:ext>
            </a:extLst>
          </p:cNvPr>
          <p:cNvCxnSpPr>
            <a:cxnSpLocks/>
          </p:cNvCxnSpPr>
          <p:nvPr/>
        </p:nvCxnSpPr>
        <p:spPr>
          <a:xfrm>
            <a:off x="8164799" y="5669475"/>
            <a:ext cx="0" cy="107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B27E5D-932C-4EC3-8A32-7290E73AEEA9}"/>
              </a:ext>
            </a:extLst>
          </p:cNvPr>
          <p:cNvGrpSpPr/>
          <p:nvPr/>
        </p:nvGrpSpPr>
        <p:grpSpPr>
          <a:xfrm>
            <a:off x="8305957" y="6136736"/>
            <a:ext cx="45719" cy="603514"/>
            <a:chOff x="8305957" y="6136736"/>
            <a:chExt cx="45719" cy="603514"/>
          </a:xfrm>
        </p:grpSpPr>
        <p:cxnSp>
          <p:nvCxnSpPr>
            <p:cNvPr id="379" name="直線單箭頭接點 378">
              <a:extLst>
                <a:ext uri="{FF2B5EF4-FFF2-40B4-BE49-F238E27FC236}">
                  <a16:creationId xmlns:a16="http://schemas.microsoft.com/office/drawing/2014/main" id="{F4221919-052D-436F-AEDB-1B404B6231D2}"/>
                </a:ext>
              </a:extLst>
            </p:cNvPr>
            <p:cNvCxnSpPr>
              <a:cxnSpLocks/>
            </p:cNvCxnSpPr>
            <p:nvPr/>
          </p:nvCxnSpPr>
          <p:spPr>
            <a:xfrm>
              <a:off x="8328817" y="6164698"/>
              <a:ext cx="0" cy="575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2" name="流程圖: 接點 381">
              <a:extLst>
                <a:ext uri="{FF2B5EF4-FFF2-40B4-BE49-F238E27FC236}">
                  <a16:creationId xmlns:a16="http://schemas.microsoft.com/office/drawing/2014/main" id="{43122DB3-DDD1-4279-9A4D-77A92F0CC7B4}"/>
                </a:ext>
              </a:extLst>
            </p:cNvPr>
            <p:cNvSpPr/>
            <p:nvPr/>
          </p:nvSpPr>
          <p:spPr>
            <a:xfrm>
              <a:off x="8305957" y="6136736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5" name="流程圖: 接點 384">
            <a:extLst>
              <a:ext uri="{FF2B5EF4-FFF2-40B4-BE49-F238E27FC236}">
                <a16:creationId xmlns:a16="http://schemas.microsoft.com/office/drawing/2014/main" id="{81DECD5A-1093-4A59-A2CF-B49A14EB2BE5}"/>
              </a:ext>
            </a:extLst>
          </p:cNvPr>
          <p:cNvSpPr/>
          <p:nvPr/>
        </p:nvSpPr>
        <p:spPr>
          <a:xfrm>
            <a:off x="6989845" y="322871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流程圖: 接點 385">
            <a:extLst>
              <a:ext uri="{FF2B5EF4-FFF2-40B4-BE49-F238E27FC236}">
                <a16:creationId xmlns:a16="http://schemas.microsoft.com/office/drawing/2014/main" id="{91216DFC-1C18-41FE-B3BB-1BEBF2954293}"/>
              </a:ext>
            </a:extLst>
          </p:cNvPr>
          <p:cNvSpPr/>
          <p:nvPr/>
        </p:nvSpPr>
        <p:spPr>
          <a:xfrm>
            <a:off x="3171106" y="340518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流程圖: 接點 386">
            <a:extLst>
              <a:ext uri="{FF2B5EF4-FFF2-40B4-BE49-F238E27FC236}">
                <a16:creationId xmlns:a16="http://schemas.microsoft.com/office/drawing/2014/main" id="{7140AD38-0DD2-4822-BFDE-9488FE22C18C}"/>
              </a:ext>
            </a:extLst>
          </p:cNvPr>
          <p:cNvSpPr/>
          <p:nvPr/>
        </p:nvSpPr>
        <p:spPr>
          <a:xfrm>
            <a:off x="3172344" y="373294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流程圖: 接點 387">
            <a:extLst>
              <a:ext uri="{FF2B5EF4-FFF2-40B4-BE49-F238E27FC236}">
                <a16:creationId xmlns:a16="http://schemas.microsoft.com/office/drawing/2014/main" id="{3B420FA7-7274-4FF6-8A4A-7CD523564245}"/>
              </a:ext>
            </a:extLst>
          </p:cNvPr>
          <p:cNvSpPr/>
          <p:nvPr/>
        </p:nvSpPr>
        <p:spPr>
          <a:xfrm>
            <a:off x="3180893" y="519787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流程圖: 接點 388">
            <a:extLst>
              <a:ext uri="{FF2B5EF4-FFF2-40B4-BE49-F238E27FC236}">
                <a16:creationId xmlns:a16="http://schemas.microsoft.com/office/drawing/2014/main" id="{36430BEC-8FF0-4B54-B015-65F8CBA08FF3}"/>
              </a:ext>
            </a:extLst>
          </p:cNvPr>
          <p:cNvSpPr/>
          <p:nvPr/>
        </p:nvSpPr>
        <p:spPr>
          <a:xfrm>
            <a:off x="3179278" y="5612348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流程圖: 接點 389">
            <a:extLst>
              <a:ext uri="{FF2B5EF4-FFF2-40B4-BE49-F238E27FC236}">
                <a16:creationId xmlns:a16="http://schemas.microsoft.com/office/drawing/2014/main" id="{EDDB5F40-1E7A-4CB0-A306-241F72ACB73F}"/>
              </a:ext>
            </a:extLst>
          </p:cNvPr>
          <p:cNvSpPr/>
          <p:nvPr/>
        </p:nvSpPr>
        <p:spPr>
          <a:xfrm>
            <a:off x="3174062" y="6009362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7F0DA913-8F05-4B98-8012-DCA709A9FD40}"/>
              </a:ext>
            </a:extLst>
          </p:cNvPr>
          <p:cNvCxnSpPr>
            <a:cxnSpLocks/>
          </p:cNvCxnSpPr>
          <p:nvPr/>
        </p:nvCxnSpPr>
        <p:spPr>
          <a:xfrm>
            <a:off x="11188283" y="6163795"/>
            <a:ext cx="0" cy="53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3" name="流程圖: 接點 392">
            <a:extLst>
              <a:ext uri="{FF2B5EF4-FFF2-40B4-BE49-F238E27FC236}">
                <a16:creationId xmlns:a16="http://schemas.microsoft.com/office/drawing/2014/main" id="{9694BCB1-1452-4C8A-99FC-E4F5F3104071}"/>
              </a:ext>
            </a:extLst>
          </p:cNvPr>
          <p:cNvSpPr/>
          <p:nvPr/>
        </p:nvSpPr>
        <p:spPr>
          <a:xfrm>
            <a:off x="11162048" y="614728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5" name="直線單箭頭接點 394">
            <a:extLst>
              <a:ext uri="{FF2B5EF4-FFF2-40B4-BE49-F238E27FC236}">
                <a16:creationId xmlns:a16="http://schemas.microsoft.com/office/drawing/2014/main" id="{2D3C5245-79C4-4688-BD8C-51B7A1419E82}"/>
              </a:ext>
            </a:extLst>
          </p:cNvPr>
          <p:cNvCxnSpPr>
            <a:cxnSpLocks/>
          </p:cNvCxnSpPr>
          <p:nvPr/>
        </p:nvCxnSpPr>
        <p:spPr>
          <a:xfrm>
            <a:off x="4659992" y="2759351"/>
            <a:ext cx="0" cy="22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直線單箭頭接點 395">
            <a:extLst>
              <a:ext uri="{FF2B5EF4-FFF2-40B4-BE49-F238E27FC236}">
                <a16:creationId xmlns:a16="http://schemas.microsoft.com/office/drawing/2014/main" id="{60B09FE0-AE88-40F0-8863-6A9E52FF7623}"/>
              </a:ext>
            </a:extLst>
          </p:cNvPr>
          <p:cNvCxnSpPr>
            <a:cxnSpLocks/>
          </p:cNvCxnSpPr>
          <p:nvPr/>
        </p:nvCxnSpPr>
        <p:spPr>
          <a:xfrm>
            <a:off x="10774220" y="2621772"/>
            <a:ext cx="0" cy="22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3A04892B-4CB3-41B8-990F-3E3A72511970}"/>
              </a:ext>
            </a:extLst>
          </p:cNvPr>
          <p:cNvCxnSpPr>
            <a:cxnSpLocks/>
          </p:cNvCxnSpPr>
          <p:nvPr/>
        </p:nvCxnSpPr>
        <p:spPr>
          <a:xfrm flipV="1">
            <a:off x="10622231" y="4405760"/>
            <a:ext cx="0" cy="23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0" name="流程圖: 接點 399">
            <a:extLst>
              <a:ext uri="{FF2B5EF4-FFF2-40B4-BE49-F238E27FC236}">
                <a16:creationId xmlns:a16="http://schemas.microsoft.com/office/drawing/2014/main" id="{74D36C93-9A26-4EBD-A451-50BD8AFF5151}"/>
              </a:ext>
            </a:extLst>
          </p:cNvPr>
          <p:cNvSpPr/>
          <p:nvPr/>
        </p:nvSpPr>
        <p:spPr>
          <a:xfrm>
            <a:off x="1066316" y="3968064"/>
            <a:ext cx="121710" cy="12871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B9F77D12-A900-4045-8F2B-C131E0F5852B}"/>
              </a:ext>
            </a:extLst>
          </p:cNvPr>
          <p:cNvCxnSpPr>
            <a:cxnSpLocks/>
            <a:endCxn id="400" idx="4"/>
          </p:cNvCxnSpPr>
          <p:nvPr/>
        </p:nvCxnSpPr>
        <p:spPr>
          <a:xfrm flipV="1">
            <a:off x="1127171" y="4096777"/>
            <a:ext cx="0" cy="301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BB8136D1-7319-4BA6-8BC1-DCBE9979F6EA}"/>
              </a:ext>
            </a:extLst>
          </p:cNvPr>
          <p:cNvCxnSpPr>
            <a:cxnSpLocks/>
          </p:cNvCxnSpPr>
          <p:nvPr/>
        </p:nvCxnSpPr>
        <p:spPr>
          <a:xfrm>
            <a:off x="1517939" y="3657997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ED6B94B7-316D-43BD-8494-1ED34064BD8E}"/>
              </a:ext>
            </a:extLst>
          </p:cNvPr>
          <p:cNvCxnSpPr>
            <a:cxnSpLocks/>
          </p:cNvCxnSpPr>
          <p:nvPr/>
        </p:nvCxnSpPr>
        <p:spPr>
          <a:xfrm>
            <a:off x="3299259" y="1626314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F3884FC2-508D-4085-AA80-FFBC3C4C9814}"/>
              </a:ext>
            </a:extLst>
          </p:cNvPr>
          <p:cNvCxnSpPr>
            <a:cxnSpLocks/>
          </p:cNvCxnSpPr>
          <p:nvPr/>
        </p:nvCxnSpPr>
        <p:spPr>
          <a:xfrm>
            <a:off x="4163580" y="3352502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6965DC5E-E709-401B-88E5-A0F43ED19336}"/>
              </a:ext>
            </a:extLst>
          </p:cNvPr>
          <p:cNvCxnSpPr>
            <a:cxnSpLocks/>
          </p:cNvCxnSpPr>
          <p:nvPr/>
        </p:nvCxnSpPr>
        <p:spPr>
          <a:xfrm>
            <a:off x="4166537" y="3684289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834A2F94-3159-40CF-80BE-7E6FB793B9C3}"/>
              </a:ext>
            </a:extLst>
          </p:cNvPr>
          <p:cNvCxnSpPr>
            <a:cxnSpLocks/>
          </p:cNvCxnSpPr>
          <p:nvPr/>
        </p:nvCxnSpPr>
        <p:spPr>
          <a:xfrm>
            <a:off x="3578512" y="5124574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DA3F57FF-CE9B-4E5E-8326-DF15874DFAB2}"/>
              </a:ext>
            </a:extLst>
          </p:cNvPr>
          <p:cNvCxnSpPr>
            <a:cxnSpLocks/>
          </p:cNvCxnSpPr>
          <p:nvPr/>
        </p:nvCxnSpPr>
        <p:spPr>
          <a:xfrm>
            <a:off x="3583965" y="5543550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86EBA767-FED4-437F-A7DD-02615447482A}"/>
              </a:ext>
            </a:extLst>
          </p:cNvPr>
          <p:cNvCxnSpPr>
            <a:cxnSpLocks/>
          </p:cNvCxnSpPr>
          <p:nvPr/>
        </p:nvCxnSpPr>
        <p:spPr>
          <a:xfrm>
            <a:off x="3587435" y="5937490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B063E60A-AADE-4899-8FFE-891A4B8F92CC}"/>
              </a:ext>
            </a:extLst>
          </p:cNvPr>
          <p:cNvCxnSpPr>
            <a:cxnSpLocks/>
          </p:cNvCxnSpPr>
          <p:nvPr/>
        </p:nvCxnSpPr>
        <p:spPr>
          <a:xfrm>
            <a:off x="3583964" y="6272636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FF7136DB-9379-4116-BFF4-CDC15B3FE144}"/>
              </a:ext>
            </a:extLst>
          </p:cNvPr>
          <p:cNvCxnSpPr>
            <a:cxnSpLocks/>
          </p:cNvCxnSpPr>
          <p:nvPr/>
        </p:nvCxnSpPr>
        <p:spPr>
          <a:xfrm>
            <a:off x="5818032" y="3158012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9B68044D-F71D-4C1A-885C-E7D1A9051B3A}"/>
              </a:ext>
            </a:extLst>
          </p:cNvPr>
          <p:cNvCxnSpPr>
            <a:cxnSpLocks/>
          </p:cNvCxnSpPr>
          <p:nvPr/>
        </p:nvCxnSpPr>
        <p:spPr>
          <a:xfrm>
            <a:off x="5820576" y="4044614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D3E5186F-28C8-4B84-9DB9-C5B376678EE3}"/>
              </a:ext>
            </a:extLst>
          </p:cNvPr>
          <p:cNvCxnSpPr>
            <a:cxnSpLocks/>
          </p:cNvCxnSpPr>
          <p:nvPr/>
        </p:nvCxnSpPr>
        <p:spPr>
          <a:xfrm>
            <a:off x="8335354" y="5161037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CCC361B1-3E44-4DB0-9044-B34AE61F7889}"/>
              </a:ext>
            </a:extLst>
          </p:cNvPr>
          <p:cNvCxnSpPr>
            <a:cxnSpLocks/>
          </p:cNvCxnSpPr>
          <p:nvPr/>
        </p:nvCxnSpPr>
        <p:spPr>
          <a:xfrm>
            <a:off x="9246552" y="3610524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8FF74D3A-F0C3-4F38-BFBB-2A29E83E3337}"/>
              </a:ext>
            </a:extLst>
          </p:cNvPr>
          <p:cNvCxnSpPr>
            <a:cxnSpLocks/>
          </p:cNvCxnSpPr>
          <p:nvPr/>
        </p:nvCxnSpPr>
        <p:spPr>
          <a:xfrm>
            <a:off x="3551215" y="619808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28FF3E9F-BC10-4749-AC2E-5B4C90388AD6}"/>
              </a:ext>
            </a:extLst>
          </p:cNvPr>
          <p:cNvCxnSpPr>
            <a:cxnSpLocks/>
          </p:cNvCxnSpPr>
          <p:nvPr/>
        </p:nvCxnSpPr>
        <p:spPr>
          <a:xfrm>
            <a:off x="6302827" y="1615038"/>
            <a:ext cx="99707" cy="16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FBF4B105-4F05-4872-834F-5CFE9C317D36}"/>
              </a:ext>
            </a:extLst>
          </p:cNvPr>
          <p:cNvCxnSpPr>
            <a:cxnSpLocks/>
          </p:cNvCxnSpPr>
          <p:nvPr/>
        </p:nvCxnSpPr>
        <p:spPr>
          <a:xfrm>
            <a:off x="4013868" y="3923807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DFC29B2D-CBB4-49A1-8B60-E30A0862CA38}"/>
              </a:ext>
            </a:extLst>
          </p:cNvPr>
          <p:cNvCxnSpPr>
            <a:cxnSpLocks/>
          </p:cNvCxnSpPr>
          <p:nvPr/>
        </p:nvCxnSpPr>
        <p:spPr>
          <a:xfrm>
            <a:off x="4012089" y="4255951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1" name="文字方塊 440">
            <a:extLst>
              <a:ext uri="{FF2B5EF4-FFF2-40B4-BE49-F238E27FC236}">
                <a16:creationId xmlns:a16="http://schemas.microsoft.com/office/drawing/2014/main" id="{D613533F-43B9-415A-9543-E6ED7C63E4E9}"/>
              </a:ext>
            </a:extLst>
          </p:cNvPr>
          <p:cNvSpPr txBox="1"/>
          <p:nvPr/>
        </p:nvSpPr>
        <p:spPr>
          <a:xfrm>
            <a:off x="4109227" y="3172866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字方塊 441">
            <a:extLst>
              <a:ext uri="{FF2B5EF4-FFF2-40B4-BE49-F238E27FC236}">
                <a16:creationId xmlns:a16="http://schemas.microsoft.com/office/drawing/2014/main" id="{BD837E1D-164E-4DB8-A09A-3448DE5B8CFC}"/>
              </a:ext>
            </a:extLst>
          </p:cNvPr>
          <p:cNvSpPr txBox="1"/>
          <p:nvPr/>
        </p:nvSpPr>
        <p:spPr>
          <a:xfrm>
            <a:off x="4088956" y="3504700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DBFC0857-48F6-49B9-8205-F60C3360BD77}"/>
              </a:ext>
            </a:extLst>
          </p:cNvPr>
          <p:cNvSpPr txBox="1"/>
          <p:nvPr/>
        </p:nvSpPr>
        <p:spPr>
          <a:xfrm>
            <a:off x="3967037" y="375454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0C92A6E4-260D-47C9-8420-59E6684C0D47}"/>
              </a:ext>
            </a:extLst>
          </p:cNvPr>
          <p:cNvSpPr txBox="1"/>
          <p:nvPr/>
        </p:nvSpPr>
        <p:spPr>
          <a:xfrm>
            <a:off x="3962582" y="4097370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70C848AB-D895-4E63-9C05-64EB378E8540}"/>
              </a:ext>
            </a:extLst>
          </p:cNvPr>
          <p:cNvSpPr txBox="1"/>
          <p:nvPr/>
        </p:nvSpPr>
        <p:spPr>
          <a:xfrm>
            <a:off x="3519449" y="4940054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文字方塊 445">
            <a:extLst>
              <a:ext uri="{FF2B5EF4-FFF2-40B4-BE49-F238E27FC236}">
                <a16:creationId xmlns:a16="http://schemas.microsoft.com/office/drawing/2014/main" id="{6DDFA81C-E767-4CB8-BFB3-31B426870389}"/>
              </a:ext>
            </a:extLst>
          </p:cNvPr>
          <p:cNvSpPr txBox="1"/>
          <p:nvPr/>
        </p:nvSpPr>
        <p:spPr>
          <a:xfrm>
            <a:off x="3529871" y="5369179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字方塊 446">
            <a:extLst>
              <a:ext uri="{FF2B5EF4-FFF2-40B4-BE49-F238E27FC236}">
                <a16:creationId xmlns:a16="http://schemas.microsoft.com/office/drawing/2014/main" id="{FC7B1F06-CB28-4AD0-833C-6602AFD297A8}"/>
              </a:ext>
            </a:extLst>
          </p:cNvPr>
          <p:cNvSpPr txBox="1"/>
          <p:nvPr/>
        </p:nvSpPr>
        <p:spPr>
          <a:xfrm>
            <a:off x="3524761" y="5773979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文字方塊 447">
            <a:extLst>
              <a:ext uri="{FF2B5EF4-FFF2-40B4-BE49-F238E27FC236}">
                <a16:creationId xmlns:a16="http://schemas.microsoft.com/office/drawing/2014/main" id="{AAEA2434-713F-4ABD-9A7B-0C89EDD44939}"/>
              </a:ext>
            </a:extLst>
          </p:cNvPr>
          <p:cNvSpPr txBox="1"/>
          <p:nvPr/>
        </p:nvSpPr>
        <p:spPr>
          <a:xfrm>
            <a:off x="3516829" y="6111484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字方塊 448">
            <a:extLst>
              <a:ext uri="{FF2B5EF4-FFF2-40B4-BE49-F238E27FC236}">
                <a16:creationId xmlns:a16="http://schemas.microsoft.com/office/drawing/2014/main" id="{F11A800D-1274-4EF5-AA2D-B3C3C3B69AD7}"/>
              </a:ext>
            </a:extLst>
          </p:cNvPr>
          <p:cNvSpPr txBox="1"/>
          <p:nvPr/>
        </p:nvSpPr>
        <p:spPr>
          <a:xfrm>
            <a:off x="3219781" y="1391829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5CDE99EE-8E48-47EA-B7C2-0B74B0D373DB}"/>
              </a:ext>
            </a:extLst>
          </p:cNvPr>
          <p:cNvSpPr txBox="1"/>
          <p:nvPr/>
        </p:nvSpPr>
        <p:spPr>
          <a:xfrm>
            <a:off x="3754049" y="4952068"/>
            <a:ext cx="97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[7:0]imm8D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文字方塊 450">
            <a:extLst>
              <a:ext uri="{FF2B5EF4-FFF2-40B4-BE49-F238E27FC236}">
                <a16:creationId xmlns:a16="http://schemas.microsoft.com/office/drawing/2014/main" id="{7896FBAA-6F56-4D67-849B-18142D2D3106}"/>
              </a:ext>
            </a:extLst>
          </p:cNvPr>
          <p:cNvSpPr txBox="1"/>
          <p:nvPr/>
        </p:nvSpPr>
        <p:spPr>
          <a:xfrm>
            <a:off x="3745679" y="5355263"/>
            <a:ext cx="921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[7:4]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8EC73BB6-8BC2-43D8-A18D-012D6CC1767B}"/>
              </a:ext>
            </a:extLst>
          </p:cNvPr>
          <p:cNvSpPr txBox="1"/>
          <p:nvPr/>
        </p:nvSpPr>
        <p:spPr>
          <a:xfrm>
            <a:off x="3746459" y="5759780"/>
            <a:ext cx="98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[11:8]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50EF7093-50E1-4D1A-B5FB-1A558D4C698F}"/>
              </a:ext>
            </a:extLst>
          </p:cNvPr>
          <p:cNvSpPr txBox="1"/>
          <p:nvPr/>
        </p:nvSpPr>
        <p:spPr>
          <a:xfrm>
            <a:off x="3746912" y="6074685"/>
            <a:ext cx="8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[3:0]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1A7AB62A-E0CA-42A8-9791-9E8899E4334C}"/>
              </a:ext>
            </a:extLst>
          </p:cNvPr>
          <p:cNvSpPr txBox="1"/>
          <p:nvPr/>
        </p:nvSpPr>
        <p:spPr>
          <a:xfrm>
            <a:off x="3211257" y="3142103"/>
            <a:ext cx="83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[11:8]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文字方塊 454">
            <a:extLst>
              <a:ext uri="{FF2B5EF4-FFF2-40B4-BE49-F238E27FC236}">
                <a16:creationId xmlns:a16="http://schemas.microsoft.com/office/drawing/2014/main" id="{2D351AA7-F5B6-487D-8EFA-7C9B43F8AB87}"/>
              </a:ext>
            </a:extLst>
          </p:cNvPr>
          <p:cNvSpPr txBox="1"/>
          <p:nvPr/>
        </p:nvSpPr>
        <p:spPr>
          <a:xfrm>
            <a:off x="3202661" y="3489356"/>
            <a:ext cx="82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[7:4]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7" name="直線接點 456">
            <a:extLst>
              <a:ext uri="{FF2B5EF4-FFF2-40B4-BE49-F238E27FC236}">
                <a16:creationId xmlns:a16="http://schemas.microsoft.com/office/drawing/2014/main" id="{C67F571F-94E0-4CFD-A402-51D128C4D80C}"/>
              </a:ext>
            </a:extLst>
          </p:cNvPr>
          <p:cNvCxnSpPr>
            <a:cxnSpLocks/>
          </p:cNvCxnSpPr>
          <p:nvPr/>
        </p:nvCxnSpPr>
        <p:spPr>
          <a:xfrm>
            <a:off x="3037003" y="3693243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8" name="文字方塊 457">
            <a:extLst>
              <a:ext uri="{FF2B5EF4-FFF2-40B4-BE49-F238E27FC236}">
                <a16:creationId xmlns:a16="http://schemas.microsoft.com/office/drawing/2014/main" id="{A2B15734-37B2-46E6-827A-FEAF3006C610}"/>
              </a:ext>
            </a:extLst>
          </p:cNvPr>
          <p:cNvSpPr txBox="1"/>
          <p:nvPr/>
        </p:nvSpPr>
        <p:spPr>
          <a:xfrm>
            <a:off x="2910425" y="348886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文字方塊 460">
            <a:extLst>
              <a:ext uri="{FF2B5EF4-FFF2-40B4-BE49-F238E27FC236}">
                <a16:creationId xmlns:a16="http://schemas.microsoft.com/office/drawing/2014/main" id="{FF364893-B807-4E06-A27F-573074A998DD}"/>
              </a:ext>
            </a:extLst>
          </p:cNvPr>
          <p:cNvSpPr txBox="1"/>
          <p:nvPr/>
        </p:nvSpPr>
        <p:spPr>
          <a:xfrm>
            <a:off x="2793885" y="1243253"/>
            <a:ext cx="89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[15:12]OP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字方塊 463">
            <a:extLst>
              <a:ext uri="{FF2B5EF4-FFF2-40B4-BE49-F238E27FC236}">
                <a16:creationId xmlns:a16="http://schemas.microsoft.com/office/drawing/2014/main" id="{C18D9D5A-BDEB-47C4-801A-0855C53EBDB1}"/>
              </a:ext>
            </a:extLst>
          </p:cNvPr>
          <p:cNvSpPr txBox="1"/>
          <p:nvPr/>
        </p:nvSpPr>
        <p:spPr>
          <a:xfrm>
            <a:off x="5712538" y="292922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字方塊 464">
            <a:extLst>
              <a:ext uri="{FF2B5EF4-FFF2-40B4-BE49-F238E27FC236}">
                <a16:creationId xmlns:a16="http://schemas.microsoft.com/office/drawing/2014/main" id="{C4190ADA-6966-4168-9A55-245D7784D79B}"/>
              </a:ext>
            </a:extLst>
          </p:cNvPr>
          <p:cNvSpPr txBox="1"/>
          <p:nvPr/>
        </p:nvSpPr>
        <p:spPr>
          <a:xfrm>
            <a:off x="5691794" y="3818126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字方塊 465">
            <a:extLst>
              <a:ext uri="{FF2B5EF4-FFF2-40B4-BE49-F238E27FC236}">
                <a16:creationId xmlns:a16="http://schemas.microsoft.com/office/drawing/2014/main" id="{AA751AFB-4D24-4449-B54B-E83AA6EC1AF5}"/>
              </a:ext>
            </a:extLst>
          </p:cNvPr>
          <p:cNvSpPr txBox="1"/>
          <p:nvPr/>
        </p:nvSpPr>
        <p:spPr>
          <a:xfrm>
            <a:off x="8990510" y="354855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文字方塊 467">
            <a:extLst>
              <a:ext uri="{FF2B5EF4-FFF2-40B4-BE49-F238E27FC236}">
                <a16:creationId xmlns:a16="http://schemas.microsoft.com/office/drawing/2014/main" id="{75E8D0FB-068C-4060-8993-C56B5860BEB8}"/>
              </a:ext>
            </a:extLst>
          </p:cNvPr>
          <p:cNvSpPr txBox="1"/>
          <p:nvPr/>
        </p:nvSpPr>
        <p:spPr>
          <a:xfrm>
            <a:off x="8226797" y="4925405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文字方塊 469">
            <a:extLst>
              <a:ext uri="{FF2B5EF4-FFF2-40B4-BE49-F238E27FC236}">
                <a16:creationId xmlns:a16="http://schemas.microsoft.com/office/drawing/2014/main" id="{839F98BD-579E-4BBF-BE92-725D95BF73BB}"/>
              </a:ext>
            </a:extLst>
          </p:cNvPr>
          <p:cNvSpPr txBox="1"/>
          <p:nvPr/>
        </p:nvSpPr>
        <p:spPr>
          <a:xfrm>
            <a:off x="940376" y="4382963"/>
            <a:ext cx="57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PCstall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D649B5-9D51-490E-B12E-A64D985312C5}"/>
              </a:ext>
            </a:extLst>
          </p:cNvPr>
          <p:cNvGrpSpPr/>
          <p:nvPr/>
        </p:nvGrpSpPr>
        <p:grpSpPr>
          <a:xfrm>
            <a:off x="2537394" y="2331440"/>
            <a:ext cx="413072" cy="528037"/>
            <a:chOff x="2416350" y="2324895"/>
            <a:chExt cx="413072" cy="528037"/>
          </a:xfrm>
        </p:grpSpPr>
        <p:grpSp>
          <p:nvGrpSpPr>
            <p:cNvPr id="409" name="群組 408">
              <a:extLst>
                <a:ext uri="{FF2B5EF4-FFF2-40B4-BE49-F238E27FC236}">
                  <a16:creationId xmlns:a16="http://schemas.microsoft.com/office/drawing/2014/main" id="{0D77FAD1-77C0-422E-B4DA-1D33ACFE32AB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401" name="流程圖: 接點 400">
                <a:extLst>
                  <a:ext uri="{FF2B5EF4-FFF2-40B4-BE49-F238E27FC236}">
                    <a16:creationId xmlns:a16="http://schemas.microsoft.com/office/drawing/2014/main" id="{BC9CF843-B37F-427B-9C0E-5E4E435B1640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06" name="直線單箭頭接點 405">
                <a:extLst>
                  <a:ext uri="{FF2B5EF4-FFF2-40B4-BE49-F238E27FC236}">
                    <a16:creationId xmlns:a16="http://schemas.microsoft.com/office/drawing/2014/main" id="{CED60F5C-B2CD-449E-B700-4E47DED55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72" name="文字方塊 471">
              <a:extLst>
                <a:ext uri="{FF2B5EF4-FFF2-40B4-BE49-F238E27FC236}">
                  <a16:creationId xmlns:a16="http://schemas.microsoft.com/office/drawing/2014/main" id="{19113707-EA98-4389-A321-6FF17E44CD60}"/>
                </a:ext>
              </a:extLst>
            </p:cNvPr>
            <p:cNvSpPr txBox="1"/>
            <p:nvPr/>
          </p:nvSpPr>
          <p:spPr>
            <a:xfrm>
              <a:off x="2416350" y="2514378"/>
              <a:ext cx="413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IF/ID</a:t>
              </a:r>
            </a:p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2B62A5E6-23C1-42AC-A48A-ABC2BC6CF937}"/>
              </a:ext>
            </a:extLst>
          </p:cNvPr>
          <p:cNvSpPr txBox="1"/>
          <p:nvPr/>
        </p:nvSpPr>
        <p:spPr>
          <a:xfrm>
            <a:off x="3431791" y="357546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文字方塊 477">
            <a:extLst>
              <a:ext uri="{FF2B5EF4-FFF2-40B4-BE49-F238E27FC236}">
                <a16:creationId xmlns:a16="http://schemas.microsoft.com/office/drawing/2014/main" id="{2F486561-7988-46AB-ACB6-92B96069A475}"/>
              </a:ext>
            </a:extLst>
          </p:cNvPr>
          <p:cNvSpPr txBox="1"/>
          <p:nvPr/>
        </p:nvSpPr>
        <p:spPr>
          <a:xfrm>
            <a:off x="6551790" y="5927863"/>
            <a:ext cx="96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WriteRegE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文字方塊 478">
            <a:extLst>
              <a:ext uri="{FF2B5EF4-FFF2-40B4-BE49-F238E27FC236}">
                <a16:creationId xmlns:a16="http://schemas.microsoft.com/office/drawing/2014/main" id="{716B373B-02CD-478D-8410-304D60078867}"/>
              </a:ext>
            </a:extLst>
          </p:cNvPr>
          <p:cNvSpPr txBox="1"/>
          <p:nvPr/>
        </p:nvSpPr>
        <p:spPr>
          <a:xfrm>
            <a:off x="6436356" y="5428772"/>
            <a:ext cx="53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文字方塊 479">
            <a:extLst>
              <a:ext uri="{FF2B5EF4-FFF2-40B4-BE49-F238E27FC236}">
                <a16:creationId xmlns:a16="http://schemas.microsoft.com/office/drawing/2014/main" id="{1A829045-9D45-43B0-9860-B2C1C32B55DA}"/>
              </a:ext>
            </a:extLst>
          </p:cNvPr>
          <p:cNvSpPr txBox="1"/>
          <p:nvPr/>
        </p:nvSpPr>
        <p:spPr>
          <a:xfrm>
            <a:off x="8082579" y="3724687"/>
            <a:ext cx="6562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ALU_OUTM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文字方塊 480">
            <a:extLst>
              <a:ext uri="{FF2B5EF4-FFF2-40B4-BE49-F238E27FC236}">
                <a16:creationId xmlns:a16="http://schemas.microsoft.com/office/drawing/2014/main" id="{1E51DDAD-67C6-40D1-B48A-61303D814E7E}"/>
              </a:ext>
            </a:extLst>
          </p:cNvPr>
          <p:cNvSpPr txBox="1"/>
          <p:nvPr/>
        </p:nvSpPr>
        <p:spPr>
          <a:xfrm>
            <a:off x="8323422" y="341169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7824BB5A-30C9-4B63-8891-08E8E077A38A}"/>
              </a:ext>
            </a:extLst>
          </p:cNvPr>
          <p:cNvCxnSpPr>
            <a:cxnSpLocks/>
          </p:cNvCxnSpPr>
          <p:nvPr/>
        </p:nvCxnSpPr>
        <p:spPr>
          <a:xfrm>
            <a:off x="8465523" y="3624707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3" name="文字方塊 482">
            <a:extLst>
              <a:ext uri="{FF2B5EF4-FFF2-40B4-BE49-F238E27FC236}">
                <a16:creationId xmlns:a16="http://schemas.microsoft.com/office/drawing/2014/main" id="{55A22896-70CE-4BA0-A176-7AE9463A0068}"/>
              </a:ext>
            </a:extLst>
          </p:cNvPr>
          <p:cNvSpPr txBox="1"/>
          <p:nvPr/>
        </p:nvSpPr>
        <p:spPr>
          <a:xfrm>
            <a:off x="4309623" y="2557364"/>
            <a:ext cx="692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RegWriteW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9CBF2481-A105-4232-A929-6AF9A3868471}"/>
              </a:ext>
            </a:extLst>
          </p:cNvPr>
          <p:cNvSpPr txBox="1"/>
          <p:nvPr/>
        </p:nvSpPr>
        <p:spPr>
          <a:xfrm>
            <a:off x="7415145" y="2502537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文字方塊 485">
            <a:extLst>
              <a:ext uri="{FF2B5EF4-FFF2-40B4-BE49-F238E27FC236}">
                <a16:creationId xmlns:a16="http://schemas.microsoft.com/office/drawing/2014/main" id="{C377071A-F16B-414F-8D8A-B2666BEC386C}"/>
              </a:ext>
            </a:extLst>
          </p:cNvPr>
          <p:cNvSpPr txBox="1"/>
          <p:nvPr/>
        </p:nvSpPr>
        <p:spPr>
          <a:xfrm>
            <a:off x="10488725" y="2457602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BBFD34-9826-4B66-88F5-022A24E5968A}"/>
              </a:ext>
            </a:extLst>
          </p:cNvPr>
          <p:cNvGrpSpPr/>
          <p:nvPr/>
        </p:nvGrpSpPr>
        <p:grpSpPr>
          <a:xfrm>
            <a:off x="9623617" y="4588875"/>
            <a:ext cx="440371" cy="1116895"/>
            <a:chOff x="9623617" y="4588875"/>
            <a:chExt cx="440371" cy="1116895"/>
          </a:xfrm>
        </p:grpSpPr>
        <p:sp>
          <p:nvSpPr>
            <p:cNvPr id="238" name="橢圓 237">
              <a:extLst>
                <a:ext uri="{FF2B5EF4-FFF2-40B4-BE49-F238E27FC236}">
                  <a16:creationId xmlns:a16="http://schemas.microsoft.com/office/drawing/2014/main" id="{5439A1AC-0883-4001-8627-2EA32478850E}"/>
                </a:ext>
              </a:extLst>
            </p:cNvPr>
            <p:cNvSpPr/>
            <p:nvPr/>
          </p:nvSpPr>
          <p:spPr>
            <a:xfrm>
              <a:off x="9716121" y="4976847"/>
              <a:ext cx="228600" cy="728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1</a:t>
              </a:r>
            </a:p>
            <a:p>
              <a:pPr algn="ctr"/>
              <a:endParaRPr lang="en-US" altLang="zh-TW" sz="800" dirty="0"/>
            </a:p>
            <a:p>
              <a:pPr algn="ctr"/>
              <a:r>
                <a:rPr lang="en-US" altLang="zh-TW" sz="800" dirty="0"/>
                <a:t>0</a:t>
              </a:r>
            </a:p>
          </p:txBody>
        </p: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02E339E1-3EC7-4CF7-B8BE-6EB1AB0567A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539" y="4748362"/>
              <a:ext cx="0" cy="225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8" name="文字方塊 487">
              <a:extLst>
                <a:ext uri="{FF2B5EF4-FFF2-40B4-BE49-F238E27FC236}">
                  <a16:creationId xmlns:a16="http://schemas.microsoft.com/office/drawing/2014/main" id="{0C1EB4AB-8899-43AD-B019-1A93E0E32332}"/>
                </a:ext>
              </a:extLst>
            </p:cNvPr>
            <p:cNvSpPr txBox="1"/>
            <p:nvPr/>
          </p:nvSpPr>
          <p:spPr>
            <a:xfrm>
              <a:off x="9623617" y="4588875"/>
              <a:ext cx="4403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9" name="文字方塊 488">
            <a:extLst>
              <a:ext uri="{FF2B5EF4-FFF2-40B4-BE49-F238E27FC236}">
                <a16:creationId xmlns:a16="http://schemas.microsoft.com/office/drawing/2014/main" id="{6860EDA1-BD94-4BAE-9FEB-E0D1CB4E7546}"/>
              </a:ext>
            </a:extLst>
          </p:cNvPr>
          <p:cNvSpPr txBox="1"/>
          <p:nvPr/>
        </p:nvSpPr>
        <p:spPr>
          <a:xfrm>
            <a:off x="11223528" y="4667939"/>
            <a:ext cx="689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文字方塊 489">
            <a:extLst>
              <a:ext uri="{FF2B5EF4-FFF2-40B4-BE49-F238E27FC236}">
                <a16:creationId xmlns:a16="http://schemas.microsoft.com/office/drawing/2014/main" id="{FA178E1F-9B3F-434E-AC07-67A0ADF1FB61}"/>
              </a:ext>
            </a:extLst>
          </p:cNvPr>
          <p:cNvSpPr txBox="1"/>
          <p:nvPr/>
        </p:nvSpPr>
        <p:spPr>
          <a:xfrm>
            <a:off x="10381377" y="4584082"/>
            <a:ext cx="787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文字方塊 490">
            <a:extLst>
              <a:ext uri="{FF2B5EF4-FFF2-40B4-BE49-F238E27FC236}">
                <a16:creationId xmlns:a16="http://schemas.microsoft.com/office/drawing/2014/main" id="{FC0DC243-F6EC-45A3-95CB-026D83F2D020}"/>
              </a:ext>
            </a:extLst>
          </p:cNvPr>
          <p:cNvSpPr txBox="1"/>
          <p:nvPr/>
        </p:nvSpPr>
        <p:spPr>
          <a:xfrm>
            <a:off x="8775626" y="4341346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MemSrc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文字方塊 491">
            <a:extLst>
              <a:ext uri="{FF2B5EF4-FFF2-40B4-BE49-F238E27FC236}">
                <a16:creationId xmlns:a16="http://schemas.microsoft.com/office/drawing/2014/main" id="{D9C3345F-CFD1-40FC-8B38-58B6FFB05224}"/>
              </a:ext>
            </a:extLst>
          </p:cNvPr>
          <p:cNvSpPr txBox="1"/>
          <p:nvPr/>
        </p:nvSpPr>
        <p:spPr>
          <a:xfrm>
            <a:off x="8297408" y="4882787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ResultW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9EB71F74-F6DE-4A8C-B1AC-278C946F286B}"/>
              </a:ext>
            </a:extLst>
          </p:cNvPr>
          <p:cNvSpPr txBox="1"/>
          <p:nvPr/>
        </p:nvSpPr>
        <p:spPr>
          <a:xfrm>
            <a:off x="5738952" y="5295271"/>
            <a:ext cx="513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2BECD2D7-12D3-4956-9FDA-BBADCE436467}"/>
              </a:ext>
            </a:extLst>
          </p:cNvPr>
          <p:cNvSpPr txBox="1"/>
          <p:nvPr/>
        </p:nvSpPr>
        <p:spPr>
          <a:xfrm>
            <a:off x="5509402" y="4175967"/>
            <a:ext cx="7777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WBResultM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文字方塊 497">
            <a:extLst>
              <a:ext uri="{FF2B5EF4-FFF2-40B4-BE49-F238E27FC236}">
                <a16:creationId xmlns:a16="http://schemas.microsoft.com/office/drawing/2014/main" id="{C699DAAF-B931-4B8E-9CAA-6C371FB2F71E}"/>
              </a:ext>
            </a:extLst>
          </p:cNvPr>
          <p:cNvSpPr txBox="1"/>
          <p:nvPr/>
        </p:nvSpPr>
        <p:spPr>
          <a:xfrm>
            <a:off x="425946" y="3109483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PC_src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字方塊 498">
            <a:extLst>
              <a:ext uri="{FF2B5EF4-FFF2-40B4-BE49-F238E27FC236}">
                <a16:creationId xmlns:a16="http://schemas.microsoft.com/office/drawing/2014/main" id="{E88224C6-2EDD-46E1-A8B5-2BE1B3A78A0A}"/>
              </a:ext>
            </a:extLst>
          </p:cNvPr>
          <p:cNvSpPr txBox="1"/>
          <p:nvPr/>
        </p:nvSpPr>
        <p:spPr>
          <a:xfrm>
            <a:off x="1176101" y="398689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字方塊 499">
            <a:extLst>
              <a:ext uri="{FF2B5EF4-FFF2-40B4-BE49-F238E27FC236}">
                <a16:creationId xmlns:a16="http://schemas.microsoft.com/office/drawing/2014/main" id="{BF0BBEC1-5CBF-411C-8C15-35F9175346AC}"/>
              </a:ext>
            </a:extLst>
          </p:cNvPr>
          <p:cNvSpPr txBox="1"/>
          <p:nvPr/>
        </p:nvSpPr>
        <p:spPr>
          <a:xfrm>
            <a:off x="1387306" y="342804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0F80B13A-B62E-43ED-B1D2-FE8C0C2F2F09}"/>
              </a:ext>
            </a:extLst>
          </p:cNvPr>
          <p:cNvSpPr txBox="1"/>
          <p:nvPr/>
        </p:nvSpPr>
        <p:spPr>
          <a:xfrm>
            <a:off x="8338523" y="5916382"/>
            <a:ext cx="97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WriteRegM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文字方塊 508">
            <a:extLst>
              <a:ext uri="{FF2B5EF4-FFF2-40B4-BE49-F238E27FC236}">
                <a16:creationId xmlns:a16="http://schemas.microsoft.com/office/drawing/2014/main" id="{9D51B09D-5EA5-4FCE-B608-65C73CB96BED}"/>
              </a:ext>
            </a:extLst>
          </p:cNvPr>
          <p:cNvSpPr txBox="1"/>
          <p:nvPr/>
        </p:nvSpPr>
        <p:spPr>
          <a:xfrm>
            <a:off x="10521016" y="5884065"/>
            <a:ext cx="100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WriteRegW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1E4CF53-080A-4EDE-BBF0-7D373DB8FCC2}"/>
              </a:ext>
            </a:extLst>
          </p:cNvPr>
          <p:cNvGrpSpPr/>
          <p:nvPr/>
        </p:nvGrpSpPr>
        <p:grpSpPr>
          <a:xfrm>
            <a:off x="4882825" y="4879970"/>
            <a:ext cx="278482" cy="1629888"/>
            <a:chOff x="2383389" y="3557589"/>
            <a:chExt cx="258670" cy="44304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FEB0278-787B-42B6-8A13-4C6F3D9A3C6F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500" dirty="0"/>
                <a:t>ID/</a:t>
              </a:r>
            </a:p>
            <a:p>
              <a:r>
                <a:rPr lang="en-US" altLang="zh-TW" sz="500" dirty="0"/>
                <a:t>EX</a:t>
              </a:r>
              <a:endParaRPr lang="zh-TW" altLang="en-US" sz="500" dirty="0"/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F7542C8-6F21-41C0-B121-0B06D59FA3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7B96E0D-625A-4365-BE3E-A219C3AD3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CC19A61A-A6CB-49C8-A51A-CCB1BC179932}"/>
              </a:ext>
            </a:extLst>
          </p:cNvPr>
          <p:cNvCxnSpPr>
            <a:cxnSpLocks/>
          </p:cNvCxnSpPr>
          <p:nvPr/>
        </p:nvCxnSpPr>
        <p:spPr>
          <a:xfrm>
            <a:off x="11210028" y="3982882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3" name="文字方塊 512">
            <a:extLst>
              <a:ext uri="{FF2B5EF4-FFF2-40B4-BE49-F238E27FC236}">
                <a16:creationId xmlns:a16="http://schemas.microsoft.com/office/drawing/2014/main" id="{6F7AE80B-7DEF-4210-AC9B-1E2BAE55095D}"/>
              </a:ext>
            </a:extLst>
          </p:cNvPr>
          <p:cNvSpPr txBox="1"/>
          <p:nvPr/>
        </p:nvSpPr>
        <p:spPr>
          <a:xfrm>
            <a:off x="10953986" y="392091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031B41EC-D629-4876-A7CC-691A946798B5}"/>
              </a:ext>
            </a:extLst>
          </p:cNvPr>
          <p:cNvCxnSpPr>
            <a:cxnSpLocks/>
          </p:cNvCxnSpPr>
          <p:nvPr/>
        </p:nvCxnSpPr>
        <p:spPr>
          <a:xfrm>
            <a:off x="11869826" y="5387213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5" name="文字方塊 514">
            <a:extLst>
              <a:ext uri="{FF2B5EF4-FFF2-40B4-BE49-F238E27FC236}">
                <a16:creationId xmlns:a16="http://schemas.microsoft.com/office/drawing/2014/main" id="{003CF8B7-8EA4-4BF1-92AD-E62135E95D85}"/>
              </a:ext>
            </a:extLst>
          </p:cNvPr>
          <p:cNvSpPr txBox="1"/>
          <p:nvPr/>
        </p:nvSpPr>
        <p:spPr>
          <a:xfrm>
            <a:off x="11749608" y="5177856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字方塊 516">
            <a:extLst>
              <a:ext uri="{FF2B5EF4-FFF2-40B4-BE49-F238E27FC236}">
                <a16:creationId xmlns:a16="http://schemas.microsoft.com/office/drawing/2014/main" id="{EE447C31-9D08-4883-B2B8-A31E0F3CBE14}"/>
              </a:ext>
            </a:extLst>
          </p:cNvPr>
          <p:cNvSpPr txBox="1"/>
          <p:nvPr/>
        </p:nvSpPr>
        <p:spPr>
          <a:xfrm>
            <a:off x="11656813" y="5519020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ResultW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字方塊 517">
            <a:extLst>
              <a:ext uri="{FF2B5EF4-FFF2-40B4-BE49-F238E27FC236}">
                <a16:creationId xmlns:a16="http://schemas.microsoft.com/office/drawing/2014/main" id="{F4D5FC2F-C810-41F9-81FA-DC32504DF33C}"/>
              </a:ext>
            </a:extLst>
          </p:cNvPr>
          <p:cNvSpPr txBox="1"/>
          <p:nvPr/>
        </p:nvSpPr>
        <p:spPr>
          <a:xfrm>
            <a:off x="3251358" y="3775833"/>
            <a:ext cx="827692" cy="2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ResultW_rf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DEC29DE1-FDCB-435C-8FBD-4678FC058492}"/>
              </a:ext>
            </a:extLst>
          </p:cNvPr>
          <p:cNvSpPr txBox="1"/>
          <p:nvPr/>
        </p:nvSpPr>
        <p:spPr>
          <a:xfrm>
            <a:off x="2970816" y="4094932"/>
            <a:ext cx="114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WriteRegW_rf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5226207C-3E48-422A-8DE7-D698024F830D}"/>
              </a:ext>
            </a:extLst>
          </p:cNvPr>
          <p:cNvSpPr txBox="1"/>
          <p:nvPr/>
        </p:nvSpPr>
        <p:spPr>
          <a:xfrm>
            <a:off x="3682808" y="481308"/>
            <a:ext cx="8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64AB19D0-F266-43F5-9526-7E88AAA5B3CC}"/>
              </a:ext>
            </a:extLst>
          </p:cNvPr>
          <p:cNvSpPr txBox="1"/>
          <p:nvPr/>
        </p:nvSpPr>
        <p:spPr>
          <a:xfrm>
            <a:off x="5509402" y="3285168"/>
            <a:ext cx="7777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WBResultM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文字方塊 529">
            <a:extLst>
              <a:ext uri="{FF2B5EF4-FFF2-40B4-BE49-F238E27FC236}">
                <a16:creationId xmlns:a16="http://schemas.microsoft.com/office/drawing/2014/main" id="{FF2A3868-0471-4DC8-83E9-145F965DA9E1}"/>
              </a:ext>
            </a:extLst>
          </p:cNvPr>
          <p:cNvSpPr txBox="1"/>
          <p:nvPr/>
        </p:nvSpPr>
        <p:spPr>
          <a:xfrm>
            <a:off x="5598380" y="3422773"/>
            <a:ext cx="7422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ResultW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文字方塊 531">
            <a:extLst>
              <a:ext uri="{FF2B5EF4-FFF2-40B4-BE49-F238E27FC236}">
                <a16:creationId xmlns:a16="http://schemas.microsoft.com/office/drawing/2014/main" id="{CA46E985-CCC3-4D40-8436-6E423A959767}"/>
              </a:ext>
            </a:extLst>
          </p:cNvPr>
          <p:cNvSpPr txBox="1"/>
          <p:nvPr/>
        </p:nvSpPr>
        <p:spPr>
          <a:xfrm>
            <a:off x="8187260" y="5319185"/>
            <a:ext cx="6562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Imm8M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文字方塊 534">
            <a:extLst>
              <a:ext uri="{FF2B5EF4-FFF2-40B4-BE49-F238E27FC236}">
                <a16:creationId xmlns:a16="http://schemas.microsoft.com/office/drawing/2014/main" id="{65549400-5378-4C66-A3BA-79382EB0EB35}"/>
              </a:ext>
            </a:extLst>
          </p:cNvPr>
          <p:cNvSpPr txBox="1"/>
          <p:nvPr/>
        </p:nvSpPr>
        <p:spPr>
          <a:xfrm>
            <a:off x="8691595" y="632727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482353B1-6105-4111-8B99-7FE27E18F339}"/>
              </a:ext>
            </a:extLst>
          </p:cNvPr>
          <p:cNvSpPr txBox="1"/>
          <p:nvPr/>
        </p:nvSpPr>
        <p:spPr>
          <a:xfrm>
            <a:off x="-86379" y="386938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流程圖: 接點 537">
            <a:extLst>
              <a:ext uri="{FF2B5EF4-FFF2-40B4-BE49-F238E27FC236}">
                <a16:creationId xmlns:a16="http://schemas.microsoft.com/office/drawing/2014/main" id="{A02F350A-2C86-4AB8-8278-FF8175E211EC}"/>
              </a:ext>
            </a:extLst>
          </p:cNvPr>
          <p:cNvSpPr/>
          <p:nvPr/>
        </p:nvSpPr>
        <p:spPr>
          <a:xfrm>
            <a:off x="11725161" y="543034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2495A8F0-316B-49FA-800C-1315F304BF73}"/>
              </a:ext>
            </a:extLst>
          </p:cNvPr>
          <p:cNvSpPr txBox="1"/>
          <p:nvPr/>
        </p:nvSpPr>
        <p:spPr>
          <a:xfrm>
            <a:off x="6210679" y="1383776"/>
            <a:ext cx="3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65ABAC88-EDB1-474D-AC3B-5D685037FAE2}"/>
              </a:ext>
            </a:extLst>
          </p:cNvPr>
          <p:cNvSpPr txBox="1"/>
          <p:nvPr/>
        </p:nvSpPr>
        <p:spPr>
          <a:xfrm>
            <a:off x="6064341" y="2686971"/>
            <a:ext cx="663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ALU_src1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2810211F-17E6-412F-A96C-50CB19827CE5}"/>
              </a:ext>
            </a:extLst>
          </p:cNvPr>
          <p:cNvSpPr txBox="1"/>
          <p:nvPr/>
        </p:nvSpPr>
        <p:spPr>
          <a:xfrm>
            <a:off x="6034459" y="3606949"/>
            <a:ext cx="646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ALU_src2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85FF1ED-05AC-4956-8179-3E4AE529F348}"/>
              </a:ext>
            </a:extLst>
          </p:cNvPr>
          <p:cNvSpPr txBox="1"/>
          <p:nvPr/>
        </p:nvSpPr>
        <p:spPr>
          <a:xfrm>
            <a:off x="5239949" y="1436901"/>
            <a:ext cx="104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CTRVectorE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749828D9-7D9A-427F-918B-20781D14A09F}"/>
              </a:ext>
            </a:extLst>
          </p:cNvPr>
          <p:cNvCxnSpPr>
            <a:cxnSpLocks/>
          </p:cNvCxnSpPr>
          <p:nvPr/>
        </p:nvCxnSpPr>
        <p:spPr>
          <a:xfrm flipV="1">
            <a:off x="2335372" y="2821506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9A7188C0-FEA7-40F4-BD40-8075222B7D5B}"/>
              </a:ext>
            </a:extLst>
          </p:cNvPr>
          <p:cNvCxnSpPr>
            <a:cxnSpLocks/>
          </p:cNvCxnSpPr>
          <p:nvPr/>
        </p:nvCxnSpPr>
        <p:spPr>
          <a:xfrm flipV="1">
            <a:off x="1127171" y="3370121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855D5223-9B4C-4EA4-BAE0-1211250D78D8}"/>
              </a:ext>
            </a:extLst>
          </p:cNvPr>
          <p:cNvCxnSpPr>
            <a:cxnSpLocks/>
          </p:cNvCxnSpPr>
          <p:nvPr/>
        </p:nvCxnSpPr>
        <p:spPr>
          <a:xfrm flipV="1">
            <a:off x="5055273" y="2830352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097C67AD-B700-437F-BA4F-5140DE539C95}"/>
              </a:ext>
            </a:extLst>
          </p:cNvPr>
          <p:cNvCxnSpPr>
            <a:cxnSpLocks/>
          </p:cNvCxnSpPr>
          <p:nvPr/>
        </p:nvCxnSpPr>
        <p:spPr>
          <a:xfrm flipV="1">
            <a:off x="7988117" y="2908239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AA75AF90-9A3F-4AEE-ADED-91545EC18B2D}"/>
              </a:ext>
            </a:extLst>
          </p:cNvPr>
          <p:cNvCxnSpPr>
            <a:cxnSpLocks/>
          </p:cNvCxnSpPr>
          <p:nvPr/>
        </p:nvCxnSpPr>
        <p:spPr>
          <a:xfrm flipV="1">
            <a:off x="10227529" y="2686233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7111BAD5-A83D-4774-A62F-12BCA387C107}"/>
              </a:ext>
            </a:extLst>
          </p:cNvPr>
          <p:cNvCxnSpPr>
            <a:cxnSpLocks/>
          </p:cNvCxnSpPr>
          <p:nvPr/>
        </p:nvCxnSpPr>
        <p:spPr>
          <a:xfrm flipV="1">
            <a:off x="7983278" y="-90276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140B6F3B-03BB-4847-8C02-A3D6089C3ED9}"/>
              </a:ext>
            </a:extLst>
          </p:cNvPr>
          <p:cNvCxnSpPr>
            <a:cxnSpLocks/>
          </p:cNvCxnSpPr>
          <p:nvPr/>
        </p:nvCxnSpPr>
        <p:spPr>
          <a:xfrm flipV="1">
            <a:off x="10226163" y="-90276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E137D63C-514B-4B58-B952-C5820F4225E9}"/>
              </a:ext>
            </a:extLst>
          </p:cNvPr>
          <p:cNvCxnSpPr>
            <a:cxnSpLocks/>
          </p:cNvCxnSpPr>
          <p:nvPr/>
        </p:nvCxnSpPr>
        <p:spPr>
          <a:xfrm flipV="1">
            <a:off x="5052052" y="-79744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05AB516A-614E-4F33-B8FD-25FFF68748C8}"/>
              </a:ext>
            </a:extLst>
          </p:cNvPr>
          <p:cNvCxnSpPr>
            <a:cxnSpLocks/>
          </p:cNvCxnSpPr>
          <p:nvPr/>
        </p:nvCxnSpPr>
        <p:spPr>
          <a:xfrm flipV="1">
            <a:off x="2616531" y="-79744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61AC11A4-5988-4AB1-B7ED-C8182C6B030E}"/>
              </a:ext>
            </a:extLst>
          </p:cNvPr>
          <p:cNvCxnSpPr>
            <a:cxnSpLocks/>
          </p:cNvCxnSpPr>
          <p:nvPr/>
        </p:nvCxnSpPr>
        <p:spPr>
          <a:xfrm flipV="1">
            <a:off x="5029467" y="4719782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9DB48705-8688-4075-8EAC-87145F0344D5}"/>
              </a:ext>
            </a:extLst>
          </p:cNvPr>
          <p:cNvCxnSpPr>
            <a:cxnSpLocks/>
          </p:cNvCxnSpPr>
          <p:nvPr/>
        </p:nvCxnSpPr>
        <p:spPr>
          <a:xfrm flipV="1">
            <a:off x="7905882" y="4453718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B4AE5768-37FE-4559-8418-2C3DBB0DFEE3}"/>
              </a:ext>
            </a:extLst>
          </p:cNvPr>
          <p:cNvSpPr txBox="1"/>
          <p:nvPr/>
        </p:nvSpPr>
        <p:spPr>
          <a:xfrm>
            <a:off x="5591038" y="4301799"/>
            <a:ext cx="7422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ResultW</a:t>
            </a:r>
            <a:endParaRPr lang="zh-TW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4" name="直線單箭頭接點 693">
            <a:extLst>
              <a:ext uri="{FF2B5EF4-FFF2-40B4-BE49-F238E27FC236}">
                <a16:creationId xmlns:a16="http://schemas.microsoft.com/office/drawing/2014/main" id="{1DF5E9CF-B033-4421-8284-923AAA2F98FD}"/>
              </a:ext>
            </a:extLst>
          </p:cNvPr>
          <p:cNvCxnSpPr>
            <a:cxnSpLocks/>
          </p:cNvCxnSpPr>
          <p:nvPr/>
        </p:nvCxnSpPr>
        <p:spPr>
          <a:xfrm>
            <a:off x="275348" y="4839367"/>
            <a:ext cx="506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6" name="直線單箭頭接點 695">
            <a:extLst>
              <a:ext uri="{FF2B5EF4-FFF2-40B4-BE49-F238E27FC236}">
                <a16:creationId xmlns:a16="http://schemas.microsoft.com/office/drawing/2014/main" id="{4F72037A-9562-4847-8B59-CB1FD8843EC2}"/>
              </a:ext>
            </a:extLst>
          </p:cNvPr>
          <p:cNvCxnSpPr>
            <a:cxnSpLocks/>
          </p:cNvCxnSpPr>
          <p:nvPr/>
        </p:nvCxnSpPr>
        <p:spPr>
          <a:xfrm>
            <a:off x="317735" y="5100015"/>
            <a:ext cx="431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9" name="直線單箭頭接點 698">
            <a:extLst>
              <a:ext uri="{FF2B5EF4-FFF2-40B4-BE49-F238E27FC236}">
                <a16:creationId xmlns:a16="http://schemas.microsoft.com/office/drawing/2014/main" id="{B4DF5285-A778-4C07-A9FA-4BDACA9F26F1}"/>
              </a:ext>
            </a:extLst>
          </p:cNvPr>
          <p:cNvCxnSpPr>
            <a:cxnSpLocks/>
          </p:cNvCxnSpPr>
          <p:nvPr/>
        </p:nvCxnSpPr>
        <p:spPr>
          <a:xfrm flipV="1">
            <a:off x="310858" y="5332717"/>
            <a:ext cx="452587" cy="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2" name="直線單箭頭接點 701">
            <a:extLst>
              <a:ext uri="{FF2B5EF4-FFF2-40B4-BE49-F238E27FC236}">
                <a16:creationId xmlns:a16="http://schemas.microsoft.com/office/drawing/2014/main" id="{29BC9D51-B2F5-4228-BD89-924795BFAA6D}"/>
              </a:ext>
            </a:extLst>
          </p:cNvPr>
          <p:cNvCxnSpPr>
            <a:cxnSpLocks/>
          </p:cNvCxnSpPr>
          <p:nvPr/>
        </p:nvCxnSpPr>
        <p:spPr>
          <a:xfrm>
            <a:off x="275348" y="5577192"/>
            <a:ext cx="474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462ED7AB-E2E2-408D-B05F-4819162B36C8}"/>
              </a:ext>
            </a:extLst>
          </p:cNvPr>
          <p:cNvSpPr txBox="1"/>
          <p:nvPr/>
        </p:nvSpPr>
        <p:spPr>
          <a:xfrm>
            <a:off x="743163" y="4713384"/>
            <a:ext cx="119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77397FC0-6728-4479-B29E-4E49BFC0B75F}"/>
              </a:ext>
            </a:extLst>
          </p:cNvPr>
          <p:cNvSpPr txBox="1"/>
          <p:nvPr/>
        </p:nvSpPr>
        <p:spPr>
          <a:xfrm>
            <a:off x="762739" y="4933706"/>
            <a:ext cx="84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7" name="文字方塊 706">
            <a:extLst>
              <a:ext uri="{FF2B5EF4-FFF2-40B4-BE49-F238E27FC236}">
                <a16:creationId xmlns:a16="http://schemas.microsoft.com/office/drawing/2014/main" id="{A06A55C4-E854-42DC-93F5-B9C74100EAA1}"/>
              </a:ext>
            </a:extLst>
          </p:cNvPr>
          <p:cNvSpPr txBox="1"/>
          <p:nvPr/>
        </p:nvSpPr>
        <p:spPr>
          <a:xfrm>
            <a:off x="757876" y="5172149"/>
            <a:ext cx="12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I/O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文字方塊 708">
            <a:extLst>
              <a:ext uri="{FF2B5EF4-FFF2-40B4-BE49-F238E27FC236}">
                <a16:creationId xmlns:a16="http://schemas.microsoft.com/office/drawing/2014/main" id="{29D0DB4E-0E99-4058-BE8E-C09C3E87D7EE}"/>
              </a:ext>
            </a:extLst>
          </p:cNvPr>
          <p:cNvSpPr txBox="1"/>
          <p:nvPr/>
        </p:nvSpPr>
        <p:spPr>
          <a:xfrm>
            <a:off x="772534" y="5450946"/>
            <a:ext cx="151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 unit I/O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1" name="直線單箭頭接點 710">
            <a:extLst>
              <a:ext uri="{FF2B5EF4-FFF2-40B4-BE49-F238E27FC236}">
                <a16:creationId xmlns:a16="http://schemas.microsoft.com/office/drawing/2014/main" id="{B44F48C8-57D8-4E0A-8635-ED5D17268577}"/>
              </a:ext>
            </a:extLst>
          </p:cNvPr>
          <p:cNvCxnSpPr>
            <a:cxnSpLocks/>
          </p:cNvCxnSpPr>
          <p:nvPr/>
        </p:nvCxnSpPr>
        <p:spPr>
          <a:xfrm>
            <a:off x="275348" y="5927863"/>
            <a:ext cx="474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2" name="文字方塊 711">
            <a:extLst>
              <a:ext uri="{FF2B5EF4-FFF2-40B4-BE49-F238E27FC236}">
                <a16:creationId xmlns:a16="http://schemas.microsoft.com/office/drawing/2014/main" id="{C7AAB43D-3CA2-4503-B37F-F8958669319B}"/>
              </a:ext>
            </a:extLst>
          </p:cNvPr>
          <p:cNvSpPr txBox="1"/>
          <p:nvPr/>
        </p:nvSpPr>
        <p:spPr>
          <a:xfrm>
            <a:off x="758127" y="5789363"/>
            <a:ext cx="151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Coprocessor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3" name="文字方塊 712">
            <a:extLst>
              <a:ext uri="{FF2B5EF4-FFF2-40B4-BE49-F238E27FC236}">
                <a16:creationId xmlns:a16="http://schemas.microsoft.com/office/drawing/2014/main" id="{5020032C-D214-48CE-842E-8FEFD873888C}"/>
              </a:ext>
            </a:extLst>
          </p:cNvPr>
          <p:cNvSpPr txBox="1"/>
          <p:nvPr/>
        </p:nvSpPr>
        <p:spPr>
          <a:xfrm>
            <a:off x="10381377" y="3210054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4" name="文字方塊 713">
            <a:extLst>
              <a:ext uri="{FF2B5EF4-FFF2-40B4-BE49-F238E27FC236}">
                <a16:creationId xmlns:a16="http://schemas.microsoft.com/office/drawing/2014/main" id="{2EA52A8B-16C4-42E6-859A-7999F507DF11}"/>
              </a:ext>
            </a:extLst>
          </p:cNvPr>
          <p:cNvSpPr txBox="1"/>
          <p:nvPr/>
        </p:nvSpPr>
        <p:spPr>
          <a:xfrm>
            <a:off x="9568099" y="3291401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文字方塊 714">
            <a:extLst>
              <a:ext uri="{FF2B5EF4-FFF2-40B4-BE49-F238E27FC236}">
                <a16:creationId xmlns:a16="http://schemas.microsoft.com/office/drawing/2014/main" id="{BDF8EF61-CA91-4EDE-A3B1-3F661AE884DA}"/>
              </a:ext>
            </a:extLst>
          </p:cNvPr>
          <p:cNvSpPr txBox="1"/>
          <p:nvPr/>
        </p:nvSpPr>
        <p:spPr>
          <a:xfrm>
            <a:off x="9562002" y="3842293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文字方塊 715">
            <a:extLst>
              <a:ext uri="{FF2B5EF4-FFF2-40B4-BE49-F238E27FC236}">
                <a16:creationId xmlns:a16="http://schemas.microsoft.com/office/drawing/2014/main" id="{AF7E8726-1BC3-46A8-B7AE-839F855A8FDB}"/>
              </a:ext>
            </a:extLst>
          </p:cNvPr>
          <p:cNvSpPr txBox="1"/>
          <p:nvPr/>
        </p:nvSpPr>
        <p:spPr>
          <a:xfrm>
            <a:off x="4404509" y="4218470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WB_reg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文字方塊 716">
            <a:extLst>
              <a:ext uri="{FF2B5EF4-FFF2-40B4-BE49-F238E27FC236}">
                <a16:creationId xmlns:a16="http://schemas.microsoft.com/office/drawing/2014/main" id="{2880A1B4-085C-469D-827A-FD12CF56AAE6}"/>
              </a:ext>
            </a:extLst>
          </p:cNvPr>
          <p:cNvSpPr txBox="1"/>
          <p:nvPr/>
        </p:nvSpPr>
        <p:spPr>
          <a:xfrm>
            <a:off x="4405900" y="3873706"/>
            <a:ext cx="8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WB_data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8" name="直線單箭頭接點 717">
            <a:extLst>
              <a:ext uri="{FF2B5EF4-FFF2-40B4-BE49-F238E27FC236}">
                <a16:creationId xmlns:a16="http://schemas.microsoft.com/office/drawing/2014/main" id="{82FECCA2-C306-4139-A953-0240D3950F32}"/>
              </a:ext>
            </a:extLst>
          </p:cNvPr>
          <p:cNvCxnSpPr>
            <a:cxnSpLocks/>
          </p:cNvCxnSpPr>
          <p:nvPr/>
        </p:nvCxnSpPr>
        <p:spPr>
          <a:xfrm flipH="1" flipV="1">
            <a:off x="6794196" y="2522139"/>
            <a:ext cx="2306" cy="725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直線單箭頭接點 720">
            <a:extLst>
              <a:ext uri="{FF2B5EF4-FFF2-40B4-BE49-F238E27FC236}">
                <a16:creationId xmlns:a16="http://schemas.microsoft.com/office/drawing/2014/main" id="{8CA3CE4E-CE11-4C25-86F8-D300EA4BB6CF}"/>
              </a:ext>
            </a:extLst>
          </p:cNvPr>
          <p:cNvCxnSpPr>
            <a:cxnSpLocks/>
          </p:cNvCxnSpPr>
          <p:nvPr/>
        </p:nvCxnSpPr>
        <p:spPr>
          <a:xfrm flipV="1">
            <a:off x="6671236" y="2514378"/>
            <a:ext cx="0" cy="1637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3" name="流程圖: 接點 722">
            <a:extLst>
              <a:ext uri="{FF2B5EF4-FFF2-40B4-BE49-F238E27FC236}">
                <a16:creationId xmlns:a16="http://schemas.microsoft.com/office/drawing/2014/main" id="{7E4C424D-F65E-4830-AA7F-683679E47AB8}"/>
              </a:ext>
            </a:extLst>
          </p:cNvPr>
          <p:cNvSpPr/>
          <p:nvPr/>
        </p:nvSpPr>
        <p:spPr>
          <a:xfrm>
            <a:off x="6773487" y="322871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4" name="流程圖: 接點 723">
            <a:extLst>
              <a:ext uri="{FF2B5EF4-FFF2-40B4-BE49-F238E27FC236}">
                <a16:creationId xmlns:a16="http://schemas.microsoft.com/office/drawing/2014/main" id="{8DAD820E-CC11-4856-B825-C677A6C536E7}"/>
              </a:ext>
            </a:extLst>
          </p:cNvPr>
          <p:cNvSpPr/>
          <p:nvPr/>
        </p:nvSpPr>
        <p:spPr>
          <a:xfrm>
            <a:off x="6649464" y="412863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6" name="文字方塊 725">
            <a:extLst>
              <a:ext uri="{FF2B5EF4-FFF2-40B4-BE49-F238E27FC236}">
                <a16:creationId xmlns:a16="http://schemas.microsoft.com/office/drawing/2014/main" id="{CD2C6979-2B2D-4707-8E2A-5AF201C9CB85}"/>
              </a:ext>
            </a:extLst>
          </p:cNvPr>
          <p:cNvSpPr txBox="1"/>
          <p:nvPr/>
        </p:nvSpPr>
        <p:spPr>
          <a:xfrm>
            <a:off x="6402889" y="2342364"/>
            <a:ext cx="825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Floating_inputs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66BFC6AD-A789-4EC0-A9AA-88C9E69CCA73}"/>
              </a:ext>
            </a:extLst>
          </p:cNvPr>
          <p:cNvGrpSpPr/>
          <p:nvPr/>
        </p:nvGrpSpPr>
        <p:grpSpPr>
          <a:xfrm>
            <a:off x="4987036" y="2337022"/>
            <a:ext cx="467529" cy="528037"/>
            <a:chOff x="2416349" y="2324895"/>
            <a:chExt cx="467529" cy="528037"/>
          </a:xfrm>
        </p:grpSpPr>
        <p:grpSp>
          <p:nvGrpSpPr>
            <p:cNvPr id="317" name="群組 316">
              <a:extLst>
                <a:ext uri="{FF2B5EF4-FFF2-40B4-BE49-F238E27FC236}">
                  <a16:creationId xmlns:a16="http://schemas.microsoft.com/office/drawing/2014/main" id="{E57EEE1A-C2AF-488C-99CC-3BB575EF1AD9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19" name="流程圖: 接點 318">
                <a:extLst>
                  <a:ext uri="{FF2B5EF4-FFF2-40B4-BE49-F238E27FC236}">
                    <a16:creationId xmlns:a16="http://schemas.microsoft.com/office/drawing/2014/main" id="{A91D48A3-2D8A-438B-A54C-61ADD3377815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0" name="直線單箭頭接點 319">
                <a:extLst>
                  <a:ext uri="{FF2B5EF4-FFF2-40B4-BE49-F238E27FC236}">
                    <a16:creationId xmlns:a16="http://schemas.microsoft.com/office/drawing/2014/main" id="{C6A6E0A3-E4A7-4D90-8FCD-866101FEF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18" name="文字方塊 317">
              <a:extLst>
                <a:ext uri="{FF2B5EF4-FFF2-40B4-BE49-F238E27FC236}">
                  <a16:creationId xmlns:a16="http://schemas.microsoft.com/office/drawing/2014/main" id="{F2F116EA-CEB8-4133-A0AC-4A9057133979}"/>
                </a:ext>
              </a:extLst>
            </p:cNvPr>
            <p:cNvSpPr txBox="1"/>
            <p:nvPr/>
          </p:nvSpPr>
          <p:spPr>
            <a:xfrm>
              <a:off x="2416349" y="2514378"/>
              <a:ext cx="46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ID/EX</a:t>
              </a:r>
            </a:p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1" name="群組 320">
            <a:extLst>
              <a:ext uri="{FF2B5EF4-FFF2-40B4-BE49-F238E27FC236}">
                <a16:creationId xmlns:a16="http://schemas.microsoft.com/office/drawing/2014/main" id="{1EA3D996-B663-4618-82DA-6E6FF18F695C}"/>
              </a:ext>
            </a:extLst>
          </p:cNvPr>
          <p:cNvGrpSpPr/>
          <p:nvPr/>
        </p:nvGrpSpPr>
        <p:grpSpPr>
          <a:xfrm>
            <a:off x="7931002" y="2318606"/>
            <a:ext cx="604384" cy="528037"/>
            <a:chOff x="2416350" y="2324895"/>
            <a:chExt cx="604384" cy="528037"/>
          </a:xfrm>
        </p:grpSpPr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896AA53E-852F-4930-A760-B1BDEB0EBD28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25" name="流程圖: 接點 324">
                <a:extLst>
                  <a:ext uri="{FF2B5EF4-FFF2-40B4-BE49-F238E27FC236}">
                    <a16:creationId xmlns:a16="http://schemas.microsoft.com/office/drawing/2014/main" id="{3AA28EB4-68C7-403A-907F-F0767E32F4D3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7" name="直線單箭頭接點 326">
                <a:extLst>
                  <a:ext uri="{FF2B5EF4-FFF2-40B4-BE49-F238E27FC236}">
                    <a16:creationId xmlns:a16="http://schemas.microsoft.com/office/drawing/2014/main" id="{732CF66E-2A23-4B9B-8BF8-DB67ED70B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24" name="文字方塊 323">
              <a:extLst>
                <a:ext uri="{FF2B5EF4-FFF2-40B4-BE49-F238E27FC236}">
                  <a16:creationId xmlns:a16="http://schemas.microsoft.com/office/drawing/2014/main" id="{05C9B8D2-954E-4694-B48F-F5C3A90D2AAE}"/>
                </a:ext>
              </a:extLst>
            </p:cNvPr>
            <p:cNvSpPr txBox="1"/>
            <p:nvPr/>
          </p:nvSpPr>
          <p:spPr>
            <a:xfrm>
              <a:off x="2416350" y="2514378"/>
              <a:ext cx="604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EX/MEM</a:t>
              </a:r>
            </a:p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8" name="群組 327">
            <a:extLst>
              <a:ext uri="{FF2B5EF4-FFF2-40B4-BE49-F238E27FC236}">
                <a16:creationId xmlns:a16="http://schemas.microsoft.com/office/drawing/2014/main" id="{A13FA2CE-D010-439E-9868-6331538A440A}"/>
              </a:ext>
            </a:extLst>
          </p:cNvPr>
          <p:cNvGrpSpPr/>
          <p:nvPr/>
        </p:nvGrpSpPr>
        <p:grpSpPr>
          <a:xfrm>
            <a:off x="8257462" y="2092745"/>
            <a:ext cx="1366153" cy="238136"/>
            <a:chOff x="5231868" y="2174081"/>
            <a:chExt cx="854791" cy="461665"/>
          </a:xfrm>
        </p:grpSpPr>
        <p:cxnSp>
          <p:nvCxnSpPr>
            <p:cNvPr id="329" name="直線單箭頭接點 328">
              <a:extLst>
                <a:ext uri="{FF2B5EF4-FFF2-40B4-BE49-F238E27FC236}">
                  <a16:creationId xmlns:a16="http://schemas.microsoft.com/office/drawing/2014/main" id="{F35D757D-F436-47B6-B4C8-5CC0E8AE4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868" y="2300409"/>
              <a:ext cx="270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1" name="文字方塊 330">
              <a:extLst>
                <a:ext uri="{FF2B5EF4-FFF2-40B4-BE49-F238E27FC236}">
                  <a16:creationId xmlns:a16="http://schemas.microsoft.com/office/drawing/2014/main" id="{4360027B-B4A1-4B32-BE73-310BC3ED2603}"/>
                </a:ext>
              </a:extLst>
            </p:cNvPr>
            <p:cNvSpPr txBox="1"/>
            <p:nvPr/>
          </p:nvSpPr>
          <p:spPr>
            <a:xfrm>
              <a:off x="5511128" y="2174081"/>
              <a:ext cx="575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Flush EX/MEM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5937E5A2-4A52-4DA3-8927-71C613B8DA3F}"/>
              </a:ext>
            </a:extLst>
          </p:cNvPr>
          <p:cNvGrpSpPr/>
          <p:nvPr/>
        </p:nvGrpSpPr>
        <p:grpSpPr>
          <a:xfrm rot="16200000">
            <a:off x="10533875" y="1853521"/>
            <a:ext cx="300189" cy="492910"/>
            <a:chOff x="2419588" y="2324895"/>
            <a:chExt cx="300189" cy="492910"/>
          </a:xfrm>
        </p:grpSpPr>
        <p:grpSp>
          <p:nvGrpSpPr>
            <p:cNvPr id="334" name="群組 333">
              <a:extLst>
                <a:ext uri="{FF2B5EF4-FFF2-40B4-BE49-F238E27FC236}">
                  <a16:creationId xmlns:a16="http://schemas.microsoft.com/office/drawing/2014/main" id="{6D39F76E-27E4-4248-8A60-B4D1CE80A005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36" name="流程圖: 接點 335">
                <a:extLst>
                  <a:ext uri="{FF2B5EF4-FFF2-40B4-BE49-F238E27FC236}">
                    <a16:creationId xmlns:a16="http://schemas.microsoft.com/office/drawing/2014/main" id="{491ED007-8CDC-47E7-A974-6134EA32C768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8" name="直線單箭頭接點 337">
                <a:extLst>
                  <a:ext uri="{FF2B5EF4-FFF2-40B4-BE49-F238E27FC236}">
                    <a16:creationId xmlns:a16="http://schemas.microsoft.com/office/drawing/2014/main" id="{4AFE0F70-7462-4C0B-B9E5-D548CB2A1B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35" name="文字方塊 334">
              <a:extLst>
                <a:ext uri="{FF2B5EF4-FFF2-40B4-BE49-F238E27FC236}">
                  <a16:creationId xmlns:a16="http://schemas.microsoft.com/office/drawing/2014/main" id="{5CF601FA-6DC8-4A7A-AA21-995BFDA238E3}"/>
                </a:ext>
              </a:extLst>
            </p:cNvPr>
            <p:cNvSpPr txBox="1"/>
            <p:nvPr/>
          </p:nvSpPr>
          <p:spPr>
            <a:xfrm rot="5400000">
              <a:off x="2416351" y="2514379"/>
              <a:ext cx="391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A7A69356-BEE1-45E4-AF38-C638300FB22A}"/>
              </a:ext>
            </a:extLst>
          </p:cNvPr>
          <p:cNvGrpSpPr/>
          <p:nvPr/>
        </p:nvGrpSpPr>
        <p:grpSpPr>
          <a:xfrm>
            <a:off x="4956065" y="6505421"/>
            <a:ext cx="391408" cy="326109"/>
            <a:chOff x="2416350" y="2324895"/>
            <a:chExt cx="391408" cy="428955"/>
          </a:xfrm>
        </p:grpSpPr>
        <p:grpSp>
          <p:nvGrpSpPr>
            <p:cNvPr id="341" name="群組 340">
              <a:extLst>
                <a:ext uri="{FF2B5EF4-FFF2-40B4-BE49-F238E27FC236}">
                  <a16:creationId xmlns:a16="http://schemas.microsoft.com/office/drawing/2014/main" id="{B83E4A01-ACB2-4EEE-B0CD-5FA10F151A24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43" name="流程圖: 接點 342">
                <a:extLst>
                  <a:ext uri="{FF2B5EF4-FFF2-40B4-BE49-F238E27FC236}">
                    <a16:creationId xmlns:a16="http://schemas.microsoft.com/office/drawing/2014/main" id="{99DD4EAF-695B-4DBB-8F3F-B492E49A90D9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4" name="直線單箭頭接點 343">
                <a:extLst>
                  <a:ext uri="{FF2B5EF4-FFF2-40B4-BE49-F238E27FC236}">
                    <a16:creationId xmlns:a16="http://schemas.microsoft.com/office/drawing/2014/main" id="{B7812FD1-FCAE-48B4-802A-72339F956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42" name="文字方塊 341">
              <a:extLst>
                <a:ext uri="{FF2B5EF4-FFF2-40B4-BE49-F238E27FC236}">
                  <a16:creationId xmlns:a16="http://schemas.microsoft.com/office/drawing/2014/main" id="{5028A28B-7F43-46A9-82FB-2C853FBEFCF5}"/>
                </a:ext>
              </a:extLst>
            </p:cNvPr>
            <p:cNvSpPr txBox="1"/>
            <p:nvPr/>
          </p:nvSpPr>
          <p:spPr>
            <a:xfrm>
              <a:off x="2416350" y="2514378"/>
              <a:ext cx="391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4473BC5A-6C4B-422F-BD9D-D0041EA1AB47}"/>
              </a:ext>
            </a:extLst>
          </p:cNvPr>
          <p:cNvGrpSpPr/>
          <p:nvPr/>
        </p:nvGrpSpPr>
        <p:grpSpPr>
          <a:xfrm>
            <a:off x="7835389" y="6505421"/>
            <a:ext cx="391408" cy="326109"/>
            <a:chOff x="2416350" y="2324895"/>
            <a:chExt cx="391408" cy="428955"/>
          </a:xfrm>
        </p:grpSpPr>
        <p:grpSp>
          <p:nvGrpSpPr>
            <p:cNvPr id="348" name="群組 347">
              <a:extLst>
                <a:ext uri="{FF2B5EF4-FFF2-40B4-BE49-F238E27FC236}">
                  <a16:creationId xmlns:a16="http://schemas.microsoft.com/office/drawing/2014/main" id="{4DBD4A27-DFBD-4E25-ACC4-002E1DACE5F5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50" name="流程圖: 接點 349">
                <a:extLst>
                  <a:ext uri="{FF2B5EF4-FFF2-40B4-BE49-F238E27FC236}">
                    <a16:creationId xmlns:a16="http://schemas.microsoft.com/office/drawing/2014/main" id="{97A9259C-87D5-4831-82A3-7BD9650F03DC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1" name="直線單箭頭接點 350">
                <a:extLst>
                  <a:ext uri="{FF2B5EF4-FFF2-40B4-BE49-F238E27FC236}">
                    <a16:creationId xmlns:a16="http://schemas.microsoft.com/office/drawing/2014/main" id="{551107D4-4562-466F-9DF7-486205EC5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49" name="文字方塊 348">
              <a:extLst>
                <a:ext uri="{FF2B5EF4-FFF2-40B4-BE49-F238E27FC236}">
                  <a16:creationId xmlns:a16="http://schemas.microsoft.com/office/drawing/2014/main" id="{BCEF9DEC-A348-4A0A-9362-6A7870C67064}"/>
                </a:ext>
              </a:extLst>
            </p:cNvPr>
            <p:cNvSpPr txBox="1"/>
            <p:nvPr/>
          </p:nvSpPr>
          <p:spPr>
            <a:xfrm>
              <a:off x="2416350" y="2514378"/>
              <a:ext cx="391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群組 359">
            <a:extLst>
              <a:ext uri="{FF2B5EF4-FFF2-40B4-BE49-F238E27FC236}">
                <a16:creationId xmlns:a16="http://schemas.microsoft.com/office/drawing/2014/main" id="{BB095335-7A2A-4369-9F94-E2CBFA639797}"/>
              </a:ext>
            </a:extLst>
          </p:cNvPr>
          <p:cNvGrpSpPr/>
          <p:nvPr/>
        </p:nvGrpSpPr>
        <p:grpSpPr>
          <a:xfrm rot="16200000">
            <a:off x="10541447" y="6095095"/>
            <a:ext cx="300189" cy="492910"/>
            <a:chOff x="2419588" y="2324895"/>
            <a:chExt cx="300189" cy="492910"/>
          </a:xfrm>
        </p:grpSpPr>
        <p:grpSp>
          <p:nvGrpSpPr>
            <p:cNvPr id="361" name="群組 360">
              <a:extLst>
                <a:ext uri="{FF2B5EF4-FFF2-40B4-BE49-F238E27FC236}">
                  <a16:creationId xmlns:a16="http://schemas.microsoft.com/office/drawing/2014/main" id="{E65B64D1-A607-4AE2-B130-0835FE6F1D82}"/>
                </a:ext>
              </a:extLst>
            </p:cNvPr>
            <p:cNvGrpSpPr/>
            <p:nvPr/>
          </p:nvGrpSpPr>
          <p:grpSpPr>
            <a:xfrm>
              <a:off x="2419588" y="2324895"/>
              <a:ext cx="121710" cy="428955"/>
              <a:chOff x="2265016" y="4168995"/>
              <a:chExt cx="121710" cy="428955"/>
            </a:xfrm>
          </p:grpSpPr>
          <p:sp>
            <p:nvSpPr>
              <p:cNvPr id="364" name="流程圖: 接點 363">
                <a:extLst>
                  <a:ext uri="{FF2B5EF4-FFF2-40B4-BE49-F238E27FC236}">
                    <a16:creationId xmlns:a16="http://schemas.microsoft.com/office/drawing/2014/main" id="{38A2D58C-0619-463A-A1F3-2BA97271E1B7}"/>
                  </a:ext>
                </a:extLst>
              </p:cNvPr>
              <p:cNvSpPr/>
              <p:nvPr/>
            </p:nvSpPr>
            <p:spPr>
              <a:xfrm>
                <a:off x="2265016" y="4168995"/>
                <a:ext cx="121710" cy="128713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5" name="直線單箭頭接點 364">
                <a:extLst>
                  <a:ext uri="{FF2B5EF4-FFF2-40B4-BE49-F238E27FC236}">
                    <a16:creationId xmlns:a16="http://schemas.microsoft.com/office/drawing/2014/main" id="{16C85140-CA59-416E-B695-6C6352632B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893" y="4296052"/>
                <a:ext cx="0" cy="301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63" name="文字方塊 362">
              <a:extLst>
                <a:ext uri="{FF2B5EF4-FFF2-40B4-BE49-F238E27FC236}">
                  <a16:creationId xmlns:a16="http://schemas.microsoft.com/office/drawing/2014/main" id="{FC164296-0842-4221-98AE-DBC26AAB442A}"/>
                </a:ext>
              </a:extLst>
            </p:cNvPr>
            <p:cNvSpPr txBox="1"/>
            <p:nvPr/>
          </p:nvSpPr>
          <p:spPr>
            <a:xfrm rot="5400000">
              <a:off x="2416351" y="2514379"/>
              <a:ext cx="391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6" name="直線接點 365">
            <a:extLst>
              <a:ext uri="{FF2B5EF4-FFF2-40B4-BE49-F238E27FC236}">
                <a16:creationId xmlns:a16="http://schemas.microsoft.com/office/drawing/2014/main" id="{E66D4FDD-7674-4F66-9CA7-066D46E32C0E}"/>
              </a:ext>
            </a:extLst>
          </p:cNvPr>
          <p:cNvCxnSpPr>
            <a:cxnSpLocks/>
          </p:cNvCxnSpPr>
          <p:nvPr/>
        </p:nvCxnSpPr>
        <p:spPr>
          <a:xfrm flipV="1">
            <a:off x="10267173" y="4504338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9" name="群組 368">
            <a:extLst>
              <a:ext uri="{FF2B5EF4-FFF2-40B4-BE49-F238E27FC236}">
                <a16:creationId xmlns:a16="http://schemas.microsoft.com/office/drawing/2014/main" id="{B1979717-6257-43ED-852E-56BA2858D6DF}"/>
              </a:ext>
            </a:extLst>
          </p:cNvPr>
          <p:cNvGrpSpPr/>
          <p:nvPr/>
        </p:nvGrpSpPr>
        <p:grpSpPr>
          <a:xfrm rot="10800000">
            <a:off x="7058634" y="6298060"/>
            <a:ext cx="675024" cy="215444"/>
            <a:chOff x="5231868" y="2188843"/>
            <a:chExt cx="675024" cy="215444"/>
          </a:xfrm>
        </p:grpSpPr>
        <p:cxnSp>
          <p:nvCxnSpPr>
            <p:cNvPr id="371" name="直線單箭頭接點 370">
              <a:extLst>
                <a:ext uri="{FF2B5EF4-FFF2-40B4-BE49-F238E27FC236}">
                  <a16:creationId xmlns:a16="http://schemas.microsoft.com/office/drawing/2014/main" id="{14835E3B-C15A-4B99-9798-1F4D6249F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868" y="2300409"/>
              <a:ext cx="270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2" name="文字方塊 371">
              <a:extLst>
                <a:ext uri="{FF2B5EF4-FFF2-40B4-BE49-F238E27FC236}">
                  <a16:creationId xmlns:a16="http://schemas.microsoft.com/office/drawing/2014/main" id="{D926C6D1-1789-4135-ABCA-A64B956801B4}"/>
                </a:ext>
              </a:extLst>
            </p:cNvPr>
            <p:cNvSpPr txBox="1"/>
            <p:nvPr/>
          </p:nvSpPr>
          <p:spPr>
            <a:xfrm rot="10800000">
              <a:off x="5331361" y="2188843"/>
              <a:ext cx="5755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Flush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" name="群組 377">
            <a:extLst>
              <a:ext uri="{FF2B5EF4-FFF2-40B4-BE49-F238E27FC236}">
                <a16:creationId xmlns:a16="http://schemas.microsoft.com/office/drawing/2014/main" id="{6987EEA9-8AC4-4E51-8CE0-B928F60371F5}"/>
              </a:ext>
            </a:extLst>
          </p:cNvPr>
          <p:cNvGrpSpPr/>
          <p:nvPr/>
        </p:nvGrpSpPr>
        <p:grpSpPr>
          <a:xfrm>
            <a:off x="8362347" y="1694036"/>
            <a:ext cx="45719" cy="322160"/>
            <a:chOff x="8305957" y="6136736"/>
            <a:chExt cx="45719" cy="603514"/>
          </a:xfrm>
        </p:grpSpPr>
        <p:cxnSp>
          <p:nvCxnSpPr>
            <p:cNvPr id="380" name="直線單箭頭接點 379">
              <a:extLst>
                <a:ext uri="{FF2B5EF4-FFF2-40B4-BE49-F238E27FC236}">
                  <a16:creationId xmlns:a16="http://schemas.microsoft.com/office/drawing/2014/main" id="{97DF1758-9E1C-4E65-8B53-1C35C3D45BBE}"/>
                </a:ext>
              </a:extLst>
            </p:cNvPr>
            <p:cNvCxnSpPr>
              <a:cxnSpLocks/>
            </p:cNvCxnSpPr>
            <p:nvPr/>
          </p:nvCxnSpPr>
          <p:spPr>
            <a:xfrm>
              <a:off x="8328817" y="6164698"/>
              <a:ext cx="0" cy="575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1" name="流程圖: 接點 380">
              <a:extLst>
                <a:ext uri="{FF2B5EF4-FFF2-40B4-BE49-F238E27FC236}">
                  <a16:creationId xmlns:a16="http://schemas.microsoft.com/office/drawing/2014/main" id="{3391DD58-7EB6-4DC0-BF4A-C0DD8E590E42}"/>
                </a:ext>
              </a:extLst>
            </p:cNvPr>
            <p:cNvSpPr/>
            <p:nvPr/>
          </p:nvSpPr>
          <p:spPr>
            <a:xfrm>
              <a:off x="8305957" y="6136736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CE3663BA-58A0-4AE9-8C09-0784DA5E76C5}"/>
              </a:ext>
            </a:extLst>
          </p:cNvPr>
          <p:cNvGrpSpPr/>
          <p:nvPr/>
        </p:nvGrpSpPr>
        <p:grpSpPr>
          <a:xfrm>
            <a:off x="10467141" y="1694036"/>
            <a:ext cx="45719" cy="322160"/>
            <a:chOff x="8305957" y="6136736"/>
            <a:chExt cx="45719" cy="603514"/>
          </a:xfrm>
        </p:grpSpPr>
        <p:cxnSp>
          <p:nvCxnSpPr>
            <p:cNvPr id="398" name="直線單箭頭接點 397">
              <a:extLst>
                <a:ext uri="{FF2B5EF4-FFF2-40B4-BE49-F238E27FC236}">
                  <a16:creationId xmlns:a16="http://schemas.microsoft.com/office/drawing/2014/main" id="{22A77837-D6AD-44F9-9A32-247CA424788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817" y="6164698"/>
              <a:ext cx="0" cy="575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9" name="流程圖: 接點 398">
              <a:extLst>
                <a:ext uri="{FF2B5EF4-FFF2-40B4-BE49-F238E27FC236}">
                  <a16:creationId xmlns:a16="http://schemas.microsoft.com/office/drawing/2014/main" id="{3932E25D-ABC5-4292-99F8-C50A203545D3}"/>
                </a:ext>
              </a:extLst>
            </p:cNvPr>
            <p:cNvSpPr/>
            <p:nvPr/>
          </p:nvSpPr>
          <p:spPr>
            <a:xfrm>
              <a:off x="8305957" y="6136736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89DF99F9-2CF8-4406-9893-5618DBA31088}"/>
              </a:ext>
            </a:extLst>
          </p:cNvPr>
          <p:cNvGrpSpPr/>
          <p:nvPr/>
        </p:nvGrpSpPr>
        <p:grpSpPr>
          <a:xfrm rot="10800000">
            <a:off x="4019592" y="6416806"/>
            <a:ext cx="854791" cy="215444"/>
            <a:chOff x="5231868" y="2174081"/>
            <a:chExt cx="854791" cy="215444"/>
          </a:xfrm>
        </p:grpSpPr>
        <p:cxnSp>
          <p:nvCxnSpPr>
            <p:cNvPr id="404" name="直線單箭頭接點 403">
              <a:extLst>
                <a:ext uri="{FF2B5EF4-FFF2-40B4-BE49-F238E27FC236}">
                  <a16:creationId xmlns:a16="http://schemas.microsoft.com/office/drawing/2014/main" id="{0F202721-2147-4CE4-BF28-1E8B9EEB1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868" y="2300409"/>
              <a:ext cx="270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5" name="文字方塊 404">
              <a:extLst>
                <a:ext uri="{FF2B5EF4-FFF2-40B4-BE49-F238E27FC236}">
                  <a16:creationId xmlns:a16="http://schemas.microsoft.com/office/drawing/2014/main" id="{C9240192-7AE6-4210-96D7-38687251825E}"/>
                </a:ext>
              </a:extLst>
            </p:cNvPr>
            <p:cNvSpPr txBox="1"/>
            <p:nvPr/>
          </p:nvSpPr>
          <p:spPr>
            <a:xfrm rot="10800000">
              <a:off x="5511128" y="2174081"/>
              <a:ext cx="5755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Flush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7" name="群組 406">
            <a:extLst>
              <a:ext uri="{FF2B5EF4-FFF2-40B4-BE49-F238E27FC236}">
                <a16:creationId xmlns:a16="http://schemas.microsoft.com/office/drawing/2014/main" id="{C0959187-EBD7-45C6-B71A-524E43601F73}"/>
              </a:ext>
            </a:extLst>
          </p:cNvPr>
          <p:cNvGrpSpPr/>
          <p:nvPr/>
        </p:nvGrpSpPr>
        <p:grpSpPr>
          <a:xfrm>
            <a:off x="5226690" y="2139654"/>
            <a:ext cx="1115368" cy="338554"/>
            <a:chOff x="5231868" y="2174081"/>
            <a:chExt cx="854791" cy="338554"/>
          </a:xfrm>
        </p:grpSpPr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A31C9A11-40EA-4E1D-A41D-2308FA35F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868" y="2300409"/>
              <a:ext cx="270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1" name="文字方塊 410">
              <a:extLst>
                <a:ext uri="{FF2B5EF4-FFF2-40B4-BE49-F238E27FC236}">
                  <a16:creationId xmlns:a16="http://schemas.microsoft.com/office/drawing/2014/main" id="{49501D23-6661-4FB3-AF83-970B3D16FC24}"/>
                </a:ext>
              </a:extLst>
            </p:cNvPr>
            <p:cNvSpPr txBox="1"/>
            <p:nvPr/>
          </p:nvSpPr>
          <p:spPr>
            <a:xfrm>
              <a:off x="5511128" y="2174081"/>
              <a:ext cx="575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Flush ID/EX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4" name="群組 413">
            <a:extLst>
              <a:ext uri="{FF2B5EF4-FFF2-40B4-BE49-F238E27FC236}">
                <a16:creationId xmlns:a16="http://schemas.microsoft.com/office/drawing/2014/main" id="{C89A7F35-06D0-4607-AE87-48554568A852}"/>
              </a:ext>
            </a:extLst>
          </p:cNvPr>
          <p:cNvGrpSpPr/>
          <p:nvPr/>
        </p:nvGrpSpPr>
        <p:grpSpPr>
          <a:xfrm>
            <a:off x="3302352" y="5608371"/>
            <a:ext cx="81970" cy="1200759"/>
            <a:chOff x="5420245" y="6009163"/>
            <a:chExt cx="45719" cy="721304"/>
          </a:xfrm>
        </p:grpSpPr>
        <p:cxnSp>
          <p:nvCxnSpPr>
            <p:cNvPr id="423" name="直線單箭頭接點 422">
              <a:extLst>
                <a:ext uri="{FF2B5EF4-FFF2-40B4-BE49-F238E27FC236}">
                  <a16:creationId xmlns:a16="http://schemas.microsoft.com/office/drawing/2014/main" id="{68364C1A-B5A5-46E4-832A-E0FB3BC8EC87}"/>
                </a:ext>
              </a:extLst>
            </p:cNvPr>
            <p:cNvCxnSpPr>
              <a:cxnSpLocks/>
            </p:cNvCxnSpPr>
            <p:nvPr/>
          </p:nvCxnSpPr>
          <p:spPr>
            <a:xfrm>
              <a:off x="5443104" y="6021269"/>
              <a:ext cx="0" cy="70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4" name="流程圖: 接點 423">
              <a:extLst>
                <a:ext uri="{FF2B5EF4-FFF2-40B4-BE49-F238E27FC236}">
                  <a16:creationId xmlns:a16="http://schemas.microsoft.com/office/drawing/2014/main" id="{71D35270-2590-4531-85F7-18D8DBDC7C38}"/>
                </a:ext>
              </a:extLst>
            </p:cNvPr>
            <p:cNvSpPr/>
            <p:nvPr/>
          </p:nvSpPr>
          <p:spPr>
            <a:xfrm>
              <a:off x="5420245" y="600916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5" name="群組 424">
            <a:extLst>
              <a:ext uri="{FF2B5EF4-FFF2-40B4-BE49-F238E27FC236}">
                <a16:creationId xmlns:a16="http://schemas.microsoft.com/office/drawing/2014/main" id="{30CB1348-15CC-4C7F-BA24-1B560F08DD48}"/>
              </a:ext>
            </a:extLst>
          </p:cNvPr>
          <p:cNvGrpSpPr/>
          <p:nvPr/>
        </p:nvGrpSpPr>
        <p:grpSpPr>
          <a:xfrm>
            <a:off x="3425208" y="5996164"/>
            <a:ext cx="57028" cy="812970"/>
            <a:chOff x="5420245" y="6009163"/>
            <a:chExt cx="45719" cy="721304"/>
          </a:xfrm>
        </p:grpSpPr>
        <p:cxnSp>
          <p:nvCxnSpPr>
            <p:cNvPr id="428" name="直線單箭頭接點 427">
              <a:extLst>
                <a:ext uri="{FF2B5EF4-FFF2-40B4-BE49-F238E27FC236}">
                  <a16:creationId xmlns:a16="http://schemas.microsoft.com/office/drawing/2014/main" id="{4D8DEDBD-F629-4740-BE3B-CFF8D5A8EA54}"/>
                </a:ext>
              </a:extLst>
            </p:cNvPr>
            <p:cNvCxnSpPr>
              <a:cxnSpLocks/>
            </p:cNvCxnSpPr>
            <p:nvPr/>
          </p:nvCxnSpPr>
          <p:spPr>
            <a:xfrm>
              <a:off x="5443104" y="6021269"/>
              <a:ext cx="0" cy="70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9" name="流程圖: 接點 428">
              <a:extLst>
                <a:ext uri="{FF2B5EF4-FFF2-40B4-BE49-F238E27FC236}">
                  <a16:creationId xmlns:a16="http://schemas.microsoft.com/office/drawing/2014/main" id="{E53485E2-4916-4E5C-9968-D4006C558033}"/>
                </a:ext>
              </a:extLst>
            </p:cNvPr>
            <p:cNvSpPr/>
            <p:nvPr/>
          </p:nvSpPr>
          <p:spPr>
            <a:xfrm>
              <a:off x="5420245" y="600916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60" name="直線單箭頭接點 459">
            <a:extLst>
              <a:ext uri="{FF2B5EF4-FFF2-40B4-BE49-F238E27FC236}">
                <a16:creationId xmlns:a16="http://schemas.microsoft.com/office/drawing/2014/main" id="{CEF54611-1B5E-4ECC-B071-8E484E52F8C0}"/>
              </a:ext>
            </a:extLst>
          </p:cNvPr>
          <p:cNvCxnSpPr>
            <a:cxnSpLocks/>
          </p:cNvCxnSpPr>
          <p:nvPr/>
        </p:nvCxnSpPr>
        <p:spPr>
          <a:xfrm flipV="1">
            <a:off x="9985935" y="4878016"/>
            <a:ext cx="0" cy="658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7" name="流程圖: 接點 466">
            <a:extLst>
              <a:ext uri="{FF2B5EF4-FFF2-40B4-BE49-F238E27FC236}">
                <a16:creationId xmlns:a16="http://schemas.microsoft.com/office/drawing/2014/main" id="{2549E7DF-0D7D-4730-839F-CEDE1A250B9B}"/>
              </a:ext>
            </a:extLst>
          </p:cNvPr>
          <p:cNvSpPr/>
          <p:nvPr/>
        </p:nvSpPr>
        <p:spPr>
          <a:xfrm>
            <a:off x="9961174" y="551071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C89BE6C-A0E2-4DB9-92FE-1215990F8A35}"/>
              </a:ext>
            </a:extLst>
          </p:cNvPr>
          <p:cNvGrpSpPr/>
          <p:nvPr/>
        </p:nvGrpSpPr>
        <p:grpSpPr>
          <a:xfrm>
            <a:off x="8774992" y="2005757"/>
            <a:ext cx="1827001" cy="1513991"/>
            <a:chOff x="8774992" y="2005757"/>
            <a:chExt cx="1827001" cy="1513991"/>
          </a:xfrm>
        </p:grpSpPr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DF91EE12-BDC5-474A-9C66-A7D2BAA2E630}"/>
                </a:ext>
              </a:extLst>
            </p:cNvPr>
            <p:cNvSpPr/>
            <p:nvPr/>
          </p:nvSpPr>
          <p:spPr>
            <a:xfrm>
              <a:off x="9061034" y="2806564"/>
              <a:ext cx="371037" cy="38264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=</a:t>
              </a:r>
              <a:endParaRPr lang="zh-TW" altLang="en-US" dirty="0"/>
            </a:p>
          </p:txBody>
        </p:sp>
        <p:sp>
          <p:nvSpPr>
            <p:cNvPr id="88" name="套索 87">
              <a:extLst>
                <a:ext uri="{FF2B5EF4-FFF2-40B4-BE49-F238E27FC236}">
                  <a16:creationId xmlns:a16="http://schemas.microsoft.com/office/drawing/2014/main" id="{B74D1393-E68A-488F-9676-6E46B2A0D62F}"/>
                </a:ext>
              </a:extLst>
            </p:cNvPr>
            <p:cNvSpPr/>
            <p:nvPr/>
          </p:nvSpPr>
          <p:spPr>
            <a:xfrm rot="11524264">
              <a:off x="9405482" y="2374727"/>
              <a:ext cx="481392" cy="431080"/>
            </a:xfrm>
            <a:custGeom>
              <a:avLst/>
              <a:gdLst>
                <a:gd name="connsiteX0" fmla="*/ 444591 w 548640"/>
                <a:gd name="connsiteY0" fmla="*/ 387441 h 434340"/>
                <a:gd name="connsiteX1" fmla="*/ 160284 w 548640"/>
                <a:gd name="connsiteY1" fmla="*/ 414686 h 434340"/>
                <a:gd name="connsiteX2" fmla="*/ 14480 w 548640"/>
                <a:gd name="connsiteY2" fmla="*/ 147546 h 434340"/>
                <a:gd name="connsiteX3" fmla="*/ 274320 w 548640"/>
                <a:gd name="connsiteY3" fmla="*/ 0 h 434340"/>
                <a:gd name="connsiteX4" fmla="*/ 444591 w 548640"/>
                <a:gd name="connsiteY4" fmla="*/ 387441 h 434340"/>
                <a:gd name="connsiteX0" fmla="*/ 453102 w 453102"/>
                <a:gd name="connsiteY0" fmla="*/ 387441 h 430836"/>
                <a:gd name="connsiteX1" fmla="*/ 168795 w 453102"/>
                <a:gd name="connsiteY1" fmla="*/ 414686 h 430836"/>
                <a:gd name="connsiteX2" fmla="*/ 9242 w 453102"/>
                <a:gd name="connsiteY2" fmla="*/ 232463 h 430836"/>
                <a:gd name="connsiteX3" fmla="*/ 282831 w 453102"/>
                <a:gd name="connsiteY3" fmla="*/ 0 h 430836"/>
                <a:gd name="connsiteX4" fmla="*/ 453102 w 453102"/>
                <a:gd name="connsiteY4" fmla="*/ 387441 h 430836"/>
                <a:gd name="connsiteX0" fmla="*/ 460160 w 460160"/>
                <a:gd name="connsiteY0" fmla="*/ 387441 h 427112"/>
                <a:gd name="connsiteX1" fmla="*/ 100304 w 460160"/>
                <a:gd name="connsiteY1" fmla="*/ 408663 h 427112"/>
                <a:gd name="connsiteX2" fmla="*/ 16300 w 460160"/>
                <a:gd name="connsiteY2" fmla="*/ 232463 h 427112"/>
                <a:gd name="connsiteX3" fmla="*/ 289889 w 460160"/>
                <a:gd name="connsiteY3" fmla="*/ 0 h 427112"/>
                <a:gd name="connsiteX4" fmla="*/ 460160 w 460160"/>
                <a:gd name="connsiteY4" fmla="*/ 387441 h 427112"/>
                <a:gd name="connsiteX0" fmla="*/ 489095 w 489095"/>
                <a:gd name="connsiteY0" fmla="*/ 387441 h 430410"/>
                <a:gd name="connsiteX1" fmla="*/ 129239 w 489095"/>
                <a:gd name="connsiteY1" fmla="*/ 408663 h 430410"/>
                <a:gd name="connsiteX2" fmla="*/ 12831 w 489095"/>
                <a:gd name="connsiteY2" fmla="*/ 185147 h 430410"/>
                <a:gd name="connsiteX3" fmla="*/ 318824 w 489095"/>
                <a:gd name="connsiteY3" fmla="*/ 0 h 430410"/>
                <a:gd name="connsiteX4" fmla="*/ 489095 w 489095"/>
                <a:gd name="connsiteY4" fmla="*/ 387441 h 430410"/>
                <a:gd name="connsiteX0" fmla="*/ 489095 w 489095"/>
                <a:gd name="connsiteY0" fmla="*/ 377519 h 420488"/>
                <a:gd name="connsiteX1" fmla="*/ 129239 w 489095"/>
                <a:gd name="connsiteY1" fmla="*/ 398741 h 420488"/>
                <a:gd name="connsiteX2" fmla="*/ 12831 w 489095"/>
                <a:gd name="connsiteY2" fmla="*/ 175225 h 420488"/>
                <a:gd name="connsiteX3" fmla="*/ 415979 w 489095"/>
                <a:gd name="connsiteY3" fmla="*/ 0 h 420488"/>
                <a:gd name="connsiteX4" fmla="*/ 489095 w 489095"/>
                <a:gd name="connsiteY4" fmla="*/ 377519 h 420488"/>
                <a:gd name="connsiteX0" fmla="*/ 474381 w 474381"/>
                <a:gd name="connsiteY0" fmla="*/ 377519 h 418239"/>
                <a:gd name="connsiteX1" fmla="*/ 114525 w 474381"/>
                <a:gd name="connsiteY1" fmla="*/ 398741 h 418239"/>
                <a:gd name="connsiteX2" fmla="*/ 14382 w 474381"/>
                <a:gd name="connsiteY2" fmla="*/ 207386 h 418239"/>
                <a:gd name="connsiteX3" fmla="*/ 401265 w 474381"/>
                <a:gd name="connsiteY3" fmla="*/ 0 h 418239"/>
                <a:gd name="connsiteX4" fmla="*/ 474381 w 474381"/>
                <a:gd name="connsiteY4" fmla="*/ 377519 h 418239"/>
                <a:gd name="connsiteX0" fmla="*/ 471159 w 471159"/>
                <a:gd name="connsiteY0" fmla="*/ 377519 h 431080"/>
                <a:gd name="connsiteX1" fmla="*/ 143851 w 471159"/>
                <a:gd name="connsiteY1" fmla="*/ 417603 h 431080"/>
                <a:gd name="connsiteX2" fmla="*/ 11160 w 471159"/>
                <a:gd name="connsiteY2" fmla="*/ 207386 h 431080"/>
                <a:gd name="connsiteX3" fmla="*/ 398043 w 471159"/>
                <a:gd name="connsiteY3" fmla="*/ 0 h 431080"/>
                <a:gd name="connsiteX4" fmla="*/ 471159 w 471159"/>
                <a:gd name="connsiteY4" fmla="*/ 377519 h 4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59" h="431080">
                  <a:moveTo>
                    <a:pt x="471159" y="377519"/>
                  </a:moveTo>
                  <a:cubicBezTo>
                    <a:pt x="390374" y="428150"/>
                    <a:pt x="220518" y="445959"/>
                    <a:pt x="143851" y="417603"/>
                  </a:cubicBezTo>
                  <a:cubicBezTo>
                    <a:pt x="67185" y="389248"/>
                    <a:pt x="-33932" y="312856"/>
                    <a:pt x="11160" y="207386"/>
                  </a:cubicBezTo>
                  <a:cubicBezTo>
                    <a:pt x="48866" y="119192"/>
                    <a:pt x="280433" y="0"/>
                    <a:pt x="398043" y="0"/>
                  </a:cubicBezTo>
                  <a:lnTo>
                    <a:pt x="471159" y="377519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742C34F1-BC5D-452E-8B85-11ACB348D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96057" y="2577124"/>
              <a:ext cx="240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3FAB3325-CFFB-4990-8165-A8C32644291D}"/>
                </a:ext>
              </a:extLst>
            </p:cNvPr>
            <p:cNvCxnSpPr>
              <a:cxnSpLocks/>
            </p:cNvCxnSpPr>
            <p:nvPr/>
          </p:nvCxnSpPr>
          <p:spPr>
            <a:xfrm>
              <a:off x="9248025" y="2683963"/>
              <a:ext cx="0" cy="1225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F3337DDF-AF8B-48B1-8AAB-8782625F840C}"/>
                </a:ext>
              </a:extLst>
            </p:cNvPr>
            <p:cNvCxnSpPr>
              <a:cxnSpLocks/>
            </p:cNvCxnSpPr>
            <p:nvPr/>
          </p:nvCxnSpPr>
          <p:spPr>
            <a:xfrm>
              <a:off x="9242147" y="2683963"/>
              <a:ext cx="1972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4DB1CEE-089C-4464-A8C6-7BA39C3D3714}"/>
                </a:ext>
              </a:extLst>
            </p:cNvPr>
            <p:cNvCxnSpPr>
              <a:cxnSpLocks/>
            </p:cNvCxnSpPr>
            <p:nvPr/>
          </p:nvCxnSpPr>
          <p:spPr>
            <a:xfrm>
              <a:off x="9191389" y="2472349"/>
              <a:ext cx="240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E9BB4788-FBC4-4B8C-AA4B-4AECD9674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389" y="3178213"/>
              <a:ext cx="0" cy="1467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5" name="文字方塊 484">
              <a:extLst>
                <a:ext uri="{FF2B5EF4-FFF2-40B4-BE49-F238E27FC236}">
                  <a16:creationId xmlns:a16="http://schemas.microsoft.com/office/drawing/2014/main" id="{A1C02FB5-BE8F-45CC-A84C-07D01ADC497F}"/>
                </a:ext>
              </a:extLst>
            </p:cNvPr>
            <p:cNvSpPr txBox="1"/>
            <p:nvPr/>
          </p:nvSpPr>
          <p:spPr>
            <a:xfrm>
              <a:off x="8774992" y="2350195"/>
              <a:ext cx="5027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文字方塊 486">
              <a:extLst>
                <a:ext uri="{FF2B5EF4-FFF2-40B4-BE49-F238E27FC236}">
                  <a16:creationId xmlns:a16="http://schemas.microsoft.com/office/drawing/2014/main" id="{43F4707D-DA26-4541-B5C3-930F83D778D9}"/>
                </a:ext>
              </a:extLst>
            </p:cNvPr>
            <p:cNvSpPr txBox="1"/>
            <p:nvPr/>
          </p:nvSpPr>
          <p:spPr>
            <a:xfrm>
              <a:off x="10046701" y="2471124"/>
              <a:ext cx="55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PC_SRC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文字方塊 505">
              <a:extLst>
                <a:ext uri="{FF2B5EF4-FFF2-40B4-BE49-F238E27FC236}">
                  <a16:creationId xmlns:a16="http://schemas.microsoft.com/office/drawing/2014/main" id="{3DC680AB-3B8A-4F75-AA8B-D047B835D8AB}"/>
                </a:ext>
              </a:extLst>
            </p:cNvPr>
            <p:cNvSpPr txBox="1"/>
            <p:nvPr/>
          </p:nvSpPr>
          <p:spPr>
            <a:xfrm>
              <a:off x="9072661" y="3304304"/>
              <a:ext cx="2359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1" name="群組 470">
              <a:extLst>
                <a:ext uri="{FF2B5EF4-FFF2-40B4-BE49-F238E27FC236}">
                  <a16:creationId xmlns:a16="http://schemas.microsoft.com/office/drawing/2014/main" id="{BE8110FC-BD19-427B-B00C-319333CB2CB0}"/>
                </a:ext>
              </a:extLst>
            </p:cNvPr>
            <p:cNvGrpSpPr/>
            <p:nvPr/>
          </p:nvGrpSpPr>
          <p:grpSpPr>
            <a:xfrm flipV="1">
              <a:off x="9921503" y="2005757"/>
              <a:ext cx="45719" cy="595012"/>
              <a:chOff x="8305957" y="6136736"/>
              <a:chExt cx="45719" cy="603514"/>
            </a:xfrm>
          </p:grpSpPr>
          <p:cxnSp>
            <p:nvCxnSpPr>
              <p:cNvPr id="473" name="直線單箭頭接點 472">
                <a:extLst>
                  <a:ext uri="{FF2B5EF4-FFF2-40B4-BE49-F238E27FC236}">
                    <a16:creationId xmlns:a16="http://schemas.microsoft.com/office/drawing/2014/main" id="{118EBEC4-12A7-4EA1-80C8-B635FE77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817" y="6164698"/>
                <a:ext cx="0" cy="575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6" name="流程圖: 接點 475">
                <a:extLst>
                  <a:ext uri="{FF2B5EF4-FFF2-40B4-BE49-F238E27FC236}">
                    <a16:creationId xmlns:a16="http://schemas.microsoft.com/office/drawing/2014/main" id="{8C061A21-7049-4AC8-91B9-7459EECB457E}"/>
                  </a:ext>
                </a:extLst>
              </p:cNvPr>
              <p:cNvSpPr/>
              <p:nvPr/>
            </p:nvSpPr>
            <p:spPr>
              <a:xfrm>
                <a:off x="8305957" y="613673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11518D87-63B2-4EFE-9837-073FA7B3804D}"/>
              </a:ext>
            </a:extLst>
          </p:cNvPr>
          <p:cNvSpPr txBox="1"/>
          <p:nvPr/>
        </p:nvSpPr>
        <p:spPr>
          <a:xfrm>
            <a:off x="1791418" y="693585"/>
            <a:ext cx="8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PCF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FF7D8353-5601-41CB-A0B0-14DCB2D407FF}"/>
              </a:ext>
            </a:extLst>
          </p:cNvPr>
          <p:cNvSpPr txBox="1"/>
          <p:nvPr/>
        </p:nvSpPr>
        <p:spPr>
          <a:xfrm>
            <a:off x="5798580" y="433665"/>
            <a:ext cx="8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文字方塊 500">
            <a:extLst>
              <a:ext uri="{FF2B5EF4-FFF2-40B4-BE49-F238E27FC236}">
                <a16:creationId xmlns:a16="http://schemas.microsoft.com/office/drawing/2014/main" id="{656FC46D-435A-4F85-8404-F3040DBE0ED7}"/>
              </a:ext>
            </a:extLst>
          </p:cNvPr>
          <p:cNvSpPr txBox="1"/>
          <p:nvPr/>
        </p:nvSpPr>
        <p:spPr>
          <a:xfrm>
            <a:off x="8197895" y="1417933"/>
            <a:ext cx="104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CTRVectorM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文字方塊 501">
            <a:extLst>
              <a:ext uri="{FF2B5EF4-FFF2-40B4-BE49-F238E27FC236}">
                <a16:creationId xmlns:a16="http://schemas.microsoft.com/office/drawing/2014/main" id="{14B2526D-CB4A-41DE-BFAD-56A2CA553F8F}"/>
              </a:ext>
            </a:extLst>
          </p:cNvPr>
          <p:cNvSpPr txBox="1"/>
          <p:nvPr/>
        </p:nvSpPr>
        <p:spPr>
          <a:xfrm>
            <a:off x="10381377" y="1417864"/>
            <a:ext cx="104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CTRVectorW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85B9DE2A-104D-4988-9DCB-ABFC27B7FC63}"/>
              </a:ext>
            </a:extLst>
          </p:cNvPr>
          <p:cNvSpPr txBox="1"/>
          <p:nvPr/>
        </p:nvSpPr>
        <p:spPr>
          <a:xfrm>
            <a:off x="6987304" y="4673111"/>
            <a:ext cx="821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字方塊 515">
            <a:extLst>
              <a:ext uri="{FF2B5EF4-FFF2-40B4-BE49-F238E27FC236}">
                <a16:creationId xmlns:a16="http://schemas.microsoft.com/office/drawing/2014/main" id="{D732CC78-5E27-47BA-B27D-675069F2E441}"/>
              </a:ext>
            </a:extLst>
          </p:cNvPr>
          <p:cNvSpPr txBox="1"/>
          <p:nvPr/>
        </p:nvSpPr>
        <p:spPr>
          <a:xfrm>
            <a:off x="9465287" y="5682846"/>
            <a:ext cx="704029" cy="22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WBResultM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文字方塊 521">
            <a:extLst>
              <a:ext uri="{FF2B5EF4-FFF2-40B4-BE49-F238E27FC236}">
                <a16:creationId xmlns:a16="http://schemas.microsoft.com/office/drawing/2014/main" id="{6A35B7CB-4B62-4850-B0E7-3EEB88BABE05}"/>
              </a:ext>
            </a:extLst>
          </p:cNvPr>
          <p:cNvSpPr txBox="1"/>
          <p:nvPr/>
        </p:nvSpPr>
        <p:spPr>
          <a:xfrm>
            <a:off x="5278030" y="4933689"/>
            <a:ext cx="97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imm8E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8B9DDB5-90A0-4FC4-8B8C-BE01E5D7B034}"/>
              </a:ext>
            </a:extLst>
          </p:cNvPr>
          <p:cNvGrpSpPr/>
          <p:nvPr/>
        </p:nvGrpSpPr>
        <p:grpSpPr>
          <a:xfrm>
            <a:off x="8114241" y="4374368"/>
            <a:ext cx="526957" cy="874403"/>
            <a:chOff x="3390500" y="4509986"/>
            <a:chExt cx="972379" cy="731267"/>
          </a:xfrm>
        </p:grpSpPr>
        <p:grpSp>
          <p:nvGrpSpPr>
            <p:cNvPr id="524" name="群組 523">
              <a:extLst>
                <a:ext uri="{FF2B5EF4-FFF2-40B4-BE49-F238E27FC236}">
                  <a16:creationId xmlns:a16="http://schemas.microsoft.com/office/drawing/2014/main" id="{CDB95208-E953-4E26-A971-15DA60C21173}"/>
                </a:ext>
              </a:extLst>
            </p:cNvPr>
            <p:cNvGrpSpPr/>
            <p:nvPr/>
          </p:nvGrpSpPr>
          <p:grpSpPr>
            <a:xfrm rot="10800000">
              <a:off x="3390500" y="4556790"/>
              <a:ext cx="45719" cy="684463"/>
              <a:chOff x="5420245" y="6009163"/>
              <a:chExt cx="45719" cy="721304"/>
            </a:xfrm>
          </p:grpSpPr>
          <p:cxnSp>
            <p:nvCxnSpPr>
              <p:cNvPr id="527" name="直線單箭頭接點 526">
                <a:extLst>
                  <a:ext uri="{FF2B5EF4-FFF2-40B4-BE49-F238E27FC236}">
                    <a16:creationId xmlns:a16="http://schemas.microsoft.com/office/drawing/2014/main" id="{BF1AFD48-BB71-40B6-ACD6-B26F77C71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04" y="6021269"/>
                <a:ext cx="0" cy="70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34" name="流程圖: 接點 533">
                <a:extLst>
                  <a:ext uri="{FF2B5EF4-FFF2-40B4-BE49-F238E27FC236}">
                    <a16:creationId xmlns:a16="http://schemas.microsoft.com/office/drawing/2014/main" id="{E34920F4-1F76-457B-9811-C833DE62D5FF}"/>
                  </a:ext>
                </a:extLst>
              </p:cNvPr>
              <p:cNvSpPr/>
              <p:nvPr/>
            </p:nvSpPr>
            <p:spPr>
              <a:xfrm>
                <a:off x="5420245" y="6009163"/>
                <a:ext cx="45719" cy="45719"/>
              </a:xfrm>
              <a:prstGeom prst="flowChartConnector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6" name="文字方塊 535">
              <a:extLst>
                <a:ext uri="{FF2B5EF4-FFF2-40B4-BE49-F238E27FC236}">
                  <a16:creationId xmlns:a16="http://schemas.microsoft.com/office/drawing/2014/main" id="{3621E02A-7415-497C-8F53-177E21FE0A0F}"/>
                </a:ext>
              </a:extLst>
            </p:cNvPr>
            <p:cNvSpPr txBox="1"/>
            <p:nvPr/>
          </p:nvSpPr>
          <p:spPr>
            <a:xfrm>
              <a:off x="3390777" y="4509986"/>
              <a:ext cx="972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jumpAddr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3" name="群組 542">
            <a:extLst>
              <a:ext uri="{FF2B5EF4-FFF2-40B4-BE49-F238E27FC236}">
                <a16:creationId xmlns:a16="http://schemas.microsoft.com/office/drawing/2014/main" id="{43156D00-97E8-4FE4-BAE4-F353F39C22CC}"/>
              </a:ext>
            </a:extLst>
          </p:cNvPr>
          <p:cNvGrpSpPr/>
          <p:nvPr/>
        </p:nvGrpSpPr>
        <p:grpSpPr>
          <a:xfrm rot="10800000">
            <a:off x="1385961" y="2064027"/>
            <a:ext cx="1008196" cy="215444"/>
            <a:chOff x="5231868" y="2187098"/>
            <a:chExt cx="772657" cy="215444"/>
          </a:xfrm>
        </p:grpSpPr>
        <p:cxnSp>
          <p:nvCxnSpPr>
            <p:cNvPr id="544" name="直線單箭頭接點 543">
              <a:extLst>
                <a:ext uri="{FF2B5EF4-FFF2-40B4-BE49-F238E27FC236}">
                  <a16:creationId xmlns:a16="http://schemas.microsoft.com/office/drawing/2014/main" id="{32FF5BE8-A8CD-44F7-BC94-D3AA97E34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868" y="2300409"/>
              <a:ext cx="270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6" name="文字方塊 545">
              <a:extLst>
                <a:ext uri="{FF2B5EF4-FFF2-40B4-BE49-F238E27FC236}">
                  <a16:creationId xmlns:a16="http://schemas.microsoft.com/office/drawing/2014/main" id="{5593A750-3388-4055-97C3-445938A84219}"/>
                </a:ext>
              </a:extLst>
            </p:cNvPr>
            <p:cNvSpPr txBox="1"/>
            <p:nvPr/>
          </p:nvSpPr>
          <p:spPr>
            <a:xfrm rot="10800000">
              <a:off x="5428994" y="2187098"/>
              <a:ext cx="5755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Flush IF/ID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7" name="橢圓 546">
            <a:extLst>
              <a:ext uri="{FF2B5EF4-FFF2-40B4-BE49-F238E27FC236}">
                <a16:creationId xmlns:a16="http://schemas.microsoft.com/office/drawing/2014/main" id="{D24E8F37-108F-49A5-BDFD-E388689F380E}"/>
              </a:ext>
            </a:extLst>
          </p:cNvPr>
          <p:cNvSpPr/>
          <p:nvPr/>
        </p:nvSpPr>
        <p:spPr>
          <a:xfrm>
            <a:off x="277784" y="3502407"/>
            <a:ext cx="123946" cy="3387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0</a:t>
            </a:r>
          </a:p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cxnSp>
        <p:nvCxnSpPr>
          <p:cNvPr id="559" name="直線單箭頭接點 558">
            <a:extLst>
              <a:ext uri="{FF2B5EF4-FFF2-40B4-BE49-F238E27FC236}">
                <a16:creationId xmlns:a16="http://schemas.microsoft.com/office/drawing/2014/main" id="{3BBD1AB4-76A6-456A-827C-D7C233C997B3}"/>
              </a:ext>
            </a:extLst>
          </p:cNvPr>
          <p:cNvCxnSpPr>
            <a:cxnSpLocks/>
          </p:cNvCxnSpPr>
          <p:nvPr/>
        </p:nvCxnSpPr>
        <p:spPr>
          <a:xfrm>
            <a:off x="343460" y="3127549"/>
            <a:ext cx="0" cy="380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0" name="文字方塊 559">
            <a:extLst>
              <a:ext uri="{FF2B5EF4-FFF2-40B4-BE49-F238E27FC236}">
                <a16:creationId xmlns:a16="http://schemas.microsoft.com/office/drawing/2014/main" id="{3B9EB156-EBCC-4BD8-8DA5-BFFC401258AC}"/>
              </a:ext>
            </a:extLst>
          </p:cNvPr>
          <p:cNvSpPr txBox="1"/>
          <p:nvPr/>
        </p:nvSpPr>
        <p:spPr>
          <a:xfrm>
            <a:off x="160421" y="2951174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1" name="直線單箭頭接點 560">
            <a:extLst>
              <a:ext uri="{FF2B5EF4-FFF2-40B4-BE49-F238E27FC236}">
                <a16:creationId xmlns:a16="http://schemas.microsoft.com/office/drawing/2014/main" id="{9E06E4B7-0AE6-4836-B8E7-3212906D721B}"/>
              </a:ext>
            </a:extLst>
          </p:cNvPr>
          <p:cNvCxnSpPr>
            <a:cxnSpLocks/>
            <a:endCxn id="547" idx="1"/>
          </p:cNvCxnSpPr>
          <p:nvPr/>
        </p:nvCxnSpPr>
        <p:spPr>
          <a:xfrm>
            <a:off x="132817" y="3545620"/>
            <a:ext cx="163118" cy="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2" name="直線單箭頭接點 561">
            <a:extLst>
              <a:ext uri="{FF2B5EF4-FFF2-40B4-BE49-F238E27FC236}">
                <a16:creationId xmlns:a16="http://schemas.microsoft.com/office/drawing/2014/main" id="{724CDFA4-E7D0-4A26-9691-66B83A69F4C7}"/>
              </a:ext>
            </a:extLst>
          </p:cNvPr>
          <p:cNvCxnSpPr>
            <a:cxnSpLocks/>
          </p:cNvCxnSpPr>
          <p:nvPr/>
        </p:nvCxnSpPr>
        <p:spPr>
          <a:xfrm>
            <a:off x="66675" y="3784232"/>
            <a:ext cx="208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C94DDD1A-7E3D-4CEF-A4F3-7D02C8293237}"/>
              </a:ext>
            </a:extLst>
          </p:cNvPr>
          <p:cNvSpPr txBox="1"/>
          <p:nvPr/>
        </p:nvSpPr>
        <p:spPr>
          <a:xfrm>
            <a:off x="-86829" y="3289184"/>
            <a:ext cx="40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jumpAddr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文字方塊 382">
            <a:extLst>
              <a:ext uri="{FF2B5EF4-FFF2-40B4-BE49-F238E27FC236}">
                <a16:creationId xmlns:a16="http://schemas.microsoft.com/office/drawing/2014/main" id="{F271D7E0-F05F-4D8A-8BC9-6F63A51B0505}"/>
              </a:ext>
            </a:extLst>
          </p:cNvPr>
          <p:cNvSpPr txBox="1"/>
          <p:nvPr/>
        </p:nvSpPr>
        <p:spPr>
          <a:xfrm>
            <a:off x="666455" y="-194399"/>
            <a:ext cx="119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文字方塊 383">
            <a:extLst>
              <a:ext uri="{FF2B5EF4-FFF2-40B4-BE49-F238E27FC236}">
                <a16:creationId xmlns:a16="http://schemas.microsoft.com/office/drawing/2014/main" id="{0AE78A88-FDAB-4C00-913B-9B02C87813D3}"/>
              </a:ext>
            </a:extLst>
          </p:cNvPr>
          <p:cNvSpPr txBox="1"/>
          <p:nvPr/>
        </p:nvSpPr>
        <p:spPr>
          <a:xfrm>
            <a:off x="3496236" y="-217178"/>
            <a:ext cx="119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文字方塊 391">
            <a:extLst>
              <a:ext uri="{FF2B5EF4-FFF2-40B4-BE49-F238E27FC236}">
                <a16:creationId xmlns:a16="http://schemas.microsoft.com/office/drawing/2014/main" id="{4B14329C-C9F2-49EA-B8BE-B7244E9828A1}"/>
              </a:ext>
            </a:extLst>
          </p:cNvPr>
          <p:cNvSpPr txBox="1"/>
          <p:nvPr/>
        </p:nvSpPr>
        <p:spPr>
          <a:xfrm>
            <a:off x="5920327" y="-246460"/>
            <a:ext cx="119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文字方塊 409">
            <a:extLst>
              <a:ext uri="{FF2B5EF4-FFF2-40B4-BE49-F238E27FC236}">
                <a16:creationId xmlns:a16="http://schemas.microsoft.com/office/drawing/2014/main" id="{F708EFBD-8417-4D0D-B206-F7395AC99F81}"/>
              </a:ext>
            </a:extLst>
          </p:cNvPr>
          <p:cNvSpPr txBox="1"/>
          <p:nvPr/>
        </p:nvSpPr>
        <p:spPr>
          <a:xfrm>
            <a:off x="8139141" y="-245653"/>
            <a:ext cx="210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文字方塊 411">
            <a:extLst>
              <a:ext uri="{FF2B5EF4-FFF2-40B4-BE49-F238E27FC236}">
                <a16:creationId xmlns:a16="http://schemas.microsoft.com/office/drawing/2014/main" id="{CB05BABA-3330-4894-BF1D-AD09A02FFF8C}"/>
              </a:ext>
            </a:extLst>
          </p:cNvPr>
          <p:cNvSpPr txBox="1"/>
          <p:nvPr/>
        </p:nvSpPr>
        <p:spPr>
          <a:xfrm>
            <a:off x="10588961" y="-202143"/>
            <a:ext cx="210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F1BDEF1F-3CF6-4468-BD59-3925AC0C3E1F}"/>
              </a:ext>
            </a:extLst>
          </p:cNvPr>
          <p:cNvGrpSpPr/>
          <p:nvPr/>
        </p:nvGrpSpPr>
        <p:grpSpPr>
          <a:xfrm>
            <a:off x="455602" y="2117509"/>
            <a:ext cx="329881" cy="443047"/>
            <a:chOff x="1453273" y="3405558"/>
            <a:chExt cx="258670" cy="443047"/>
          </a:xfrm>
        </p:grpSpPr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9DC318F3-F695-4A67-A80E-A44571D60A77}"/>
                </a:ext>
              </a:extLst>
            </p:cNvPr>
            <p:cNvSpPr/>
            <p:nvPr/>
          </p:nvSpPr>
          <p:spPr>
            <a:xfrm>
              <a:off x="1453273" y="3405558"/>
              <a:ext cx="258670" cy="44304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SR</a:t>
              </a:r>
              <a:endParaRPr lang="zh-TW" altLang="en-US" sz="800" dirty="0"/>
            </a:p>
          </p:txBody>
        </p: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6C5AE218-8D1E-4197-B829-B84DBB6B01F2}"/>
                </a:ext>
              </a:extLst>
            </p:cNvPr>
            <p:cNvCxnSpPr>
              <a:cxnSpLocks/>
            </p:cNvCxnSpPr>
            <p:nvPr/>
          </p:nvCxnSpPr>
          <p:spPr>
            <a:xfrm>
              <a:off x="1453273" y="3405558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89B35475-42DD-42E5-94D2-8588E6974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608" y="3405558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9" name="直線單箭頭接點 468">
            <a:extLst>
              <a:ext uri="{FF2B5EF4-FFF2-40B4-BE49-F238E27FC236}">
                <a16:creationId xmlns:a16="http://schemas.microsoft.com/office/drawing/2014/main" id="{9EA8ED4D-A24B-43E6-A00F-A7A3E465388C}"/>
              </a:ext>
            </a:extLst>
          </p:cNvPr>
          <p:cNvCxnSpPr>
            <a:cxnSpLocks/>
          </p:cNvCxnSpPr>
          <p:nvPr/>
        </p:nvCxnSpPr>
        <p:spPr>
          <a:xfrm flipH="1">
            <a:off x="997528" y="2337022"/>
            <a:ext cx="3591" cy="1192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4" name="文字方塊 473">
            <a:extLst>
              <a:ext uri="{FF2B5EF4-FFF2-40B4-BE49-F238E27FC236}">
                <a16:creationId xmlns:a16="http://schemas.microsoft.com/office/drawing/2014/main" id="{AA6AA712-5D57-4402-A1EA-1EB6E750393D}"/>
              </a:ext>
            </a:extLst>
          </p:cNvPr>
          <p:cNvSpPr txBox="1"/>
          <p:nvPr/>
        </p:nvSpPr>
        <p:spPr>
          <a:xfrm>
            <a:off x="759671" y="2052726"/>
            <a:ext cx="62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state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804B7849-7C20-4A0F-AEEE-44810C6377DE}"/>
              </a:ext>
            </a:extLst>
          </p:cNvPr>
          <p:cNvCxnSpPr>
            <a:cxnSpLocks/>
          </p:cNvCxnSpPr>
          <p:nvPr/>
        </p:nvCxnSpPr>
        <p:spPr>
          <a:xfrm flipV="1">
            <a:off x="630221" y="1958021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直線單箭頭接點 493">
            <a:extLst>
              <a:ext uri="{FF2B5EF4-FFF2-40B4-BE49-F238E27FC236}">
                <a16:creationId xmlns:a16="http://schemas.microsoft.com/office/drawing/2014/main" id="{92904E14-E3EA-4070-9104-C381E3EBD0B5}"/>
              </a:ext>
            </a:extLst>
          </p:cNvPr>
          <p:cNvCxnSpPr>
            <a:cxnSpLocks/>
          </p:cNvCxnSpPr>
          <p:nvPr/>
        </p:nvCxnSpPr>
        <p:spPr>
          <a:xfrm>
            <a:off x="244475" y="2350195"/>
            <a:ext cx="2211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3" name="文字方塊 502">
            <a:extLst>
              <a:ext uri="{FF2B5EF4-FFF2-40B4-BE49-F238E27FC236}">
                <a16:creationId xmlns:a16="http://schemas.microsoft.com/office/drawing/2014/main" id="{C613B402-E589-4986-BB9C-A548640C91D1}"/>
              </a:ext>
            </a:extLst>
          </p:cNvPr>
          <p:cNvSpPr txBox="1"/>
          <p:nvPr/>
        </p:nvSpPr>
        <p:spPr>
          <a:xfrm>
            <a:off x="155659" y="2087265"/>
            <a:ext cx="628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5CEE1302-B3CF-4BE9-B715-32DD627517A0}"/>
              </a:ext>
            </a:extLst>
          </p:cNvPr>
          <p:cNvCxnSpPr>
            <a:cxnSpLocks/>
          </p:cNvCxnSpPr>
          <p:nvPr/>
        </p:nvCxnSpPr>
        <p:spPr>
          <a:xfrm flipV="1">
            <a:off x="789802" y="2349702"/>
            <a:ext cx="208409" cy="25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5" name="直線單箭頭接點 504">
            <a:extLst>
              <a:ext uri="{FF2B5EF4-FFF2-40B4-BE49-F238E27FC236}">
                <a16:creationId xmlns:a16="http://schemas.microsoft.com/office/drawing/2014/main" id="{BFEB0BCB-9B5C-4E0D-A4E7-7D5F005CF3EE}"/>
              </a:ext>
            </a:extLst>
          </p:cNvPr>
          <p:cNvCxnSpPr>
            <a:cxnSpLocks/>
          </p:cNvCxnSpPr>
          <p:nvPr/>
        </p:nvCxnSpPr>
        <p:spPr>
          <a:xfrm flipV="1">
            <a:off x="626716" y="2541170"/>
            <a:ext cx="638" cy="272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2B672321-8A02-4722-A546-6691A5BA04DD}"/>
              </a:ext>
            </a:extLst>
          </p:cNvPr>
          <p:cNvSpPr txBox="1"/>
          <p:nvPr/>
        </p:nvSpPr>
        <p:spPr>
          <a:xfrm>
            <a:off x="470543" y="2763716"/>
            <a:ext cx="426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186CBF79-C716-47CC-9A63-CF02CE83966E}"/>
              </a:ext>
            </a:extLst>
          </p:cNvPr>
          <p:cNvCxnSpPr>
            <a:cxnSpLocks/>
          </p:cNvCxnSpPr>
          <p:nvPr/>
        </p:nvCxnSpPr>
        <p:spPr>
          <a:xfrm flipV="1">
            <a:off x="4619009" y="1195207"/>
            <a:ext cx="0" cy="506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6" name="群組 455">
            <a:extLst>
              <a:ext uri="{FF2B5EF4-FFF2-40B4-BE49-F238E27FC236}">
                <a16:creationId xmlns:a16="http://schemas.microsoft.com/office/drawing/2014/main" id="{7B8C03C3-72B8-4FF8-9EDF-002181F3B143}"/>
              </a:ext>
            </a:extLst>
          </p:cNvPr>
          <p:cNvGrpSpPr/>
          <p:nvPr/>
        </p:nvGrpSpPr>
        <p:grpSpPr>
          <a:xfrm>
            <a:off x="2833083" y="3516643"/>
            <a:ext cx="169149" cy="508438"/>
            <a:chOff x="1453273" y="3405558"/>
            <a:chExt cx="258670" cy="508438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CEE700A1-53E3-470C-B8BE-2099C85E9FEB}"/>
                </a:ext>
              </a:extLst>
            </p:cNvPr>
            <p:cNvSpPr/>
            <p:nvPr/>
          </p:nvSpPr>
          <p:spPr>
            <a:xfrm>
              <a:off x="1453273" y="3413932"/>
              <a:ext cx="258670" cy="50006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IR</a:t>
              </a:r>
              <a:endParaRPr lang="zh-TW" altLang="en-US" sz="800" dirty="0"/>
            </a:p>
          </p:txBody>
        </p:sp>
        <p:cxnSp>
          <p:nvCxnSpPr>
            <p:cNvPr id="462" name="直線接點 461">
              <a:extLst>
                <a:ext uri="{FF2B5EF4-FFF2-40B4-BE49-F238E27FC236}">
                  <a16:creationId xmlns:a16="http://schemas.microsoft.com/office/drawing/2014/main" id="{D7C9BC89-9E83-4A7C-96C1-DA7701A55129}"/>
                </a:ext>
              </a:extLst>
            </p:cNvPr>
            <p:cNvCxnSpPr>
              <a:cxnSpLocks/>
            </p:cNvCxnSpPr>
            <p:nvPr/>
          </p:nvCxnSpPr>
          <p:spPr>
            <a:xfrm>
              <a:off x="1453273" y="3405558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直線接點 522">
              <a:extLst>
                <a:ext uri="{FF2B5EF4-FFF2-40B4-BE49-F238E27FC236}">
                  <a16:creationId xmlns:a16="http://schemas.microsoft.com/office/drawing/2014/main" id="{E969C057-DECA-4326-ABC5-E31550E49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676" y="3405558"/>
              <a:ext cx="127267" cy="123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79D77734-EC08-4D04-ACDA-74652925B17F}"/>
              </a:ext>
            </a:extLst>
          </p:cNvPr>
          <p:cNvCxnSpPr>
            <a:cxnSpLocks/>
          </p:cNvCxnSpPr>
          <p:nvPr/>
        </p:nvCxnSpPr>
        <p:spPr>
          <a:xfrm flipV="1">
            <a:off x="2916439" y="3245183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直線單箭頭接點 530">
            <a:extLst>
              <a:ext uri="{FF2B5EF4-FFF2-40B4-BE49-F238E27FC236}">
                <a16:creationId xmlns:a16="http://schemas.microsoft.com/office/drawing/2014/main" id="{81DF9E16-2594-40FF-A88A-E92E9B994FE2}"/>
              </a:ext>
            </a:extLst>
          </p:cNvPr>
          <p:cNvCxnSpPr>
            <a:cxnSpLocks/>
          </p:cNvCxnSpPr>
          <p:nvPr/>
        </p:nvCxnSpPr>
        <p:spPr>
          <a:xfrm>
            <a:off x="2716535" y="3754547"/>
            <a:ext cx="126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3" name="流程圖: 接點 532">
            <a:extLst>
              <a:ext uri="{FF2B5EF4-FFF2-40B4-BE49-F238E27FC236}">
                <a16:creationId xmlns:a16="http://schemas.microsoft.com/office/drawing/2014/main" id="{D2CA374E-8D68-4150-8498-9E9546FB557C}"/>
              </a:ext>
            </a:extLst>
          </p:cNvPr>
          <p:cNvSpPr/>
          <p:nvPr/>
        </p:nvSpPr>
        <p:spPr>
          <a:xfrm>
            <a:off x="2856068" y="3399397"/>
            <a:ext cx="121710" cy="12871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5D3F9532-4F75-4F44-AA28-F710A730866F}"/>
              </a:ext>
            </a:extLst>
          </p:cNvPr>
          <p:cNvCxnSpPr>
            <a:cxnSpLocks/>
          </p:cNvCxnSpPr>
          <p:nvPr/>
        </p:nvCxnSpPr>
        <p:spPr>
          <a:xfrm flipV="1">
            <a:off x="11092599" y="2821506"/>
            <a:ext cx="0" cy="15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3" name="群組 562">
            <a:extLst>
              <a:ext uri="{FF2B5EF4-FFF2-40B4-BE49-F238E27FC236}">
                <a16:creationId xmlns:a16="http://schemas.microsoft.com/office/drawing/2014/main" id="{81892613-AD1E-4ECE-9043-84C79DEFBBD6}"/>
              </a:ext>
            </a:extLst>
          </p:cNvPr>
          <p:cNvGrpSpPr/>
          <p:nvPr/>
        </p:nvGrpSpPr>
        <p:grpSpPr>
          <a:xfrm>
            <a:off x="10985806" y="2982186"/>
            <a:ext cx="213587" cy="637158"/>
            <a:chOff x="1453273" y="3405558"/>
            <a:chExt cx="258670" cy="443047"/>
          </a:xfrm>
        </p:grpSpPr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A6A39C68-62E9-4335-A94E-3559304BA02A}"/>
                </a:ext>
              </a:extLst>
            </p:cNvPr>
            <p:cNvSpPr/>
            <p:nvPr/>
          </p:nvSpPr>
          <p:spPr>
            <a:xfrm>
              <a:off x="1453273" y="3405558"/>
              <a:ext cx="258670" cy="44304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DR</a:t>
              </a:r>
              <a:endParaRPr lang="zh-TW" altLang="en-US" sz="800" dirty="0"/>
            </a:p>
          </p:txBody>
        </p:sp>
        <p:cxnSp>
          <p:nvCxnSpPr>
            <p:cNvPr id="566" name="直線接點 565">
              <a:extLst>
                <a:ext uri="{FF2B5EF4-FFF2-40B4-BE49-F238E27FC236}">
                  <a16:creationId xmlns:a16="http://schemas.microsoft.com/office/drawing/2014/main" id="{6982ED21-2DA2-45B2-9036-53966640AB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3273" y="3405558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直線接點 566">
              <a:extLst>
                <a:ext uri="{FF2B5EF4-FFF2-40B4-BE49-F238E27FC236}">
                  <a16:creationId xmlns:a16="http://schemas.microsoft.com/office/drawing/2014/main" id="{2AD7EE5B-1F1C-47DF-9C4A-C2E5B7DB6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608" y="3405558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8" name="直線單箭頭接點 567">
            <a:extLst>
              <a:ext uri="{FF2B5EF4-FFF2-40B4-BE49-F238E27FC236}">
                <a16:creationId xmlns:a16="http://schemas.microsoft.com/office/drawing/2014/main" id="{72C79355-E4E2-408E-8DC3-8230898E175D}"/>
              </a:ext>
            </a:extLst>
          </p:cNvPr>
          <p:cNvCxnSpPr>
            <a:cxnSpLocks/>
          </p:cNvCxnSpPr>
          <p:nvPr/>
        </p:nvCxnSpPr>
        <p:spPr>
          <a:xfrm>
            <a:off x="10827658" y="3317776"/>
            <a:ext cx="157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EF160C04-A018-4F95-B824-0F16A8016B2F}"/>
              </a:ext>
            </a:extLst>
          </p:cNvPr>
          <p:cNvCxnSpPr>
            <a:cxnSpLocks/>
          </p:cNvCxnSpPr>
          <p:nvPr/>
        </p:nvCxnSpPr>
        <p:spPr>
          <a:xfrm>
            <a:off x="11199393" y="3317776"/>
            <a:ext cx="60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4433160-11E8-442C-90E4-0AF039E386F9}"/>
              </a:ext>
            </a:extLst>
          </p:cNvPr>
          <p:cNvGrpSpPr/>
          <p:nvPr/>
        </p:nvGrpSpPr>
        <p:grpSpPr>
          <a:xfrm>
            <a:off x="4360604" y="973415"/>
            <a:ext cx="508438" cy="246221"/>
            <a:chOff x="4279412" y="837431"/>
            <a:chExt cx="508438" cy="246221"/>
          </a:xfrm>
        </p:grpSpPr>
        <p:grpSp>
          <p:nvGrpSpPr>
            <p:cNvPr id="570" name="群組 569">
              <a:extLst>
                <a:ext uri="{FF2B5EF4-FFF2-40B4-BE49-F238E27FC236}">
                  <a16:creationId xmlns:a16="http://schemas.microsoft.com/office/drawing/2014/main" id="{1E2D417B-89FE-4604-BA99-D6B51DBE6FB1}"/>
                </a:ext>
              </a:extLst>
            </p:cNvPr>
            <p:cNvGrpSpPr/>
            <p:nvPr/>
          </p:nvGrpSpPr>
          <p:grpSpPr>
            <a:xfrm rot="16200000">
              <a:off x="4449056" y="722070"/>
              <a:ext cx="169149" cy="508438"/>
              <a:chOff x="1453273" y="3405558"/>
              <a:chExt cx="258670" cy="508438"/>
            </a:xfrm>
          </p:grpSpPr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060BEC5-6E32-48A1-9EC6-C64DDD8045AE}"/>
                  </a:ext>
                </a:extLst>
              </p:cNvPr>
              <p:cNvSpPr/>
              <p:nvPr/>
            </p:nvSpPr>
            <p:spPr>
              <a:xfrm>
                <a:off x="1453273" y="3413932"/>
                <a:ext cx="258670" cy="50006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 dirty="0"/>
              </a:p>
            </p:txBody>
          </p:sp>
          <p:cxnSp>
            <p:nvCxnSpPr>
              <p:cNvPr id="572" name="直線接點 571">
                <a:extLst>
                  <a:ext uri="{FF2B5EF4-FFF2-40B4-BE49-F238E27FC236}">
                    <a16:creationId xmlns:a16="http://schemas.microsoft.com/office/drawing/2014/main" id="{0FDB813F-2FEF-4B71-A141-705022E74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273" y="34055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直線接點 572">
                <a:extLst>
                  <a:ext uri="{FF2B5EF4-FFF2-40B4-BE49-F238E27FC236}">
                    <a16:creationId xmlns:a16="http://schemas.microsoft.com/office/drawing/2014/main" id="{E5FAF34F-7E80-448B-B2D2-8AA96F8A4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4676" y="3405558"/>
                <a:ext cx="127267" cy="1235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27B7102-19C2-4680-9B82-4A2E26135210}"/>
                </a:ext>
              </a:extLst>
            </p:cNvPr>
            <p:cNvSpPr txBox="1"/>
            <p:nvPr/>
          </p:nvSpPr>
          <p:spPr>
            <a:xfrm>
              <a:off x="4344156" y="837431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stop</a:t>
              </a:r>
              <a:endParaRPr lang="zh-TW" altLang="en-US" sz="1000" dirty="0"/>
            </a:p>
          </p:txBody>
        </p:sp>
      </p:grpSp>
      <p:cxnSp>
        <p:nvCxnSpPr>
          <p:cNvPr id="574" name="直線單箭頭接點 573">
            <a:extLst>
              <a:ext uri="{FF2B5EF4-FFF2-40B4-BE49-F238E27FC236}">
                <a16:creationId xmlns:a16="http://schemas.microsoft.com/office/drawing/2014/main" id="{D1059CB0-ABAA-4E86-80DE-4F31ECDD5936}"/>
              </a:ext>
            </a:extLst>
          </p:cNvPr>
          <p:cNvCxnSpPr>
            <a:cxnSpLocks/>
          </p:cNvCxnSpPr>
          <p:nvPr/>
        </p:nvCxnSpPr>
        <p:spPr>
          <a:xfrm flipV="1">
            <a:off x="4619009" y="841366"/>
            <a:ext cx="0" cy="181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89307C65-ECE3-4ABF-A358-35B909CDF5B3}"/>
              </a:ext>
            </a:extLst>
          </p:cNvPr>
          <p:cNvCxnSpPr>
            <a:cxnSpLocks/>
          </p:cNvCxnSpPr>
          <p:nvPr/>
        </p:nvCxnSpPr>
        <p:spPr>
          <a:xfrm flipH="1">
            <a:off x="4206492" y="1110921"/>
            <a:ext cx="1674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3" name="群組 412">
            <a:extLst>
              <a:ext uri="{FF2B5EF4-FFF2-40B4-BE49-F238E27FC236}">
                <a16:creationId xmlns:a16="http://schemas.microsoft.com/office/drawing/2014/main" id="{D46FDE0B-3445-4A9D-B5A7-3A691F5BA934}"/>
              </a:ext>
            </a:extLst>
          </p:cNvPr>
          <p:cNvGrpSpPr/>
          <p:nvPr/>
        </p:nvGrpSpPr>
        <p:grpSpPr>
          <a:xfrm>
            <a:off x="8492699" y="2904742"/>
            <a:ext cx="506780" cy="1026364"/>
            <a:chOff x="9625974" y="4679406"/>
            <a:chExt cx="506780" cy="1026364"/>
          </a:xfrm>
        </p:grpSpPr>
        <p:sp>
          <p:nvSpPr>
            <p:cNvPr id="430" name="橢圓 429">
              <a:extLst>
                <a:ext uri="{FF2B5EF4-FFF2-40B4-BE49-F238E27FC236}">
                  <a16:creationId xmlns:a16="http://schemas.microsoft.com/office/drawing/2014/main" id="{6DD6EC53-76BD-4412-8AE1-17F85262525D}"/>
                </a:ext>
              </a:extLst>
            </p:cNvPr>
            <p:cNvSpPr/>
            <p:nvPr/>
          </p:nvSpPr>
          <p:spPr>
            <a:xfrm>
              <a:off x="9716121" y="4976847"/>
              <a:ext cx="228600" cy="728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1</a:t>
              </a:r>
            </a:p>
            <a:p>
              <a:pPr algn="ctr"/>
              <a:endParaRPr lang="en-US" altLang="zh-TW" sz="800" dirty="0"/>
            </a:p>
            <a:p>
              <a:pPr algn="ctr"/>
              <a:r>
                <a:rPr lang="en-US" altLang="zh-TW" sz="800" dirty="0"/>
                <a:t>0</a:t>
              </a:r>
            </a:p>
          </p:txBody>
        </p:sp>
        <p:cxnSp>
          <p:nvCxnSpPr>
            <p:cNvPr id="521" name="直線單箭頭接點 520">
              <a:extLst>
                <a:ext uri="{FF2B5EF4-FFF2-40B4-BE49-F238E27FC236}">
                  <a16:creationId xmlns:a16="http://schemas.microsoft.com/office/drawing/2014/main" id="{21DBFD94-A351-42E2-A994-29A3362AE0CC}"/>
                </a:ext>
              </a:extLst>
            </p:cNvPr>
            <p:cNvCxnSpPr>
              <a:cxnSpLocks/>
            </p:cNvCxnSpPr>
            <p:nvPr/>
          </p:nvCxnSpPr>
          <p:spPr>
            <a:xfrm>
              <a:off x="9837539" y="4851069"/>
              <a:ext cx="0" cy="12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文字方塊 575">
              <a:extLst>
                <a:ext uri="{FF2B5EF4-FFF2-40B4-BE49-F238E27FC236}">
                  <a16:creationId xmlns:a16="http://schemas.microsoft.com/office/drawing/2014/main" id="{DB23C3F0-4B85-4EE7-967C-E3CB2EE4B603}"/>
                </a:ext>
              </a:extLst>
            </p:cNvPr>
            <p:cNvSpPr txBox="1"/>
            <p:nvPr/>
          </p:nvSpPr>
          <p:spPr>
            <a:xfrm>
              <a:off x="9625974" y="4679406"/>
              <a:ext cx="506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floating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FDD4057B-7E89-43B5-B11D-5756D16D4EBB}"/>
              </a:ext>
            </a:extLst>
          </p:cNvPr>
          <p:cNvCxnSpPr>
            <a:cxnSpLocks/>
          </p:cNvCxnSpPr>
          <p:nvPr/>
        </p:nvCxnSpPr>
        <p:spPr>
          <a:xfrm>
            <a:off x="8800204" y="3701701"/>
            <a:ext cx="1089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28D2E79E-BE10-4E57-A924-68DEA305D712}"/>
              </a:ext>
            </a:extLst>
          </p:cNvPr>
          <p:cNvCxnSpPr>
            <a:cxnSpLocks/>
            <a:stCxn id="481" idx="0"/>
          </p:cNvCxnSpPr>
          <p:nvPr/>
        </p:nvCxnSpPr>
        <p:spPr>
          <a:xfrm>
            <a:off x="8492699" y="3411697"/>
            <a:ext cx="97159" cy="18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9" name="直線接點 578">
            <a:extLst>
              <a:ext uri="{FF2B5EF4-FFF2-40B4-BE49-F238E27FC236}">
                <a16:creationId xmlns:a16="http://schemas.microsoft.com/office/drawing/2014/main" id="{56FBE8D2-D797-410D-A2CD-136829E76EB4}"/>
              </a:ext>
            </a:extLst>
          </p:cNvPr>
          <p:cNvCxnSpPr>
            <a:cxnSpLocks/>
            <a:endCxn id="481" idx="0"/>
          </p:cNvCxnSpPr>
          <p:nvPr/>
        </p:nvCxnSpPr>
        <p:spPr>
          <a:xfrm>
            <a:off x="8492699" y="2478208"/>
            <a:ext cx="0" cy="9334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0" name="直線接點 579">
            <a:extLst>
              <a:ext uri="{FF2B5EF4-FFF2-40B4-BE49-F238E27FC236}">
                <a16:creationId xmlns:a16="http://schemas.microsoft.com/office/drawing/2014/main" id="{AF59F9A1-CBBB-41F9-A84C-6CFC7A028CE9}"/>
              </a:ext>
            </a:extLst>
          </p:cNvPr>
          <p:cNvCxnSpPr>
            <a:cxnSpLocks/>
          </p:cNvCxnSpPr>
          <p:nvPr/>
        </p:nvCxnSpPr>
        <p:spPr>
          <a:xfrm>
            <a:off x="8442430" y="3085214"/>
            <a:ext cx="99707" cy="167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8D330854-4D48-4E73-AC3B-4A89601FFEEE}"/>
              </a:ext>
            </a:extLst>
          </p:cNvPr>
          <p:cNvSpPr txBox="1"/>
          <p:nvPr/>
        </p:nvSpPr>
        <p:spPr>
          <a:xfrm>
            <a:off x="8185440" y="294736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A32C4A2E-382C-49F0-8669-379402D7EF56}"/>
              </a:ext>
            </a:extLst>
          </p:cNvPr>
          <p:cNvSpPr txBox="1"/>
          <p:nvPr/>
        </p:nvSpPr>
        <p:spPr>
          <a:xfrm>
            <a:off x="8202598" y="2306713"/>
            <a:ext cx="61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fp_wr_dat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3" name="直線單箭頭接點 582">
            <a:extLst>
              <a:ext uri="{FF2B5EF4-FFF2-40B4-BE49-F238E27FC236}">
                <a16:creationId xmlns:a16="http://schemas.microsoft.com/office/drawing/2014/main" id="{24D8012B-CD36-4172-B427-E4F07E981F55}"/>
              </a:ext>
            </a:extLst>
          </p:cNvPr>
          <p:cNvCxnSpPr>
            <a:cxnSpLocks/>
          </p:cNvCxnSpPr>
          <p:nvPr/>
        </p:nvCxnSpPr>
        <p:spPr>
          <a:xfrm flipV="1">
            <a:off x="6916599" y="1274916"/>
            <a:ext cx="0" cy="443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4" name="文字方塊 583">
            <a:extLst>
              <a:ext uri="{FF2B5EF4-FFF2-40B4-BE49-F238E27FC236}">
                <a16:creationId xmlns:a16="http://schemas.microsoft.com/office/drawing/2014/main" id="{FF5B437E-5AFB-47A4-BE96-C511B15E6E50}"/>
              </a:ext>
            </a:extLst>
          </p:cNvPr>
          <p:cNvSpPr txBox="1"/>
          <p:nvPr/>
        </p:nvSpPr>
        <p:spPr>
          <a:xfrm>
            <a:off x="6616055" y="1090979"/>
            <a:ext cx="713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Floating_op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5" name="直線單箭頭接點 584">
            <a:extLst>
              <a:ext uri="{FF2B5EF4-FFF2-40B4-BE49-F238E27FC236}">
                <a16:creationId xmlns:a16="http://schemas.microsoft.com/office/drawing/2014/main" id="{45E06A48-C4D8-4810-A550-E27C5139CF54}"/>
              </a:ext>
            </a:extLst>
          </p:cNvPr>
          <p:cNvCxnSpPr>
            <a:cxnSpLocks/>
          </p:cNvCxnSpPr>
          <p:nvPr/>
        </p:nvCxnSpPr>
        <p:spPr>
          <a:xfrm>
            <a:off x="4475332" y="1838268"/>
            <a:ext cx="40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6" name="直線單箭頭接點 585">
            <a:extLst>
              <a:ext uri="{FF2B5EF4-FFF2-40B4-BE49-F238E27FC236}">
                <a16:creationId xmlns:a16="http://schemas.microsoft.com/office/drawing/2014/main" id="{F2379D62-717B-4C77-83B3-8BF034B0E008}"/>
              </a:ext>
            </a:extLst>
          </p:cNvPr>
          <p:cNvCxnSpPr>
            <a:cxnSpLocks/>
          </p:cNvCxnSpPr>
          <p:nvPr/>
        </p:nvCxnSpPr>
        <p:spPr>
          <a:xfrm>
            <a:off x="5225500" y="1857261"/>
            <a:ext cx="40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7" name="文字方塊 586">
            <a:extLst>
              <a:ext uri="{FF2B5EF4-FFF2-40B4-BE49-F238E27FC236}">
                <a16:creationId xmlns:a16="http://schemas.microsoft.com/office/drawing/2014/main" id="{13B7F3C9-6F3A-43D3-BF6D-3B53F86A0B79}"/>
              </a:ext>
            </a:extLst>
          </p:cNvPr>
          <p:cNvSpPr txBox="1"/>
          <p:nvPr/>
        </p:nvSpPr>
        <p:spPr>
          <a:xfrm>
            <a:off x="5137258" y="1820796"/>
            <a:ext cx="1335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Floating_modeEX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8" name="文字方塊 587">
            <a:extLst>
              <a:ext uri="{FF2B5EF4-FFF2-40B4-BE49-F238E27FC236}">
                <a16:creationId xmlns:a16="http://schemas.microsoft.com/office/drawing/2014/main" id="{7E7C9044-0F6E-42B6-A0D2-E2BA465109E8}"/>
              </a:ext>
            </a:extLst>
          </p:cNvPr>
          <p:cNvSpPr txBox="1"/>
          <p:nvPr/>
        </p:nvSpPr>
        <p:spPr>
          <a:xfrm>
            <a:off x="4243146" y="1796541"/>
            <a:ext cx="78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Floating_modeID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1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651E45A6-B9BE-4D2C-BF13-54F1FB0B77A6}"/>
              </a:ext>
            </a:extLst>
          </p:cNvPr>
          <p:cNvSpPr/>
          <p:nvPr/>
        </p:nvSpPr>
        <p:spPr>
          <a:xfrm>
            <a:off x="760080" y="1179975"/>
            <a:ext cx="10695963" cy="432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QWEQ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54453BF-9E8C-46DC-A6C5-0807CE900641}"/>
              </a:ext>
            </a:extLst>
          </p:cNvPr>
          <p:cNvSpPr/>
          <p:nvPr/>
        </p:nvSpPr>
        <p:spPr>
          <a:xfrm>
            <a:off x="1008775" y="2445388"/>
            <a:ext cx="3322041" cy="24579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44EDC0-FDCE-461E-9BFF-1CEB2A394D10}"/>
              </a:ext>
            </a:extLst>
          </p:cNvPr>
          <p:cNvSpPr/>
          <p:nvPr/>
        </p:nvSpPr>
        <p:spPr>
          <a:xfrm>
            <a:off x="4475525" y="2444824"/>
            <a:ext cx="3322041" cy="2457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F02B542-C765-47DA-9FAC-C6E24BC71DF3}"/>
              </a:ext>
            </a:extLst>
          </p:cNvPr>
          <p:cNvSpPr/>
          <p:nvPr/>
        </p:nvSpPr>
        <p:spPr>
          <a:xfrm>
            <a:off x="8017777" y="2445387"/>
            <a:ext cx="3322041" cy="24579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951D86-AC10-42B7-9B4C-3D7F9A567D64}"/>
              </a:ext>
            </a:extLst>
          </p:cNvPr>
          <p:cNvSpPr txBox="1"/>
          <p:nvPr/>
        </p:nvSpPr>
        <p:spPr>
          <a:xfrm>
            <a:off x="5073239" y="5035043"/>
            <a:ext cx="212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Hazard</a:t>
            </a:r>
            <a:r>
              <a:rPr lang="en-US" altLang="zh-TW" dirty="0"/>
              <a:t> Unit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901C2-F17F-434C-8EED-CA83FCCA1D95}"/>
              </a:ext>
            </a:extLst>
          </p:cNvPr>
          <p:cNvSpPr txBox="1"/>
          <p:nvPr/>
        </p:nvSpPr>
        <p:spPr>
          <a:xfrm>
            <a:off x="1796992" y="3513741"/>
            <a:ext cx="264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Forwarding Unit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2BCAC67-1A22-444C-8910-F2B748778C0B}"/>
              </a:ext>
            </a:extLst>
          </p:cNvPr>
          <p:cNvSpPr txBox="1"/>
          <p:nvPr/>
        </p:nvSpPr>
        <p:spPr>
          <a:xfrm>
            <a:off x="5119033" y="3498352"/>
            <a:ext cx="241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Stall detection unit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D4B1CBC-7D7F-4298-A1AE-23F8A0BF1EF0}"/>
              </a:ext>
            </a:extLst>
          </p:cNvPr>
          <p:cNvSpPr txBox="1"/>
          <p:nvPr/>
        </p:nvSpPr>
        <p:spPr>
          <a:xfrm>
            <a:off x="8353337" y="3513741"/>
            <a:ext cx="25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Control hazard handler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2D69E7-64DF-40BC-BD70-A750D3CAB8B8}"/>
              </a:ext>
            </a:extLst>
          </p:cNvPr>
          <p:cNvGrpSpPr/>
          <p:nvPr/>
        </p:nvGrpSpPr>
        <p:grpSpPr>
          <a:xfrm rot="16200000">
            <a:off x="984837" y="1589899"/>
            <a:ext cx="1984313" cy="214614"/>
            <a:chOff x="3722611" y="1973509"/>
            <a:chExt cx="1507221" cy="167779"/>
          </a:xfrm>
        </p:grpSpPr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1BF3F069-D662-44DD-9A16-BA1055469C10}"/>
                </a:ext>
              </a:extLst>
            </p:cNvPr>
            <p:cNvSpPr/>
            <p:nvPr/>
          </p:nvSpPr>
          <p:spPr>
            <a:xfrm rot="10800000">
              <a:off x="3722611" y="1973509"/>
              <a:ext cx="327171" cy="167779"/>
            </a:xfrm>
            <a:prstGeom prst="homePlat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6134F0-859C-4AC4-9A73-80FA79E3B8CD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>
              <a:off x="4049782" y="2057398"/>
              <a:ext cx="118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A2F5A8F-953D-47E9-994C-828ADFDBE083}"/>
              </a:ext>
            </a:extLst>
          </p:cNvPr>
          <p:cNvCxnSpPr>
            <a:cxnSpLocks/>
          </p:cNvCxnSpPr>
          <p:nvPr/>
        </p:nvCxnSpPr>
        <p:spPr>
          <a:xfrm flipV="1">
            <a:off x="3828353" y="696253"/>
            <a:ext cx="0" cy="173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7A437DA-7CF6-46DA-B1DA-46C35C1B1177}"/>
              </a:ext>
            </a:extLst>
          </p:cNvPr>
          <p:cNvCxnSpPr>
            <a:cxnSpLocks/>
          </p:cNvCxnSpPr>
          <p:nvPr/>
        </p:nvCxnSpPr>
        <p:spPr>
          <a:xfrm flipV="1">
            <a:off x="4112199" y="739336"/>
            <a:ext cx="0" cy="173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0CF09DCB-32F0-40E0-91CF-FA65164AFA20}"/>
              </a:ext>
            </a:extLst>
          </p:cNvPr>
          <p:cNvGrpSpPr/>
          <p:nvPr/>
        </p:nvGrpSpPr>
        <p:grpSpPr>
          <a:xfrm>
            <a:off x="1045665" y="705051"/>
            <a:ext cx="573317" cy="1984313"/>
            <a:chOff x="1045665" y="705051"/>
            <a:chExt cx="573317" cy="1984313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598C4506-820E-48B4-947A-548DB0AAD266}"/>
                </a:ext>
              </a:extLst>
            </p:cNvPr>
            <p:cNvGrpSpPr/>
            <p:nvPr/>
          </p:nvGrpSpPr>
          <p:grpSpPr>
            <a:xfrm rot="16200000">
              <a:off x="323080" y="1589901"/>
              <a:ext cx="1984313" cy="214614"/>
              <a:chOff x="3722611" y="1973509"/>
              <a:chExt cx="1507221" cy="167779"/>
            </a:xfrm>
          </p:grpSpPr>
          <p:sp>
            <p:nvSpPr>
              <p:cNvPr id="13" name="箭號: 五邊形 12">
                <a:extLst>
                  <a:ext uri="{FF2B5EF4-FFF2-40B4-BE49-F238E27FC236}">
                    <a16:creationId xmlns:a16="http://schemas.microsoft.com/office/drawing/2014/main" id="{4D178088-0CC0-4F7C-8673-EE59FD770C50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DA9A1C57-1CEF-45C8-AC4C-780815F42D3B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B4610EC-9CD9-4A78-AEDC-80146DBE4DA9}"/>
                </a:ext>
              </a:extLst>
            </p:cNvPr>
            <p:cNvSpPr txBox="1"/>
            <p:nvPr/>
          </p:nvSpPr>
          <p:spPr>
            <a:xfrm>
              <a:off x="1045665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rsE</a:t>
              </a:r>
              <a:endParaRPr lang="zh-TW" altLang="en-US" sz="800" dirty="0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9930BC13-922B-4DA0-AD20-16CE30DE4D69}"/>
              </a:ext>
            </a:extLst>
          </p:cNvPr>
          <p:cNvGrpSpPr/>
          <p:nvPr/>
        </p:nvGrpSpPr>
        <p:grpSpPr>
          <a:xfrm>
            <a:off x="1394597" y="705050"/>
            <a:ext cx="573317" cy="1984312"/>
            <a:chOff x="1394597" y="705050"/>
            <a:chExt cx="573317" cy="198431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9E95A67-4F01-41C4-90D9-43D4D63441A6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22" name="箭號: 五邊形 21">
                <a:extLst>
                  <a:ext uri="{FF2B5EF4-FFF2-40B4-BE49-F238E27FC236}">
                    <a16:creationId xmlns:a16="http://schemas.microsoft.com/office/drawing/2014/main" id="{1AD9BC9A-395B-4B01-97AF-B96C92301B07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E47DD8F6-C841-41A8-827F-1B2F8198068D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741CA03-57E4-4C9E-B676-00E133D62619}"/>
                </a:ext>
              </a:extLst>
            </p:cNvPr>
            <p:cNvSpPr txBox="1"/>
            <p:nvPr/>
          </p:nvSpPr>
          <p:spPr>
            <a:xfrm>
              <a:off x="1394597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rtE</a:t>
              </a:r>
              <a:endParaRPr lang="zh-TW" altLang="en-US" sz="800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9360702-0EF7-4535-9B3A-01332A0338B4}"/>
              </a:ext>
            </a:extLst>
          </p:cNvPr>
          <p:cNvSpPr txBox="1"/>
          <p:nvPr/>
        </p:nvSpPr>
        <p:spPr>
          <a:xfrm>
            <a:off x="1617208" y="705048"/>
            <a:ext cx="42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WriteRegM</a:t>
            </a:r>
            <a:endParaRPr lang="zh-TW" altLang="en-US" sz="8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43EECDE-EABC-4F76-A179-15FD25940650}"/>
              </a:ext>
            </a:extLst>
          </p:cNvPr>
          <p:cNvGrpSpPr/>
          <p:nvPr/>
        </p:nvGrpSpPr>
        <p:grpSpPr>
          <a:xfrm rot="16200000">
            <a:off x="1381359" y="1589899"/>
            <a:ext cx="1984313" cy="214614"/>
            <a:chOff x="3722611" y="1973509"/>
            <a:chExt cx="1507221" cy="167779"/>
          </a:xfrm>
        </p:grpSpPr>
        <p:sp>
          <p:nvSpPr>
            <p:cNvPr id="38" name="箭號: 五邊形 37">
              <a:extLst>
                <a:ext uri="{FF2B5EF4-FFF2-40B4-BE49-F238E27FC236}">
                  <a16:creationId xmlns:a16="http://schemas.microsoft.com/office/drawing/2014/main" id="{FFCF05EF-D7E2-43FA-8CE5-B45B1137F4DF}"/>
                </a:ext>
              </a:extLst>
            </p:cNvPr>
            <p:cNvSpPr/>
            <p:nvPr/>
          </p:nvSpPr>
          <p:spPr>
            <a:xfrm rot="10800000">
              <a:off x="3722611" y="1973509"/>
              <a:ext cx="327171" cy="167779"/>
            </a:xfrm>
            <a:prstGeom prst="homePlat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148B133-B3A7-4679-B0A7-DB8D5E572CF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4049782" y="2057398"/>
              <a:ext cx="118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4F89F6-2AD1-4771-B1A5-AE17AF04F8E1}"/>
              </a:ext>
            </a:extLst>
          </p:cNvPr>
          <p:cNvGrpSpPr/>
          <p:nvPr/>
        </p:nvGrpSpPr>
        <p:grpSpPr>
          <a:xfrm rot="16200000">
            <a:off x="1717061" y="1589899"/>
            <a:ext cx="1984313" cy="214614"/>
            <a:chOff x="3722611" y="1973509"/>
            <a:chExt cx="1507221" cy="167779"/>
          </a:xfrm>
        </p:grpSpPr>
        <p:sp>
          <p:nvSpPr>
            <p:cNvPr id="41" name="箭號: 五邊形 40">
              <a:extLst>
                <a:ext uri="{FF2B5EF4-FFF2-40B4-BE49-F238E27FC236}">
                  <a16:creationId xmlns:a16="http://schemas.microsoft.com/office/drawing/2014/main" id="{359BD79F-CF56-4598-8974-A925E4AAFD57}"/>
                </a:ext>
              </a:extLst>
            </p:cNvPr>
            <p:cNvSpPr/>
            <p:nvPr/>
          </p:nvSpPr>
          <p:spPr>
            <a:xfrm rot="10800000">
              <a:off x="3722611" y="1973509"/>
              <a:ext cx="327171" cy="167779"/>
            </a:xfrm>
            <a:prstGeom prst="homePlat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FCAF5363-4126-4A7C-A28C-DE008387204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4049782" y="2057398"/>
              <a:ext cx="118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5690FD-2E7A-4412-B108-B34E705FEA49}"/>
              </a:ext>
            </a:extLst>
          </p:cNvPr>
          <p:cNvSpPr txBox="1"/>
          <p:nvPr/>
        </p:nvSpPr>
        <p:spPr>
          <a:xfrm>
            <a:off x="2017562" y="703504"/>
            <a:ext cx="4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WriteRegW</a:t>
            </a:r>
            <a:endParaRPr lang="zh-TW" altLang="en-US" sz="8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111541-7F47-4F31-AD3E-69361372CE8A}"/>
              </a:ext>
            </a:extLst>
          </p:cNvPr>
          <p:cNvSpPr txBox="1"/>
          <p:nvPr/>
        </p:nvSpPr>
        <p:spPr>
          <a:xfrm>
            <a:off x="2335898" y="696253"/>
            <a:ext cx="43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Reg</a:t>
            </a:r>
          </a:p>
          <a:p>
            <a:r>
              <a:rPr lang="en-US" altLang="zh-TW" sz="800" dirty="0"/>
              <a:t>Write</a:t>
            </a:r>
          </a:p>
          <a:p>
            <a:r>
              <a:rPr lang="en-US" altLang="zh-TW" sz="800" dirty="0"/>
              <a:t>M</a:t>
            </a:r>
            <a:endParaRPr lang="zh-TW" altLang="en-US" sz="800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608421-47FF-4751-BC11-BF3608B2D57F}"/>
              </a:ext>
            </a:extLst>
          </p:cNvPr>
          <p:cNvGrpSpPr/>
          <p:nvPr/>
        </p:nvGrpSpPr>
        <p:grpSpPr>
          <a:xfrm>
            <a:off x="2676235" y="691480"/>
            <a:ext cx="458238" cy="1997881"/>
            <a:chOff x="2676235" y="691480"/>
            <a:chExt cx="458238" cy="1997881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ECB9955A-48C1-440D-AC68-7A0B6D83E100}"/>
                </a:ext>
              </a:extLst>
            </p:cNvPr>
            <p:cNvGrpSpPr/>
            <p:nvPr/>
          </p:nvGrpSpPr>
          <p:grpSpPr>
            <a:xfrm rot="16200000">
              <a:off x="2035009" y="1589898"/>
              <a:ext cx="1984313" cy="214614"/>
              <a:chOff x="3722611" y="1973509"/>
              <a:chExt cx="1507221" cy="167779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71A808CC-6369-4823-9A84-03D2C09DB65A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559F14E3-5B64-439F-A02F-499F53FAB6F8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666CF2C-7C59-4C70-896F-B47FEB6189AB}"/>
                </a:ext>
              </a:extLst>
            </p:cNvPr>
            <p:cNvSpPr txBox="1"/>
            <p:nvPr/>
          </p:nvSpPr>
          <p:spPr>
            <a:xfrm>
              <a:off x="2676235" y="691480"/>
              <a:ext cx="439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Reg</a:t>
              </a:r>
            </a:p>
            <a:p>
              <a:r>
                <a:rPr lang="en-US" altLang="zh-TW" sz="800" dirty="0"/>
                <a:t>Write</a:t>
              </a:r>
            </a:p>
            <a:p>
              <a:r>
                <a:rPr lang="en-US" altLang="zh-TW" sz="800" dirty="0"/>
                <a:t>W</a:t>
              </a:r>
              <a:endParaRPr lang="zh-TW" altLang="en-US" sz="800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BDF67BB-3AF8-4223-8B07-32CD7C974C5D}"/>
              </a:ext>
            </a:extLst>
          </p:cNvPr>
          <p:cNvGrpSpPr/>
          <p:nvPr/>
        </p:nvGrpSpPr>
        <p:grpSpPr>
          <a:xfrm>
            <a:off x="2957178" y="686707"/>
            <a:ext cx="458238" cy="1997881"/>
            <a:chOff x="2676235" y="691480"/>
            <a:chExt cx="458238" cy="1997881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8B7E0C1-AB95-43D1-8C98-EA2A6D00B679}"/>
                </a:ext>
              </a:extLst>
            </p:cNvPr>
            <p:cNvGrpSpPr/>
            <p:nvPr/>
          </p:nvGrpSpPr>
          <p:grpSpPr>
            <a:xfrm rot="16200000">
              <a:off x="2035009" y="1589898"/>
              <a:ext cx="1984313" cy="214614"/>
              <a:chOff x="3722611" y="1973509"/>
              <a:chExt cx="1507221" cy="167779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EA2697B6-C730-4821-B0FD-899741F0CC35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72BDBD24-CBA7-403C-B441-3C279FF640E4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CB6E2174-6AD2-49F6-B41A-46E432302A1A}"/>
                </a:ext>
              </a:extLst>
            </p:cNvPr>
            <p:cNvSpPr txBox="1"/>
            <p:nvPr/>
          </p:nvSpPr>
          <p:spPr>
            <a:xfrm>
              <a:off x="2676235" y="691480"/>
              <a:ext cx="439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rsM</a:t>
              </a:r>
              <a:endParaRPr lang="en-US" altLang="zh-TW" sz="800" dirty="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D199847-8296-4F4B-BE81-5EC6A0E68907}"/>
              </a:ext>
            </a:extLst>
          </p:cNvPr>
          <p:cNvGrpSpPr/>
          <p:nvPr/>
        </p:nvGrpSpPr>
        <p:grpSpPr>
          <a:xfrm rot="16200000">
            <a:off x="369940" y="2391754"/>
            <a:ext cx="398854" cy="1188791"/>
            <a:chOff x="2735619" y="370946"/>
            <a:chExt cx="398854" cy="2318415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B556CD04-64D9-4458-955E-5883872C8241}"/>
                </a:ext>
              </a:extLst>
            </p:cNvPr>
            <p:cNvGrpSpPr/>
            <p:nvPr/>
          </p:nvGrpSpPr>
          <p:grpSpPr>
            <a:xfrm rot="16200000">
              <a:off x="2035009" y="1589898"/>
              <a:ext cx="1984313" cy="214614"/>
              <a:chOff x="3722611" y="1973509"/>
              <a:chExt cx="1507221" cy="167779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E6B7F3F8-3F23-49AC-B3CD-7EC822E5830C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FC7C41C2-D533-45CA-ABB9-5ADCBFBEF9C7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818A32D-7B20-44C4-BC06-ACEC28D861BD}"/>
                </a:ext>
              </a:extLst>
            </p:cNvPr>
            <p:cNvSpPr txBox="1"/>
            <p:nvPr/>
          </p:nvSpPr>
          <p:spPr>
            <a:xfrm rot="5400000">
              <a:off x="2157359" y="949206"/>
              <a:ext cx="13719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MemRead</a:t>
              </a:r>
              <a:endParaRPr lang="en-US" altLang="zh-TW" sz="800" dirty="0"/>
            </a:p>
          </p:txBody>
        </p: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66EE832-EB6E-4668-8560-FBD34485E2B4}"/>
              </a:ext>
            </a:extLst>
          </p:cNvPr>
          <p:cNvGrpSpPr/>
          <p:nvPr/>
        </p:nvGrpSpPr>
        <p:grpSpPr>
          <a:xfrm>
            <a:off x="3258623" y="676622"/>
            <a:ext cx="376056" cy="1763422"/>
            <a:chOff x="3258623" y="676622"/>
            <a:chExt cx="376056" cy="1763422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70AF4B3-B3ED-4498-AFE4-70794362B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416" y="700275"/>
              <a:ext cx="0" cy="1739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9F59A50C-B2C6-470D-9336-B7B9BC23EA97}"/>
                </a:ext>
              </a:extLst>
            </p:cNvPr>
            <p:cNvSpPr txBox="1"/>
            <p:nvPr/>
          </p:nvSpPr>
          <p:spPr>
            <a:xfrm>
              <a:off x="3258623" y="676622"/>
              <a:ext cx="376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ALUsrc1</a:t>
              </a: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582C25D-5DDA-478D-BF42-A10AAD0A1C4D}"/>
              </a:ext>
            </a:extLst>
          </p:cNvPr>
          <p:cNvSpPr txBox="1"/>
          <p:nvPr/>
        </p:nvSpPr>
        <p:spPr>
          <a:xfrm>
            <a:off x="3534604" y="694138"/>
            <a:ext cx="4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ALU</a:t>
            </a:r>
          </a:p>
          <a:p>
            <a:r>
              <a:rPr lang="en-US" altLang="zh-TW" sz="800" dirty="0"/>
              <a:t>src2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6EC9549-70DE-4C77-B3F6-7E18F0AA4588}"/>
              </a:ext>
            </a:extLst>
          </p:cNvPr>
          <p:cNvSpPr txBox="1"/>
          <p:nvPr/>
        </p:nvSpPr>
        <p:spPr>
          <a:xfrm>
            <a:off x="3782514" y="680038"/>
            <a:ext cx="4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Mem</a:t>
            </a:r>
          </a:p>
          <a:p>
            <a:r>
              <a:rPr lang="en-US" altLang="zh-TW" sz="800" dirty="0" err="1"/>
              <a:t>src</a:t>
            </a:r>
            <a:endParaRPr lang="en-US" altLang="zh-TW" sz="800" dirty="0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30EA6D24-F058-485E-B886-ADF0BC958130}"/>
              </a:ext>
            </a:extLst>
          </p:cNvPr>
          <p:cNvGrpSpPr/>
          <p:nvPr/>
        </p:nvGrpSpPr>
        <p:grpSpPr>
          <a:xfrm>
            <a:off x="4500557" y="739337"/>
            <a:ext cx="573317" cy="1984313"/>
            <a:chOff x="1045665" y="705051"/>
            <a:chExt cx="573317" cy="1984313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486B6D9A-CF32-417F-B880-F124C761038D}"/>
                </a:ext>
              </a:extLst>
            </p:cNvPr>
            <p:cNvGrpSpPr/>
            <p:nvPr/>
          </p:nvGrpSpPr>
          <p:grpSpPr>
            <a:xfrm rot="16200000">
              <a:off x="323080" y="1589901"/>
              <a:ext cx="1984313" cy="214614"/>
              <a:chOff x="3722611" y="1973509"/>
              <a:chExt cx="1507221" cy="167779"/>
            </a:xfrm>
          </p:grpSpPr>
          <p:sp>
            <p:nvSpPr>
              <p:cNvPr id="93" name="箭號: 五邊形 92">
                <a:extLst>
                  <a:ext uri="{FF2B5EF4-FFF2-40B4-BE49-F238E27FC236}">
                    <a16:creationId xmlns:a16="http://schemas.microsoft.com/office/drawing/2014/main" id="{78336156-F695-4B4D-A225-8ED21C80876E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87689E9-34BE-4697-9609-8FC27F77CE5F}"/>
                  </a:ext>
                </a:extLst>
              </p:cNvPr>
              <p:cNvCxnSpPr>
                <a:cxnSpLocks/>
                <a:stCxn id="93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AF8FD9F-2C5E-4588-ACA3-917D3590DF40}"/>
                </a:ext>
              </a:extLst>
            </p:cNvPr>
            <p:cNvSpPr txBox="1"/>
            <p:nvPr/>
          </p:nvSpPr>
          <p:spPr>
            <a:xfrm>
              <a:off x="1045665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rsI</a:t>
              </a:r>
              <a:endParaRPr lang="zh-TW" altLang="en-US" sz="800" dirty="0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980C30C2-526E-421A-B6F6-1BD735E00999}"/>
              </a:ext>
            </a:extLst>
          </p:cNvPr>
          <p:cNvGrpSpPr/>
          <p:nvPr/>
        </p:nvGrpSpPr>
        <p:grpSpPr>
          <a:xfrm>
            <a:off x="4849489" y="739336"/>
            <a:ext cx="573317" cy="1984312"/>
            <a:chOff x="1394597" y="705050"/>
            <a:chExt cx="573317" cy="1984312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F1F8C401-E420-4317-A638-25F8B9417650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98" name="箭號: 五邊形 97">
                <a:extLst>
                  <a:ext uri="{FF2B5EF4-FFF2-40B4-BE49-F238E27FC236}">
                    <a16:creationId xmlns:a16="http://schemas.microsoft.com/office/drawing/2014/main" id="{BC253ED7-55DA-4D48-982A-BCC7EDB4028A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38383CC1-50EB-4090-BE11-4F601BAB3E90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AAC64D46-3B52-4457-832F-C8B26AF66E60}"/>
                </a:ext>
              </a:extLst>
            </p:cNvPr>
            <p:cNvSpPr txBox="1"/>
            <p:nvPr/>
          </p:nvSpPr>
          <p:spPr>
            <a:xfrm>
              <a:off x="1394597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rtI</a:t>
              </a:r>
              <a:endParaRPr lang="zh-TW" altLang="en-US" sz="800" dirty="0"/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5F2262A-8F14-46C1-82D3-03BEA91121C4}"/>
              </a:ext>
            </a:extLst>
          </p:cNvPr>
          <p:cNvGrpSpPr/>
          <p:nvPr/>
        </p:nvGrpSpPr>
        <p:grpSpPr>
          <a:xfrm>
            <a:off x="5147007" y="1440632"/>
            <a:ext cx="573317" cy="1190124"/>
            <a:chOff x="1045665" y="705051"/>
            <a:chExt cx="573317" cy="1984313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AE3C2B41-FAA3-48CB-9CA4-DCDDE107D573}"/>
                </a:ext>
              </a:extLst>
            </p:cNvPr>
            <p:cNvGrpSpPr/>
            <p:nvPr/>
          </p:nvGrpSpPr>
          <p:grpSpPr>
            <a:xfrm rot="16200000">
              <a:off x="323080" y="1589901"/>
              <a:ext cx="1984313" cy="214614"/>
              <a:chOff x="3722611" y="1973509"/>
              <a:chExt cx="1507221" cy="167779"/>
            </a:xfrm>
          </p:grpSpPr>
          <p:sp>
            <p:nvSpPr>
              <p:cNvPr id="103" name="箭號: 五邊形 102">
                <a:extLst>
                  <a:ext uri="{FF2B5EF4-FFF2-40B4-BE49-F238E27FC236}">
                    <a16:creationId xmlns:a16="http://schemas.microsoft.com/office/drawing/2014/main" id="{087E0B7D-E11E-4C6E-987A-3964D32A64D7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C38AE829-1AD6-4929-9C3D-DAD482B7A996}"/>
                  </a:ext>
                </a:extLst>
              </p:cNvPr>
              <p:cNvCxnSpPr>
                <a:cxnSpLocks/>
                <a:stCxn id="103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2E3B66B-C411-4CDD-ACE3-18B6247FD24F}"/>
                </a:ext>
              </a:extLst>
            </p:cNvPr>
            <p:cNvSpPr txBox="1"/>
            <p:nvPr/>
          </p:nvSpPr>
          <p:spPr>
            <a:xfrm>
              <a:off x="1045665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rsE</a:t>
              </a:r>
              <a:endParaRPr lang="zh-TW" altLang="en-US" sz="800" dirty="0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7947FD1-D964-4B9C-B37F-4F434304CCDC}"/>
              </a:ext>
            </a:extLst>
          </p:cNvPr>
          <p:cNvGrpSpPr/>
          <p:nvPr/>
        </p:nvGrpSpPr>
        <p:grpSpPr>
          <a:xfrm>
            <a:off x="5416578" y="1433035"/>
            <a:ext cx="573317" cy="1204210"/>
            <a:chOff x="1394597" y="705050"/>
            <a:chExt cx="573317" cy="1984312"/>
          </a:xfrm>
        </p:grpSpPr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46F3D600-CE00-40E3-A67D-771A078FD5F3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108" name="箭號: 五邊形 107">
                <a:extLst>
                  <a:ext uri="{FF2B5EF4-FFF2-40B4-BE49-F238E27FC236}">
                    <a16:creationId xmlns:a16="http://schemas.microsoft.com/office/drawing/2014/main" id="{B9FCB356-3E96-4599-A1E5-292999F1E4C0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F3F65E20-45E7-4645-9984-5A85790C4A4C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2D7EF0B-DD9E-4BDA-B1EA-8DFDC029F9A5}"/>
                </a:ext>
              </a:extLst>
            </p:cNvPr>
            <p:cNvSpPr txBox="1"/>
            <p:nvPr/>
          </p:nvSpPr>
          <p:spPr>
            <a:xfrm>
              <a:off x="1394597" y="731882"/>
              <a:ext cx="573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rtE</a:t>
              </a:r>
              <a:endParaRPr lang="zh-TW" altLang="en-US" sz="800" dirty="0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5D4B65A-60E1-425C-B452-4E16EAA872B8}"/>
              </a:ext>
            </a:extLst>
          </p:cNvPr>
          <p:cNvGrpSpPr/>
          <p:nvPr/>
        </p:nvGrpSpPr>
        <p:grpSpPr>
          <a:xfrm>
            <a:off x="5416578" y="739337"/>
            <a:ext cx="691483" cy="1984312"/>
            <a:chOff x="1090385" y="705050"/>
            <a:chExt cx="691483" cy="1984312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50F97681-2E02-499C-BCAA-E49E679F1242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113" name="箭號: 五邊形 112">
                <a:extLst>
                  <a:ext uri="{FF2B5EF4-FFF2-40B4-BE49-F238E27FC236}">
                    <a16:creationId xmlns:a16="http://schemas.microsoft.com/office/drawing/2014/main" id="{224355A4-C076-4EC3-A45C-037F547186CC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D1516AB2-3903-4E64-B665-E2DD19902AC4}"/>
                  </a:ext>
                </a:extLst>
              </p:cNvPr>
              <p:cNvCxnSpPr>
                <a:cxnSpLocks/>
                <a:stCxn id="113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5ECFCDE6-9057-40D7-BA16-DD306CCD6150}"/>
                </a:ext>
              </a:extLst>
            </p:cNvPr>
            <p:cNvSpPr txBox="1"/>
            <p:nvPr/>
          </p:nvSpPr>
          <p:spPr>
            <a:xfrm>
              <a:off x="1090385" y="711829"/>
              <a:ext cx="671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MemReadE</a:t>
              </a:r>
              <a:endParaRPr lang="zh-TW" altLang="en-US" sz="800" dirty="0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5C5841C2-6D7B-4EBC-9AF7-19140F19BE78}"/>
              </a:ext>
            </a:extLst>
          </p:cNvPr>
          <p:cNvGrpSpPr/>
          <p:nvPr/>
        </p:nvGrpSpPr>
        <p:grpSpPr>
          <a:xfrm>
            <a:off x="8353337" y="710360"/>
            <a:ext cx="671805" cy="2068381"/>
            <a:chOff x="1280361" y="697243"/>
            <a:chExt cx="671805" cy="1992119"/>
          </a:xfrm>
        </p:grpSpPr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379E67F4-082B-4753-9F12-E37109C3D24D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118" name="箭號: 五邊形 117">
                <a:extLst>
                  <a:ext uri="{FF2B5EF4-FFF2-40B4-BE49-F238E27FC236}">
                    <a16:creationId xmlns:a16="http://schemas.microsoft.com/office/drawing/2014/main" id="{E517363B-421D-41B2-8B3C-0373356F980C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2314D5BD-C4CF-4A4E-AAA6-A0ECB7048370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957E86A0-D6B9-40A8-A415-F7B48189709E}"/>
                </a:ext>
              </a:extLst>
            </p:cNvPr>
            <p:cNvSpPr txBox="1"/>
            <p:nvPr/>
          </p:nvSpPr>
          <p:spPr>
            <a:xfrm>
              <a:off x="1280361" y="697243"/>
              <a:ext cx="671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PCSrc</a:t>
              </a:r>
              <a:endParaRPr lang="zh-TW" altLang="en-US" sz="800" dirty="0"/>
            </a:p>
          </p:txBody>
        </p: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A65F1785-BA94-4809-BE74-FBFC8FCB4F5C}"/>
              </a:ext>
            </a:extLst>
          </p:cNvPr>
          <p:cNvGrpSpPr/>
          <p:nvPr/>
        </p:nvGrpSpPr>
        <p:grpSpPr>
          <a:xfrm>
            <a:off x="6013199" y="686707"/>
            <a:ext cx="376056" cy="1763422"/>
            <a:chOff x="3258623" y="676622"/>
            <a:chExt cx="376056" cy="1763422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D99F3F30-67AF-4117-827F-65A082051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416" y="700275"/>
              <a:ext cx="0" cy="1739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B77E4C04-EDA0-4A66-92E7-CACD6D14AD87}"/>
                </a:ext>
              </a:extLst>
            </p:cNvPr>
            <p:cNvSpPr txBox="1"/>
            <p:nvPr/>
          </p:nvSpPr>
          <p:spPr>
            <a:xfrm>
              <a:off x="3258623" y="676622"/>
              <a:ext cx="37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IF/</a:t>
              </a:r>
            </a:p>
            <a:p>
              <a:r>
                <a:rPr lang="en-US" altLang="zh-TW" sz="800" dirty="0"/>
                <a:t>ID</a:t>
              </a:r>
            </a:p>
            <a:p>
              <a:r>
                <a:rPr lang="en-US" altLang="zh-TW" sz="800" dirty="0"/>
                <a:t>stall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EFF5FEED-05B9-4832-9FC0-751FEEB38BF5}"/>
              </a:ext>
            </a:extLst>
          </p:cNvPr>
          <p:cNvGrpSpPr/>
          <p:nvPr/>
        </p:nvGrpSpPr>
        <p:grpSpPr>
          <a:xfrm>
            <a:off x="6304965" y="686707"/>
            <a:ext cx="407011" cy="1763422"/>
            <a:chOff x="3227668" y="676622"/>
            <a:chExt cx="407011" cy="1763422"/>
          </a:xfrm>
        </p:grpSpPr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14C9673C-3E9E-4E97-B2C6-B27129B41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416" y="700275"/>
              <a:ext cx="0" cy="1739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ABA3906E-EA7C-470F-A0B6-269910A8B155}"/>
                </a:ext>
              </a:extLst>
            </p:cNvPr>
            <p:cNvSpPr txBox="1"/>
            <p:nvPr/>
          </p:nvSpPr>
          <p:spPr>
            <a:xfrm>
              <a:off x="3227668" y="676622"/>
              <a:ext cx="407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Flush</a:t>
              </a:r>
            </a:p>
            <a:p>
              <a:r>
                <a:rPr lang="en-US" altLang="zh-TW" sz="800" dirty="0"/>
                <a:t>ID/</a:t>
              </a:r>
            </a:p>
            <a:p>
              <a:r>
                <a:rPr lang="en-US" altLang="zh-TW" sz="800" dirty="0"/>
                <a:t>EX</a:t>
              </a:r>
            </a:p>
          </p:txBody>
        </p:sp>
      </p:grp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715972B-9E76-4A8F-9D16-F3F84A34DC74}"/>
              </a:ext>
            </a:extLst>
          </p:cNvPr>
          <p:cNvCxnSpPr>
            <a:cxnSpLocks/>
          </p:cNvCxnSpPr>
          <p:nvPr/>
        </p:nvCxnSpPr>
        <p:spPr>
          <a:xfrm flipV="1">
            <a:off x="9915551" y="705055"/>
            <a:ext cx="0" cy="173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9367E22-A52B-47DD-B210-F0BA5AA7B48C}"/>
              </a:ext>
            </a:extLst>
          </p:cNvPr>
          <p:cNvSpPr txBox="1"/>
          <p:nvPr/>
        </p:nvSpPr>
        <p:spPr>
          <a:xfrm>
            <a:off x="9128230" y="662446"/>
            <a:ext cx="8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Flush EX/MEM</a:t>
            </a:r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4E202C7E-28F5-441B-9115-3A1B07C4B9F7}"/>
              </a:ext>
            </a:extLst>
          </p:cNvPr>
          <p:cNvGrpSpPr/>
          <p:nvPr/>
        </p:nvGrpSpPr>
        <p:grpSpPr>
          <a:xfrm>
            <a:off x="6706216" y="681402"/>
            <a:ext cx="407011" cy="1763422"/>
            <a:chOff x="3227668" y="676622"/>
            <a:chExt cx="407011" cy="1763422"/>
          </a:xfrm>
        </p:grpSpPr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402523B2-715D-43C0-8D7E-6B53255B8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416" y="700275"/>
              <a:ext cx="0" cy="1739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C5E2D6E-BA3C-4DFC-ABFE-D8F5FD7E4968}"/>
                </a:ext>
              </a:extLst>
            </p:cNvPr>
            <p:cNvSpPr txBox="1"/>
            <p:nvPr/>
          </p:nvSpPr>
          <p:spPr>
            <a:xfrm>
              <a:off x="3227668" y="676622"/>
              <a:ext cx="407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PC</a:t>
              </a:r>
            </a:p>
            <a:p>
              <a:r>
                <a:rPr lang="en-US" altLang="zh-TW" sz="800" dirty="0"/>
                <a:t>Stall</a:t>
              </a: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53B9EB1B-4181-45EA-8E87-3C6FC9CE2D08}"/>
              </a:ext>
            </a:extLst>
          </p:cNvPr>
          <p:cNvGrpSpPr/>
          <p:nvPr/>
        </p:nvGrpSpPr>
        <p:grpSpPr>
          <a:xfrm>
            <a:off x="8689239" y="703387"/>
            <a:ext cx="671805" cy="2068381"/>
            <a:chOff x="1280361" y="697243"/>
            <a:chExt cx="671805" cy="1992119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43D9FA60-8663-424B-A5AE-9F053B70C0F6}"/>
                </a:ext>
              </a:extLst>
            </p:cNvPr>
            <p:cNvGrpSpPr/>
            <p:nvPr/>
          </p:nvGrpSpPr>
          <p:grpSpPr>
            <a:xfrm rot="16200000">
              <a:off x="682405" y="1589899"/>
              <a:ext cx="1984312" cy="214614"/>
              <a:chOff x="3722611" y="1973509"/>
              <a:chExt cx="1507221" cy="167779"/>
            </a:xfrm>
          </p:grpSpPr>
          <p:sp>
            <p:nvSpPr>
              <p:cNvPr id="138" name="箭號: 五邊形 137">
                <a:extLst>
                  <a:ext uri="{FF2B5EF4-FFF2-40B4-BE49-F238E27FC236}">
                    <a16:creationId xmlns:a16="http://schemas.microsoft.com/office/drawing/2014/main" id="{78BCD8C2-A089-4ADB-BD9B-698408E6EAE1}"/>
                  </a:ext>
                </a:extLst>
              </p:cNvPr>
              <p:cNvSpPr/>
              <p:nvPr/>
            </p:nvSpPr>
            <p:spPr>
              <a:xfrm rot="10800000">
                <a:off x="3722611" y="1973509"/>
                <a:ext cx="327171" cy="167779"/>
              </a:xfrm>
              <a:prstGeom prst="homePlat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DDEC49C5-16A3-472E-B7F0-8BE168EDA45C}"/>
                  </a:ext>
                </a:extLst>
              </p:cNvPr>
              <p:cNvCxnSpPr>
                <a:cxnSpLocks/>
                <a:stCxn id="138" idx="1"/>
              </p:cNvCxnSpPr>
              <p:nvPr/>
            </p:nvCxnSpPr>
            <p:spPr>
              <a:xfrm>
                <a:off x="4049782" y="2057398"/>
                <a:ext cx="118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49663FD8-4311-48CD-8969-F541872BAA7E}"/>
                </a:ext>
              </a:extLst>
            </p:cNvPr>
            <p:cNvSpPr txBox="1"/>
            <p:nvPr/>
          </p:nvSpPr>
          <p:spPr>
            <a:xfrm>
              <a:off x="1280361" y="697243"/>
              <a:ext cx="671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jump</a:t>
              </a:r>
              <a:endParaRPr lang="zh-TW" altLang="en-US" sz="800" dirty="0"/>
            </a:p>
          </p:txBody>
        </p:sp>
      </p:grp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C78F44BA-917A-4030-AEBB-AB6075F20AC3}"/>
              </a:ext>
            </a:extLst>
          </p:cNvPr>
          <p:cNvCxnSpPr>
            <a:cxnSpLocks/>
          </p:cNvCxnSpPr>
          <p:nvPr/>
        </p:nvCxnSpPr>
        <p:spPr>
          <a:xfrm flipV="1">
            <a:off x="10699625" y="697527"/>
            <a:ext cx="0" cy="173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70281165-5509-4184-B1FD-B19FF908F37B}"/>
              </a:ext>
            </a:extLst>
          </p:cNvPr>
          <p:cNvSpPr txBox="1"/>
          <p:nvPr/>
        </p:nvSpPr>
        <p:spPr>
          <a:xfrm>
            <a:off x="10085849" y="680279"/>
            <a:ext cx="8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Flush IF/ID</a:t>
            </a:r>
          </a:p>
        </p:txBody>
      </p:sp>
    </p:spTree>
    <p:extLst>
      <p:ext uri="{BB962C8B-B14F-4D97-AF65-F5344CB8AC3E}">
        <p14:creationId xmlns:p14="http://schemas.microsoft.com/office/powerpoint/2010/main" val="53561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1164</TotalTime>
  <Words>299</Words>
  <Application>Microsoft Office PowerPoint</Application>
  <PresentationFormat>寬螢幕</PresentationFormat>
  <Paragraphs>203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90</cp:revision>
  <dcterms:created xsi:type="dcterms:W3CDTF">2022-11-11T04:18:16Z</dcterms:created>
  <dcterms:modified xsi:type="dcterms:W3CDTF">2023-05-02T06:38:47Z</dcterms:modified>
</cp:coreProperties>
</file>