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" d="100"/>
          <a:sy n="11" d="100"/>
        </p:scale>
        <p:origin x="1887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5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0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3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0C0B9-94C4-4078-961D-E5476169589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6A4BA-D1FC-4CA7-B0A1-A46DB9473C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">
            <a:extLst>
              <a:ext uri="{FF2B5EF4-FFF2-40B4-BE49-F238E27FC236}">
                <a16:creationId xmlns:a16="http://schemas.microsoft.com/office/drawing/2014/main" id="{13266125-6A8E-FF02-CB26-302529FDE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3"/>
            <a:ext cx="30275213" cy="428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3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Vítor Soares Miceli</dc:creator>
  <cp:lastModifiedBy>Vítor Soares Miceli</cp:lastModifiedBy>
  <cp:revision>1</cp:revision>
  <dcterms:created xsi:type="dcterms:W3CDTF">2024-08-20T16:55:12Z</dcterms:created>
  <dcterms:modified xsi:type="dcterms:W3CDTF">2024-08-20T16:59:55Z</dcterms:modified>
</cp:coreProperties>
</file>