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tthews" userId="20b20251-46c3-4197-b327-d2c3bcfdcbae" providerId="ADAL" clId="{995199B7-81DD-4C88-9350-00FCC9255B10}"/>
    <pc:docChg chg="undo custSel delSld modSld">
      <pc:chgData name="Alex Matthews" userId="20b20251-46c3-4197-b327-d2c3bcfdcbae" providerId="ADAL" clId="{995199B7-81DD-4C88-9350-00FCC9255B10}" dt="2021-04-19T11:42:16.213" v="80" actId="20577"/>
      <pc:docMkLst>
        <pc:docMk/>
      </pc:docMkLst>
      <pc:sldChg chg="delSp modSp mod">
        <pc:chgData name="Alex Matthews" userId="20b20251-46c3-4197-b327-d2c3bcfdcbae" providerId="ADAL" clId="{995199B7-81DD-4C88-9350-00FCC9255B10}" dt="2021-04-19T11:42:16.213" v="80" actId="20577"/>
        <pc:sldMkLst>
          <pc:docMk/>
          <pc:sldMk cId="3449986390" sldId="326"/>
        </pc:sldMkLst>
        <pc:spChg chg="mod">
          <ac:chgData name="Alex Matthews" userId="20b20251-46c3-4197-b327-d2c3bcfdcbae" providerId="ADAL" clId="{995199B7-81DD-4C88-9350-00FCC9255B10}" dt="2021-04-19T11:42:16.213" v="80" actId="20577"/>
          <ac:spMkLst>
            <pc:docMk/>
            <pc:sldMk cId="3449986390" sldId="326"/>
            <ac:spMk id="35" creationId="{BCF0216E-C912-48EB-A87C-D3026B11B66A}"/>
          </ac:spMkLst>
        </pc:spChg>
        <pc:spChg chg="del">
          <ac:chgData name="Alex Matthews" userId="20b20251-46c3-4197-b327-d2c3bcfdcbae" providerId="ADAL" clId="{995199B7-81DD-4C88-9350-00FCC9255B10}" dt="2021-04-19T11:41:38.736" v="2" actId="478"/>
          <ac:spMkLst>
            <pc:docMk/>
            <pc:sldMk cId="3449986390" sldId="326"/>
            <ac:spMk id="48" creationId="{2CE177EC-4384-4B30-861A-595FE34F5A97}"/>
          </ac:spMkLst>
        </pc:spChg>
        <pc:spChg chg="del">
          <ac:chgData name="Alex Matthews" userId="20b20251-46c3-4197-b327-d2c3bcfdcbae" providerId="ADAL" clId="{995199B7-81DD-4C88-9350-00FCC9255B10}" dt="2021-04-19T11:41:38.736" v="2" actId="478"/>
          <ac:spMkLst>
            <pc:docMk/>
            <pc:sldMk cId="3449986390" sldId="326"/>
            <ac:spMk id="49" creationId="{4EBBD51C-F218-4841-AF7F-157235E52D47}"/>
          </ac:spMkLst>
        </pc:spChg>
        <pc:spChg chg="del">
          <ac:chgData name="Alex Matthews" userId="20b20251-46c3-4197-b327-d2c3bcfdcbae" providerId="ADAL" clId="{995199B7-81DD-4C88-9350-00FCC9255B10}" dt="2021-04-19T11:41:38.736" v="2" actId="478"/>
          <ac:spMkLst>
            <pc:docMk/>
            <pc:sldMk cId="3449986390" sldId="326"/>
            <ac:spMk id="50" creationId="{35E64253-C26D-46E2-B51E-ADAA70F274C2}"/>
          </ac:spMkLst>
        </pc:spChg>
        <pc:spChg chg="del">
          <ac:chgData name="Alex Matthews" userId="20b20251-46c3-4197-b327-d2c3bcfdcbae" providerId="ADAL" clId="{995199B7-81DD-4C88-9350-00FCC9255B10}" dt="2021-04-19T11:41:38.736" v="2" actId="478"/>
          <ac:spMkLst>
            <pc:docMk/>
            <pc:sldMk cId="3449986390" sldId="326"/>
            <ac:spMk id="52" creationId="{99159F32-04FD-49AD-8B9E-A70E9EBA31D6}"/>
          </ac:spMkLst>
        </pc:spChg>
        <pc:spChg chg="del topLvl">
          <ac:chgData name="Alex Matthews" userId="20b20251-46c3-4197-b327-d2c3bcfdcbae" providerId="ADAL" clId="{995199B7-81DD-4C88-9350-00FCC9255B10}" dt="2021-04-19T11:41:48.767" v="5" actId="478"/>
          <ac:spMkLst>
            <pc:docMk/>
            <pc:sldMk cId="3449986390" sldId="326"/>
            <ac:spMk id="59" creationId="{60760433-B085-4C72-9478-E318E19F7189}"/>
          </ac:spMkLst>
        </pc:spChg>
        <pc:spChg chg="del">
          <ac:chgData name="Alex Matthews" userId="20b20251-46c3-4197-b327-d2c3bcfdcbae" providerId="ADAL" clId="{995199B7-81DD-4C88-9350-00FCC9255B10}" dt="2021-04-19T11:41:38.736" v="2" actId="478"/>
          <ac:spMkLst>
            <pc:docMk/>
            <pc:sldMk cId="3449986390" sldId="326"/>
            <ac:spMk id="60" creationId="{C49DCEAB-E412-44F8-B236-0F23402797EB}"/>
          </ac:spMkLst>
        </pc:spChg>
        <pc:spChg chg="mod">
          <ac:chgData name="Alex Matthews" userId="20b20251-46c3-4197-b327-d2c3bcfdcbae" providerId="ADAL" clId="{995199B7-81DD-4C88-9350-00FCC9255B10}" dt="2021-04-19T11:41:19.314" v="1"/>
          <ac:spMkLst>
            <pc:docMk/>
            <pc:sldMk cId="3449986390" sldId="326"/>
            <ac:spMk id="64" creationId="{33C6CEBB-50FB-4357-A201-3ED9985EF100}"/>
          </ac:spMkLst>
        </pc:spChg>
        <pc:grpChg chg="del mod">
          <ac:chgData name="Alex Matthews" userId="20b20251-46c3-4197-b327-d2c3bcfdcbae" providerId="ADAL" clId="{995199B7-81DD-4C88-9350-00FCC9255B10}" dt="2021-04-19T11:41:48.767" v="5" actId="478"/>
          <ac:grpSpMkLst>
            <pc:docMk/>
            <pc:sldMk cId="3449986390" sldId="326"/>
            <ac:grpSpMk id="26" creationId="{63E50857-A8A5-450C-8DFC-E5AF9C477C54}"/>
          </ac:grpSpMkLst>
        </pc:grpChg>
        <pc:grpChg chg="mod topLvl">
          <ac:chgData name="Alex Matthews" userId="20b20251-46c3-4197-b327-d2c3bcfdcbae" providerId="ADAL" clId="{995199B7-81DD-4C88-9350-00FCC9255B10}" dt="2021-04-19T11:41:57.707" v="54" actId="1035"/>
          <ac:grpSpMkLst>
            <pc:docMk/>
            <pc:sldMk cId="3449986390" sldId="326"/>
            <ac:grpSpMk id="27" creationId="{92800DD8-7CEE-41B0-BF37-703D182CE66A}"/>
          </ac:grpSpMkLst>
        </pc:grpChg>
        <pc:grpChg chg="del">
          <ac:chgData name="Alex Matthews" userId="20b20251-46c3-4197-b327-d2c3bcfdcbae" providerId="ADAL" clId="{995199B7-81DD-4C88-9350-00FCC9255B10}" dt="2021-04-19T11:41:38.736" v="2" actId="478"/>
          <ac:grpSpMkLst>
            <pc:docMk/>
            <pc:sldMk cId="3449986390" sldId="326"/>
            <ac:grpSpMk id="28" creationId="{A8013DC5-63A5-4EDD-95C8-8E32611D2500}"/>
          </ac:grpSpMkLst>
        </pc:grpChg>
        <pc:grpChg chg="del">
          <ac:chgData name="Alex Matthews" userId="20b20251-46c3-4197-b327-d2c3bcfdcbae" providerId="ADAL" clId="{995199B7-81DD-4C88-9350-00FCC9255B10}" dt="2021-04-19T11:41:38.736" v="2" actId="478"/>
          <ac:grpSpMkLst>
            <pc:docMk/>
            <pc:sldMk cId="3449986390" sldId="326"/>
            <ac:grpSpMk id="41" creationId="{89D2A5D7-1443-427A-A1CC-2FDF0798AAEE}"/>
          </ac:grpSpMkLst>
        </pc:grpChg>
        <pc:cxnChg chg="del">
          <ac:chgData name="Alex Matthews" userId="20b20251-46c3-4197-b327-d2c3bcfdcbae" providerId="ADAL" clId="{995199B7-81DD-4C88-9350-00FCC9255B10}" dt="2021-04-19T11:41:45.256" v="4" actId="478"/>
          <ac:cxnSpMkLst>
            <pc:docMk/>
            <pc:sldMk cId="3449986390" sldId="326"/>
            <ac:cxnSpMk id="47" creationId="{0D8E58A6-0697-494C-9A3A-BAA912567D90}"/>
          </ac:cxnSpMkLst>
        </pc:cxnChg>
        <pc:cxnChg chg="del">
          <ac:chgData name="Alex Matthews" userId="20b20251-46c3-4197-b327-d2c3bcfdcbae" providerId="ADAL" clId="{995199B7-81DD-4C88-9350-00FCC9255B10}" dt="2021-04-19T11:41:38.736" v="2" actId="478"/>
          <ac:cxnSpMkLst>
            <pc:docMk/>
            <pc:sldMk cId="3449986390" sldId="326"/>
            <ac:cxnSpMk id="51" creationId="{D3E8CB0B-A0F6-4993-9A3F-D4243055241B}"/>
          </ac:cxnSpMkLst>
        </pc:cxnChg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997643546" sldId="328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1994284698" sldId="330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1930372505" sldId="332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1998063519" sldId="333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1612895513" sldId="334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2304435421" sldId="336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192872326" sldId="337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943624506" sldId="338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20218780" sldId="339"/>
        </pc:sldMkLst>
      </pc:sldChg>
      <pc:sldChg chg="del">
        <pc:chgData name="Alex Matthews" userId="20b20251-46c3-4197-b327-d2c3bcfdcbae" providerId="ADAL" clId="{995199B7-81DD-4C88-9350-00FCC9255B10}" dt="2021-04-19T11:42:03.990" v="55" actId="47"/>
        <pc:sldMkLst>
          <pc:docMk/>
          <pc:sldMk cId="616148623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4" y="2954614"/>
            <a:ext cx="6420364" cy="9487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500"/>
              </a:lnSpc>
              <a:defRPr sz="3700"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DB73E7F-85F8-774A-A53E-965712C06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899" y="4566058"/>
            <a:ext cx="4045244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C993-85FB-D045-92F0-A11D2C83EF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9513" y="3594320"/>
            <a:ext cx="6605587" cy="646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7686965" cy="2080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500"/>
              </a:lnSpc>
              <a:defRPr sz="3700"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DB73E7F-85F8-774A-A53E-965712C06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899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56BCF39C-0DE0-C646-BE84-189780503F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6021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01A6139C-7115-0044-B3E7-1C403898E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8993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A97E921-AB3A-764A-BBC9-421D62565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5115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5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7686965" cy="2080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000"/>
              </a:lnSpc>
              <a:defRPr sz="2200" b="0" i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2" y="2480228"/>
            <a:ext cx="3911853" cy="470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500" b="1" i="0" spc="200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0275B0-43FC-444C-A2FF-7127CBEB7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60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8E6E87-922B-E74E-A299-E7A8DAB151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3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0121DF-4824-BA42-B5BF-B417CA2E6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346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3958348" cy="4252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500" b="1" i="0" spc="200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0275B0-43FC-444C-A2FF-7127CBEB7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6093" y="3040428"/>
            <a:ext cx="5232287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None/>
              <a:defRPr sz="2200" b="0" i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0121DF-4824-BA42-B5BF-B417CA2E6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03756" y="3040428"/>
            <a:ext cx="407605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8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0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PROTOTYPE – FUTURE FUNCTIONALITY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0C9C5-A304-4DF8-877F-3393F517D7A9}"/>
              </a:ext>
            </a:extLst>
          </p:cNvPr>
          <p:cNvGrpSpPr/>
          <p:nvPr/>
        </p:nvGrpSpPr>
        <p:grpSpPr>
          <a:xfrm>
            <a:off x="523942" y="1986847"/>
            <a:ext cx="10663461" cy="1482106"/>
            <a:chOff x="523943" y="2518690"/>
            <a:chExt cx="8527222" cy="14821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4E3264-831A-4DB2-A1BB-C4192645AB1B}"/>
                </a:ext>
              </a:extLst>
            </p:cNvPr>
            <p:cNvGrpSpPr/>
            <p:nvPr/>
          </p:nvGrpSpPr>
          <p:grpSpPr>
            <a:xfrm>
              <a:off x="523943" y="2519335"/>
              <a:ext cx="2068498" cy="1481461"/>
              <a:chOff x="2569029" y="1544778"/>
              <a:chExt cx="5277800" cy="1120630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A581609-9350-45D8-B705-3264B503B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9149A1-B724-4FE9-AF29-280FC532ED9C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9" name="Text Placeholder 3">
                <a:extLst>
                  <a:ext uri="{FF2B5EF4-FFF2-40B4-BE49-F238E27FC236}">
                    <a16:creationId xmlns:a16="http://schemas.microsoft.com/office/drawing/2014/main" id="{71D85603-9F22-4931-B773-00F45E6B8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PRE-APPROVE</a:t>
                </a:r>
              </a:p>
            </p:txBody>
          </p:sp>
          <p:sp>
            <p:nvSpPr>
              <p:cNvPr id="141" name="Text Placeholder 2">
                <a:extLst>
                  <a:ext uri="{FF2B5EF4-FFF2-40B4-BE49-F238E27FC236}">
                    <a16:creationId xmlns:a16="http://schemas.microsoft.com/office/drawing/2014/main" id="{2B374060-5535-4C04-84DA-1C655AF08B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'pre-approve' organisations and services so that I have assurance that they meet statutory requirements and that I cut down red tape and I can refer people to services as easily as possible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'pre-approve' our services so that I cut down red tape and people can be referred to our services as easily as possible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007D78-4487-4D81-9338-EAD3A7951849}"/>
                </a:ext>
              </a:extLst>
            </p:cNvPr>
            <p:cNvGrpSpPr/>
            <p:nvPr/>
          </p:nvGrpSpPr>
          <p:grpSpPr>
            <a:xfrm>
              <a:off x="2676851" y="2519120"/>
              <a:ext cx="2068498" cy="1481461"/>
              <a:chOff x="2569029" y="1544778"/>
              <a:chExt cx="5277800" cy="11206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120293-38CC-4A78-A23D-FDF9FBB3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048C7C-1F0D-456C-87DB-5F1F026D29E2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Text Placeholder 3">
                <a:extLst>
                  <a:ext uri="{FF2B5EF4-FFF2-40B4-BE49-F238E27FC236}">
                    <a16:creationId xmlns:a16="http://schemas.microsoft.com/office/drawing/2014/main" id="{354FE8CC-F81E-409A-9D60-716736D46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REFERRALS</a:t>
                </a:r>
              </a:p>
            </p:txBody>
          </p:sp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FD9B9520-C51D-46B9-8226-135E502BA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I want to refer a person to a voluntary sector service (that I have found using the Open Referrals tool and that has capacity) and transfer a basic set of pre-requisite information about the person, so that I can refer the right people to the right voluntary sector services in an efficient and secure way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I want to recieve a referral for a person to engage in my service (from a social prescriber) and recieve a basic set of pre-requisite information about the person, so that I can recieve and process referrals, for people that are a good match to the service that I manage, in an efficient and secure way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737EFA-4166-464E-8D7E-BDDA67B6D596}"/>
                </a:ext>
              </a:extLst>
            </p:cNvPr>
            <p:cNvGrpSpPr/>
            <p:nvPr/>
          </p:nvGrpSpPr>
          <p:grpSpPr>
            <a:xfrm>
              <a:off x="4829759" y="2518905"/>
              <a:ext cx="2068498" cy="1481461"/>
              <a:chOff x="2569029" y="1544778"/>
              <a:chExt cx="5277800" cy="112063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285F83D-DC83-4C16-866F-CDDF7C390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F85AAEE-CC23-4D31-9502-EDBDE5C640BF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Text Placeholder 3">
                <a:extLst>
                  <a:ext uri="{FF2B5EF4-FFF2-40B4-BE49-F238E27FC236}">
                    <a16:creationId xmlns:a16="http://schemas.microsoft.com/office/drawing/2014/main" id="{DAB2ACC4-D46A-449B-9D1C-766F12CF5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WAITING LISTS</a:t>
                </a:r>
              </a:p>
            </p:txBody>
          </p:sp>
          <p:sp>
            <p:nvSpPr>
              <p:cNvPr id="40" name="Text Placeholder 2">
                <a:extLst>
                  <a:ext uri="{FF2B5EF4-FFF2-40B4-BE49-F238E27FC236}">
                    <a16:creationId xmlns:a16="http://schemas.microsoft.com/office/drawing/2014/main" id="{01F82B55-F426-4434-8CBB-5EDF5FA95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I want to add a person to a waiting list for a voluntary sector service (that I have found using the Open Referrals tool and that has not got capacity) and transfer a basic set of pre-requisite information about the person, so that the service manager can see excess demand and potentially uptake referrals in the future  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I want to see a waiting list for people that could be referred to my service in the future and a basic set of pre-requisite information about the people, so that I can see and proactively manage excess demand, and potentially uptake referrals in the future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62636E-56FB-4B2B-BE17-6209E761BB61}"/>
                </a:ext>
              </a:extLst>
            </p:cNvPr>
            <p:cNvGrpSpPr/>
            <p:nvPr/>
          </p:nvGrpSpPr>
          <p:grpSpPr>
            <a:xfrm>
              <a:off x="6982667" y="2518690"/>
              <a:ext cx="2068498" cy="1481461"/>
              <a:chOff x="2569029" y="1544778"/>
              <a:chExt cx="5277800" cy="112063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DEF9A50-7B58-4B8A-8199-0B85390C5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2A3289-EDB1-4421-B1DB-7FDB974A5226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Text Placeholder 3">
                <a:extLst>
                  <a:ext uri="{FF2B5EF4-FFF2-40B4-BE49-F238E27FC236}">
                    <a16:creationId xmlns:a16="http://schemas.microsoft.com/office/drawing/2014/main" id="{F5779150-C94B-4C0B-9623-D4EC9933B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SERVICE DELIVERY</a:t>
                </a:r>
              </a:p>
            </p:txBody>
          </p:sp>
          <p:sp>
            <p:nvSpPr>
              <p:cNvPr id="58" name="Text Placeholder 2">
                <a:extLst>
                  <a:ext uri="{FF2B5EF4-FFF2-40B4-BE49-F238E27FC236}">
                    <a16:creationId xmlns:a16="http://schemas.microsoft.com/office/drawing/2014/main" id="{9B93AE07-8872-4B23-8772-7CAC5025D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I want to know whether a person that I have referred to a voluntary sector service has attended the service, and understand the associated outcomes for the individual, so that I can continue to support the person as effectively as possible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I want to record whether a person that has been referred to my service has attended the service and the associated outcomes, so that I can help the social prescriber to support the person as effectively as possible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800DD8-7CEE-41B0-BF37-703D182CE66A}"/>
              </a:ext>
            </a:extLst>
          </p:cNvPr>
          <p:cNvGrpSpPr/>
          <p:nvPr/>
        </p:nvGrpSpPr>
        <p:grpSpPr>
          <a:xfrm>
            <a:off x="523942" y="4989188"/>
            <a:ext cx="2586698" cy="1481461"/>
            <a:chOff x="2569029" y="1544778"/>
            <a:chExt cx="5277800" cy="112063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E6492C9-C9A1-460A-91BD-6DEC7A7317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60" y="1877618"/>
              <a:ext cx="4982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F134E2-A568-429F-8E06-DC801FE302AB}"/>
                </a:ext>
              </a:extLst>
            </p:cNvPr>
            <p:cNvSpPr/>
            <p:nvPr/>
          </p:nvSpPr>
          <p:spPr>
            <a:xfrm>
              <a:off x="2630520" y="1544778"/>
              <a:ext cx="4982677" cy="232701"/>
            </a:xfrm>
            <a:prstGeom prst="rect">
              <a:avLst/>
            </a:pr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 Placeholder 3">
              <a:extLst>
                <a:ext uri="{FF2B5EF4-FFF2-40B4-BE49-F238E27FC236}">
                  <a16:creationId xmlns:a16="http://schemas.microsoft.com/office/drawing/2014/main" id="{F3E4EB96-409A-4E94-BB1A-4CD958DC24E3}"/>
                </a:ext>
              </a:extLst>
            </p:cNvPr>
            <p:cNvSpPr txBox="1">
              <a:spLocks/>
            </p:cNvSpPr>
            <p:nvPr/>
          </p:nvSpPr>
          <p:spPr>
            <a:xfrm>
              <a:off x="2643684" y="1584919"/>
              <a:ext cx="5203145" cy="19945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i="0" kern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b="0" i="0" kern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b="0" i="0" kern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b="0" i="0" kern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b="0" i="0" kern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b="1" dirty="0"/>
                <a:t>DATA AND ANALYTICS</a:t>
              </a:r>
            </a:p>
          </p:txBody>
        </p:sp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id="{33C6CEBB-50FB-4357-A201-3ED9985EF100}"/>
                </a:ext>
              </a:extLst>
            </p:cNvPr>
            <p:cNvSpPr txBox="1">
              <a:spLocks/>
            </p:cNvSpPr>
            <p:nvPr/>
          </p:nvSpPr>
          <p:spPr>
            <a:xfrm>
              <a:off x="2569029" y="1930830"/>
              <a:ext cx="5277800" cy="73457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FontTx/>
                <a:buChar char="→"/>
              </a:pPr>
              <a:r>
                <a:rPr lang="en-GB" sz="900" dirty="0">
                  <a:latin typeface="Lato" panose="020F0502020204030203"/>
                </a:rPr>
                <a:t>As a social prescribing manager I want to see data about the voluntary sector referrals that have been made using the Open Referrals tool, so that I can understand the impact that social prescribing is having in my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B5381F-D23C-6B44-BD81-FB8599A7F917}" vid="{61D8D286-D79C-5742-B893-2EF89FBDB6A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C0C28E72CB84E884DC512DE2E65A0" ma:contentTypeVersion="4" ma:contentTypeDescription="Create a new document." ma:contentTypeScope="" ma:versionID="96b66c2b6138fa9044111acdd32504b9">
  <xsd:schema xmlns:xsd="http://www.w3.org/2001/XMLSchema" xmlns:xs="http://www.w3.org/2001/XMLSchema" xmlns:p="http://schemas.microsoft.com/office/2006/metadata/properties" xmlns:ns3="cebb3f96-d6a6-449b-9360-76dd17747f5a" targetNamespace="http://schemas.microsoft.com/office/2006/metadata/properties" ma:root="true" ma:fieldsID="59009fe77aeb19f233724075651d1e3e" ns3:_="">
    <xsd:import namespace="cebb3f96-d6a6-449b-9360-76dd17747f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b3f96-d6a6-449b-9360-76dd17747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0E026-641A-44FC-8101-E98BF275E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b3f96-d6a6-449b-9360-76dd17747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1E4CF5-2A49-4E88-8A80-815BDD3496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04608-AFDB-4FE9-909D-2E14F2338DD8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cebb3f96-d6a6-449b-9360-76dd17747f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05_2020_AMC Proposition Pack</Template>
  <TotalTime>34652</TotalTime>
  <Words>466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Heavy</vt:lpstr>
      <vt:lpstr>Lato Light</vt:lpstr>
      <vt:lpstr>Lato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Mathews</dc:title>
  <dc:creator>Alex Matthews</dc:creator>
  <cp:lastModifiedBy>Alex Matthews</cp:lastModifiedBy>
  <cp:revision>121</cp:revision>
  <dcterms:created xsi:type="dcterms:W3CDTF">2020-05-06T15:58:10Z</dcterms:created>
  <dcterms:modified xsi:type="dcterms:W3CDTF">2021-04-19T11:42:37Z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0x0101000D6C0C28E72CB84E884DC512DE2E65A0</vt:lpwstr>
  </property>
</Properties>
</file>