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326" r:id="rId5"/>
    <p:sldId id="328" r:id="rId6"/>
    <p:sldId id="330" r:id="rId7"/>
    <p:sldId id="332" r:id="rId8"/>
    <p:sldId id="333" r:id="rId9"/>
    <p:sldId id="334" r:id="rId10"/>
    <p:sldId id="336" r:id="rId11"/>
    <p:sldId id="337" r:id="rId12"/>
    <p:sldId id="338" r:id="rId13"/>
    <p:sldId id="339" r:id="rId14"/>
    <p:sldId id="34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C02D82-2803-49FF-BFDE-1A56BC79DA64}" v="8" dt="2021-03-24T20:22:33.6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17" autoAdjust="0"/>
    <p:restoredTop sz="94660"/>
  </p:normalViewPr>
  <p:slideViewPr>
    <p:cSldViewPr snapToGrid="0">
      <p:cViewPr>
        <p:scale>
          <a:sx n="100" d="100"/>
          <a:sy n="100" d="100"/>
        </p:scale>
        <p:origin x="346" y="-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Matthews" userId="20b20251-46c3-4197-b327-d2c3bcfdcbae" providerId="ADAL" clId="{93C02D82-2803-49FF-BFDE-1A56BC79DA64}"/>
    <pc:docChg chg="undo custSel modSld">
      <pc:chgData name="Alex Matthews" userId="20b20251-46c3-4197-b327-d2c3bcfdcbae" providerId="ADAL" clId="{93C02D82-2803-49FF-BFDE-1A56BC79DA64}" dt="2021-03-25T08:46:36.353" v="681" actId="20577"/>
      <pc:docMkLst>
        <pc:docMk/>
      </pc:docMkLst>
      <pc:sldChg chg="modSp mod">
        <pc:chgData name="Alex Matthews" userId="20b20251-46c3-4197-b327-d2c3bcfdcbae" providerId="ADAL" clId="{93C02D82-2803-49FF-BFDE-1A56BC79DA64}" dt="2021-03-25T08:38:28.926" v="388" actId="20577"/>
        <pc:sldMkLst>
          <pc:docMk/>
          <pc:sldMk cId="1930372505" sldId="332"/>
        </pc:sldMkLst>
        <pc:spChg chg="mod">
          <ac:chgData name="Alex Matthews" userId="20b20251-46c3-4197-b327-d2c3bcfdcbae" providerId="ADAL" clId="{93C02D82-2803-49FF-BFDE-1A56BC79DA64}" dt="2021-03-25T08:38:28.926" v="388" actId="20577"/>
          <ac:spMkLst>
            <pc:docMk/>
            <pc:sldMk cId="1930372505" sldId="332"/>
            <ac:spMk id="21" creationId="{7894A943-6088-4894-B54E-B89972A115B7}"/>
          </ac:spMkLst>
        </pc:spChg>
        <pc:spChg chg="mod">
          <ac:chgData name="Alex Matthews" userId="20b20251-46c3-4197-b327-d2c3bcfdcbae" providerId="ADAL" clId="{93C02D82-2803-49FF-BFDE-1A56BC79DA64}" dt="2021-03-25T08:38:01.966" v="368" actId="20577"/>
          <ac:spMkLst>
            <pc:docMk/>
            <pc:sldMk cId="1930372505" sldId="332"/>
            <ac:spMk id="55" creationId="{5CD68165-2B90-4C9D-B3BB-6EEEE19106F3}"/>
          </ac:spMkLst>
        </pc:spChg>
      </pc:sldChg>
      <pc:sldChg chg="addSp delSp modSp mod">
        <pc:chgData name="Alex Matthews" userId="20b20251-46c3-4197-b327-d2c3bcfdcbae" providerId="ADAL" clId="{93C02D82-2803-49FF-BFDE-1A56BC79DA64}" dt="2021-03-25T08:46:10.330" v="641" actId="11529"/>
        <pc:sldMkLst>
          <pc:docMk/>
          <pc:sldMk cId="943624506" sldId="338"/>
        </pc:sldMkLst>
        <pc:spChg chg="del">
          <ac:chgData name="Alex Matthews" userId="20b20251-46c3-4197-b327-d2c3bcfdcbae" providerId="ADAL" clId="{93C02D82-2803-49FF-BFDE-1A56BC79DA64}" dt="2021-03-25T08:45:56.253" v="639" actId="478"/>
          <ac:spMkLst>
            <pc:docMk/>
            <pc:sldMk cId="943624506" sldId="338"/>
            <ac:spMk id="13" creationId="{11FE8864-8238-4E4D-B346-E50972F31213}"/>
          </ac:spMkLst>
        </pc:spChg>
        <pc:spChg chg="mod">
          <ac:chgData name="Alex Matthews" userId="20b20251-46c3-4197-b327-d2c3bcfdcbae" providerId="ADAL" clId="{93C02D82-2803-49FF-BFDE-1A56BC79DA64}" dt="2021-03-25T08:45:53.326" v="638" actId="20577"/>
          <ac:spMkLst>
            <pc:docMk/>
            <pc:sldMk cId="943624506" sldId="338"/>
            <ac:spMk id="23" creationId="{F4354253-C866-441E-AFC6-9627A4C5A395}"/>
          </ac:spMkLst>
        </pc:spChg>
        <pc:spChg chg="add del">
          <ac:chgData name="Alex Matthews" userId="20b20251-46c3-4197-b327-d2c3bcfdcbae" providerId="ADAL" clId="{93C02D82-2803-49FF-BFDE-1A56BC79DA64}" dt="2021-03-24T20:21:57.256" v="236" actId="21"/>
          <ac:spMkLst>
            <pc:docMk/>
            <pc:sldMk cId="943624506" sldId="338"/>
            <ac:spMk id="29" creationId="{820309AF-26D7-4136-A9A7-2C6C4051D36D}"/>
          </ac:spMkLst>
        </pc:spChg>
        <pc:cxnChg chg="del mod">
          <ac:chgData name="Alex Matthews" userId="20b20251-46c3-4197-b327-d2c3bcfdcbae" providerId="ADAL" clId="{93C02D82-2803-49FF-BFDE-1A56BC79DA64}" dt="2021-03-25T08:46:03.945" v="640" actId="478"/>
          <ac:cxnSpMkLst>
            <pc:docMk/>
            <pc:sldMk cId="943624506" sldId="338"/>
            <ac:cxnSpMk id="25" creationId="{76707D77-5B7A-4457-93BC-D3E58EC68BA1}"/>
          </ac:cxnSpMkLst>
        </pc:cxnChg>
        <pc:cxnChg chg="add">
          <ac:chgData name="Alex Matthews" userId="20b20251-46c3-4197-b327-d2c3bcfdcbae" providerId="ADAL" clId="{93C02D82-2803-49FF-BFDE-1A56BC79DA64}" dt="2021-03-25T08:46:10.330" v="641" actId="11529"/>
          <ac:cxnSpMkLst>
            <pc:docMk/>
            <pc:sldMk cId="943624506" sldId="338"/>
            <ac:cxnSpMk id="52" creationId="{0C0F5971-A08B-4E97-8467-B8A42A9F878A}"/>
          </ac:cxnSpMkLst>
        </pc:cxnChg>
      </pc:sldChg>
      <pc:sldChg chg="addSp modSp mod">
        <pc:chgData name="Alex Matthews" userId="20b20251-46c3-4197-b327-d2c3bcfdcbae" providerId="ADAL" clId="{93C02D82-2803-49FF-BFDE-1A56BC79DA64}" dt="2021-03-25T08:37:37.384" v="367" actId="11529"/>
        <pc:sldMkLst>
          <pc:docMk/>
          <pc:sldMk cId="20218780" sldId="339"/>
        </pc:sldMkLst>
        <pc:spChg chg="add mod">
          <ac:chgData name="Alex Matthews" userId="20b20251-46c3-4197-b327-d2c3bcfdcbae" providerId="ADAL" clId="{93C02D82-2803-49FF-BFDE-1A56BC79DA64}" dt="2021-03-25T08:37:03.209" v="347" actId="20577"/>
          <ac:spMkLst>
            <pc:docMk/>
            <pc:sldMk cId="20218780" sldId="339"/>
            <ac:spMk id="25" creationId="{B651C01F-B3D0-46BC-8CCC-0D254DD21BFE}"/>
          </ac:spMkLst>
        </pc:spChg>
        <pc:spChg chg="add mod">
          <ac:chgData name="Alex Matthews" userId="20b20251-46c3-4197-b327-d2c3bcfdcbae" providerId="ADAL" clId="{93C02D82-2803-49FF-BFDE-1A56BC79DA64}" dt="2021-03-25T08:37:30.478" v="366" actId="20577"/>
          <ac:spMkLst>
            <pc:docMk/>
            <pc:sldMk cId="20218780" sldId="339"/>
            <ac:spMk id="26" creationId="{16096095-0755-4DB4-9CBD-4F83EAC8879E}"/>
          </ac:spMkLst>
        </pc:spChg>
        <pc:cxnChg chg="add">
          <ac:chgData name="Alex Matthews" userId="20b20251-46c3-4197-b327-d2c3bcfdcbae" providerId="ADAL" clId="{93C02D82-2803-49FF-BFDE-1A56BC79DA64}" dt="2021-03-25T08:37:37.384" v="367" actId="11529"/>
          <ac:cxnSpMkLst>
            <pc:docMk/>
            <pc:sldMk cId="20218780" sldId="339"/>
            <ac:cxnSpMk id="5" creationId="{9938ADD0-08A8-436B-84B0-103BA17F08BA}"/>
          </ac:cxnSpMkLst>
        </pc:cxnChg>
      </pc:sldChg>
      <pc:sldChg chg="addSp delSp modSp mod">
        <pc:chgData name="Alex Matthews" userId="20b20251-46c3-4197-b327-d2c3bcfdcbae" providerId="ADAL" clId="{93C02D82-2803-49FF-BFDE-1A56BC79DA64}" dt="2021-03-25T08:46:36.353" v="681" actId="20577"/>
        <pc:sldMkLst>
          <pc:docMk/>
          <pc:sldMk cId="616148623" sldId="340"/>
        </pc:sldMkLst>
        <pc:spChg chg="mod">
          <ac:chgData name="Alex Matthews" userId="20b20251-46c3-4197-b327-d2c3bcfdcbae" providerId="ADAL" clId="{93C02D82-2803-49FF-BFDE-1A56BC79DA64}" dt="2021-03-24T20:21:41.754" v="234" actId="1076"/>
          <ac:spMkLst>
            <pc:docMk/>
            <pc:sldMk cId="616148623" sldId="340"/>
            <ac:spMk id="8" creationId="{3B33ABD3-2B07-42D4-BFF9-15199DE65C61}"/>
          </ac:spMkLst>
        </pc:spChg>
        <pc:spChg chg="mod">
          <ac:chgData name="Alex Matthews" userId="20b20251-46c3-4197-b327-d2c3bcfdcbae" providerId="ADAL" clId="{93C02D82-2803-49FF-BFDE-1A56BC79DA64}" dt="2021-03-24T20:21:41.754" v="234" actId="1076"/>
          <ac:spMkLst>
            <pc:docMk/>
            <pc:sldMk cId="616148623" sldId="340"/>
            <ac:spMk id="10" creationId="{E6214304-2CC9-484C-AB44-B0FABBB1F26F}"/>
          </ac:spMkLst>
        </pc:spChg>
        <pc:spChg chg="mod">
          <ac:chgData name="Alex Matthews" userId="20b20251-46c3-4197-b327-d2c3bcfdcbae" providerId="ADAL" clId="{93C02D82-2803-49FF-BFDE-1A56BC79DA64}" dt="2021-03-24T20:21:41.754" v="234" actId="1076"/>
          <ac:spMkLst>
            <pc:docMk/>
            <pc:sldMk cId="616148623" sldId="340"/>
            <ac:spMk id="13" creationId="{A01DBA84-4193-4E64-AD62-A804953032F5}"/>
          </ac:spMkLst>
        </pc:spChg>
        <pc:spChg chg="mod">
          <ac:chgData name="Alex Matthews" userId="20b20251-46c3-4197-b327-d2c3bcfdcbae" providerId="ADAL" clId="{93C02D82-2803-49FF-BFDE-1A56BC79DA64}" dt="2021-03-25T08:46:36.353" v="681" actId="20577"/>
          <ac:spMkLst>
            <pc:docMk/>
            <pc:sldMk cId="616148623" sldId="340"/>
            <ac:spMk id="14" creationId="{B94C1E88-2B9C-4C72-8F56-F868537D5739}"/>
          </ac:spMkLst>
        </pc:spChg>
        <pc:spChg chg="del">
          <ac:chgData name="Alex Matthews" userId="20b20251-46c3-4197-b327-d2c3bcfdcbae" providerId="ADAL" clId="{93C02D82-2803-49FF-BFDE-1A56BC79DA64}" dt="2021-03-24T20:11:37.871" v="19" actId="478"/>
          <ac:spMkLst>
            <pc:docMk/>
            <pc:sldMk cId="616148623" sldId="340"/>
            <ac:spMk id="15" creationId="{49655DA6-FB2E-4BB4-B052-514259B2A063}"/>
          </ac:spMkLst>
        </pc:spChg>
        <pc:spChg chg="add mod">
          <ac:chgData name="Alex Matthews" userId="20b20251-46c3-4197-b327-d2c3bcfdcbae" providerId="ADAL" clId="{93C02D82-2803-49FF-BFDE-1A56BC79DA64}" dt="2021-03-24T20:21:41.754" v="234" actId="1076"/>
          <ac:spMkLst>
            <pc:docMk/>
            <pc:sldMk cId="616148623" sldId="340"/>
            <ac:spMk id="16" creationId="{43F491DD-F8FB-4A77-A94A-D4A1C77D8A2C}"/>
          </ac:spMkLst>
        </pc:spChg>
        <pc:spChg chg="add mod">
          <ac:chgData name="Alex Matthews" userId="20b20251-46c3-4197-b327-d2c3bcfdcbae" providerId="ADAL" clId="{93C02D82-2803-49FF-BFDE-1A56BC79DA64}" dt="2021-03-24T20:21:41.754" v="234" actId="1076"/>
          <ac:spMkLst>
            <pc:docMk/>
            <pc:sldMk cId="616148623" sldId="340"/>
            <ac:spMk id="17" creationId="{1BEE4E21-D923-4B7F-AE34-3E505F9D83EA}"/>
          </ac:spMkLst>
        </pc:spChg>
        <pc:spChg chg="add mod">
          <ac:chgData name="Alex Matthews" userId="20b20251-46c3-4197-b327-d2c3bcfdcbae" providerId="ADAL" clId="{93C02D82-2803-49FF-BFDE-1A56BC79DA64}" dt="2021-03-24T20:23:02.884" v="297" actId="1036"/>
          <ac:spMkLst>
            <pc:docMk/>
            <pc:sldMk cId="616148623" sldId="340"/>
            <ac:spMk id="18" creationId="{4B96922C-F23E-46C5-8B8B-614006E8A6A4}"/>
          </ac:spMkLst>
        </pc:spChg>
        <pc:spChg chg="add del mod">
          <ac:chgData name="Alex Matthews" userId="20b20251-46c3-4197-b327-d2c3bcfdcbae" providerId="ADAL" clId="{93C02D82-2803-49FF-BFDE-1A56BC79DA64}" dt="2021-03-24T20:19:20.605" v="182" actId="478"/>
          <ac:spMkLst>
            <pc:docMk/>
            <pc:sldMk cId="616148623" sldId="340"/>
            <ac:spMk id="19" creationId="{0EF58B9E-D606-45D5-B742-8BE82F19DB95}"/>
          </ac:spMkLst>
        </pc:spChg>
        <pc:spChg chg="mod">
          <ac:chgData name="Alex Matthews" userId="20b20251-46c3-4197-b327-d2c3bcfdcbae" providerId="ADAL" clId="{93C02D82-2803-49FF-BFDE-1A56BC79DA64}" dt="2021-03-25T08:42:03.835" v="603" actId="1076"/>
          <ac:spMkLst>
            <pc:docMk/>
            <pc:sldMk cId="616148623" sldId="340"/>
            <ac:spMk id="21" creationId="{618357C0-4523-4B23-A202-9EB49347C609}"/>
          </ac:spMkLst>
        </pc:spChg>
        <pc:spChg chg="del mod">
          <ac:chgData name="Alex Matthews" userId="20b20251-46c3-4197-b327-d2c3bcfdcbae" providerId="ADAL" clId="{93C02D82-2803-49FF-BFDE-1A56BC79DA64}" dt="2021-03-24T20:19:07.628" v="178" actId="478"/>
          <ac:spMkLst>
            <pc:docMk/>
            <pc:sldMk cId="616148623" sldId="340"/>
            <ac:spMk id="22" creationId="{866925A9-2FC7-4054-A97A-F6DEDC6E8770}"/>
          </ac:spMkLst>
        </pc:spChg>
        <pc:spChg chg="add mod">
          <ac:chgData name="Alex Matthews" userId="20b20251-46c3-4197-b327-d2c3bcfdcbae" providerId="ADAL" clId="{93C02D82-2803-49FF-BFDE-1A56BC79DA64}" dt="2021-03-25T08:42:07.711" v="604" actId="1076"/>
          <ac:spMkLst>
            <pc:docMk/>
            <pc:sldMk cId="616148623" sldId="340"/>
            <ac:spMk id="23" creationId="{30CA9D05-62FF-4C5A-90F2-8EE03AC57A48}"/>
          </ac:spMkLst>
        </pc:spChg>
        <pc:spChg chg="add mod">
          <ac:chgData name="Alex Matthews" userId="20b20251-46c3-4197-b327-d2c3bcfdcbae" providerId="ADAL" clId="{93C02D82-2803-49FF-BFDE-1A56BC79DA64}" dt="2021-03-24T20:23:02.884" v="297" actId="1036"/>
          <ac:spMkLst>
            <pc:docMk/>
            <pc:sldMk cId="616148623" sldId="340"/>
            <ac:spMk id="33" creationId="{527048B1-45B4-4FE2-9567-6B08CDDEDFCD}"/>
          </ac:spMkLst>
        </pc:spChg>
        <pc:spChg chg="mod">
          <ac:chgData name="Alex Matthews" userId="20b20251-46c3-4197-b327-d2c3bcfdcbae" providerId="ADAL" clId="{93C02D82-2803-49FF-BFDE-1A56BC79DA64}" dt="2021-03-24T20:24:59.766" v="300" actId="404"/>
          <ac:spMkLst>
            <pc:docMk/>
            <pc:sldMk cId="616148623" sldId="340"/>
            <ac:spMk id="35" creationId="{BCF0216E-C912-48EB-A87C-D3026B11B66A}"/>
          </ac:spMkLst>
        </pc:spChg>
        <pc:spChg chg="add del mod">
          <ac:chgData name="Alex Matthews" userId="20b20251-46c3-4197-b327-d2c3bcfdcbae" providerId="ADAL" clId="{93C02D82-2803-49FF-BFDE-1A56BC79DA64}" dt="2021-03-25T08:43:12.325" v="625" actId="478"/>
          <ac:spMkLst>
            <pc:docMk/>
            <pc:sldMk cId="616148623" sldId="340"/>
            <ac:spMk id="60" creationId="{7741C292-D3A7-4C07-9E11-1741CBA52A8A}"/>
          </ac:spMkLst>
        </pc:spChg>
        <pc:spChg chg="add mod">
          <ac:chgData name="Alex Matthews" userId="20b20251-46c3-4197-b327-d2c3bcfdcbae" providerId="ADAL" clId="{93C02D82-2803-49FF-BFDE-1A56BC79DA64}" dt="2021-03-25T08:43:21.120" v="628" actId="1076"/>
          <ac:spMkLst>
            <pc:docMk/>
            <pc:sldMk cId="616148623" sldId="340"/>
            <ac:spMk id="61" creationId="{55B9FFBB-5852-4353-B328-F5A1DCE5EE19}"/>
          </ac:spMkLst>
        </pc:spChg>
        <pc:spChg chg="add mod">
          <ac:chgData name="Alex Matthews" userId="20b20251-46c3-4197-b327-d2c3bcfdcbae" providerId="ADAL" clId="{93C02D82-2803-49FF-BFDE-1A56BC79DA64}" dt="2021-03-25T08:43:32.985" v="629" actId="1076"/>
          <ac:spMkLst>
            <pc:docMk/>
            <pc:sldMk cId="616148623" sldId="340"/>
            <ac:spMk id="62" creationId="{D0EA9CE3-E995-4AD5-B6CE-405F058C0F89}"/>
          </ac:spMkLst>
        </pc:spChg>
        <pc:spChg chg="add mod">
          <ac:chgData name="Alex Matthews" userId="20b20251-46c3-4197-b327-d2c3bcfdcbae" providerId="ADAL" clId="{93C02D82-2803-49FF-BFDE-1A56BC79DA64}" dt="2021-03-25T08:43:50.085" v="630" actId="1076"/>
          <ac:spMkLst>
            <pc:docMk/>
            <pc:sldMk cId="616148623" sldId="340"/>
            <ac:spMk id="71" creationId="{4991CC6B-BB49-4728-98A9-3CD42A7BD0C8}"/>
          </ac:spMkLst>
        </pc:spChg>
        <pc:cxnChg chg="del mod">
          <ac:chgData name="Alex Matthews" userId="20b20251-46c3-4197-b327-d2c3bcfdcbae" providerId="ADAL" clId="{93C02D82-2803-49FF-BFDE-1A56BC79DA64}" dt="2021-03-24T20:16:01.642" v="73" actId="478"/>
          <ac:cxnSpMkLst>
            <pc:docMk/>
            <pc:sldMk cId="616148623" sldId="340"/>
            <ac:cxnSpMk id="4" creationId="{05AF8EBD-9C7E-4360-A368-A91CA6635227}"/>
          </ac:cxnSpMkLst>
        </pc:cxnChg>
        <pc:cxnChg chg="del mod">
          <ac:chgData name="Alex Matthews" userId="20b20251-46c3-4197-b327-d2c3bcfdcbae" providerId="ADAL" clId="{93C02D82-2803-49FF-BFDE-1A56BC79DA64}" dt="2021-03-24T20:19:09.661" v="179" actId="478"/>
          <ac:cxnSpMkLst>
            <pc:docMk/>
            <pc:sldMk cId="616148623" sldId="340"/>
            <ac:cxnSpMk id="6" creationId="{BEFB8D37-1242-493B-A414-125460FEE7AB}"/>
          </ac:cxnSpMkLst>
        </pc:cxnChg>
        <pc:cxnChg chg="add mod">
          <ac:chgData name="Alex Matthews" userId="20b20251-46c3-4197-b327-d2c3bcfdcbae" providerId="ADAL" clId="{93C02D82-2803-49FF-BFDE-1A56BC79DA64}" dt="2021-03-25T08:42:07.711" v="604" actId="1076"/>
          <ac:cxnSpMkLst>
            <pc:docMk/>
            <pc:sldMk cId="616148623" sldId="340"/>
            <ac:cxnSpMk id="24" creationId="{C6EA9229-6EE1-4634-B0EC-51EE9B245FE1}"/>
          </ac:cxnSpMkLst>
        </pc:cxnChg>
        <pc:cxnChg chg="add del mod">
          <ac:chgData name="Alex Matthews" userId="20b20251-46c3-4197-b327-d2c3bcfdcbae" providerId="ADAL" clId="{93C02D82-2803-49FF-BFDE-1A56BC79DA64}" dt="2021-03-24T20:16:04.299" v="74" actId="478"/>
          <ac:cxnSpMkLst>
            <pc:docMk/>
            <pc:sldMk cId="616148623" sldId="340"/>
            <ac:cxnSpMk id="25" creationId="{02849F5E-5B03-4404-BEAF-48791C68EC65}"/>
          </ac:cxnSpMkLst>
        </pc:cxnChg>
        <pc:cxnChg chg="add mod">
          <ac:chgData name="Alex Matthews" userId="20b20251-46c3-4197-b327-d2c3bcfdcbae" providerId="ADAL" clId="{93C02D82-2803-49FF-BFDE-1A56BC79DA64}" dt="2021-03-24T20:21:41.754" v="234" actId="1076"/>
          <ac:cxnSpMkLst>
            <pc:docMk/>
            <pc:sldMk cId="616148623" sldId="340"/>
            <ac:cxnSpMk id="37" creationId="{4C1133AD-B2D8-4104-8D11-587D69D47CBD}"/>
          </ac:cxnSpMkLst>
        </pc:cxnChg>
        <pc:cxnChg chg="add mod">
          <ac:chgData name="Alex Matthews" userId="20b20251-46c3-4197-b327-d2c3bcfdcbae" providerId="ADAL" clId="{93C02D82-2803-49FF-BFDE-1A56BC79DA64}" dt="2021-03-25T08:42:07.711" v="604" actId="1076"/>
          <ac:cxnSpMkLst>
            <pc:docMk/>
            <pc:sldMk cId="616148623" sldId="340"/>
            <ac:cxnSpMk id="40" creationId="{B365C588-BE93-4D3D-8E26-661349563F72}"/>
          </ac:cxnSpMkLst>
        </pc:cxnChg>
        <pc:cxnChg chg="add mod">
          <ac:chgData name="Alex Matthews" userId="20b20251-46c3-4197-b327-d2c3bcfdcbae" providerId="ADAL" clId="{93C02D82-2803-49FF-BFDE-1A56BC79DA64}" dt="2021-03-24T20:23:02.884" v="297" actId="1036"/>
          <ac:cxnSpMkLst>
            <pc:docMk/>
            <pc:sldMk cId="616148623" sldId="340"/>
            <ac:cxnSpMk id="42" creationId="{07D435B3-FB12-493C-9444-04CDE13CECA0}"/>
          </ac:cxnSpMkLst>
        </pc:cxnChg>
        <pc:cxnChg chg="add mod">
          <ac:chgData name="Alex Matthews" userId="20b20251-46c3-4197-b327-d2c3bcfdcbae" providerId="ADAL" clId="{93C02D82-2803-49FF-BFDE-1A56BC79DA64}" dt="2021-03-24T20:23:02.884" v="297" actId="1036"/>
          <ac:cxnSpMkLst>
            <pc:docMk/>
            <pc:sldMk cId="616148623" sldId="340"/>
            <ac:cxnSpMk id="44" creationId="{4B5A2847-4C04-414C-B821-BF4A486E3BBA}"/>
          </ac:cxnSpMkLst>
        </pc:cxnChg>
        <pc:cxnChg chg="add mod">
          <ac:chgData name="Alex Matthews" userId="20b20251-46c3-4197-b327-d2c3bcfdcbae" providerId="ADAL" clId="{93C02D82-2803-49FF-BFDE-1A56BC79DA64}" dt="2021-03-25T08:42:03.835" v="603" actId="1076"/>
          <ac:cxnSpMkLst>
            <pc:docMk/>
            <pc:sldMk cId="616148623" sldId="340"/>
            <ac:cxnSpMk id="46" creationId="{C02FEF91-0AB0-4A8D-8306-12719DB6C0D4}"/>
          </ac:cxnSpMkLst>
        </pc:cxnChg>
        <pc:cxnChg chg="add mod">
          <ac:chgData name="Alex Matthews" userId="20b20251-46c3-4197-b327-d2c3bcfdcbae" providerId="ADAL" clId="{93C02D82-2803-49FF-BFDE-1A56BC79DA64}" dt="2021-03-25T08:42:07.711" v="604" actId="1076"/>
          <ac:cxnSpMkLst>
            <pc:docMk/>
            <pc:sldMk cId="616148623" sldId="340"/>
            <ac:cxnSpMk id="48" creationId="{4CAAFAA3-1433-42A2-AA8F-CAD46842E697}"/>
          </ac:cxnSpMkLst>
        </pc:cxnChg>
        <pc:cxnChg chg="add mod">
          <ac:chgData name="Alex Matthews" userId="20b20251-46c3-4197-b327-d2c3bcfdcbae" providerId="ADAL" clId="{93C02D82-2803-49FF-BFDE-1A56BC79DA64}" dt="2021-03-25T08:42:07.711" v="604" actId="1076"/>
          <ac:cxnSpMkLst>
            <pc:docMk/>
            <pc:sldMk cId="616148623" sldId="340"/>
            <ac:cxnSpMk id="50" creationId="{463C10F4-76E7-4861-8B9B-F20956D68A91}"/>
          </ac:cxnSpMkLst>
        </pc:cxnChg>
        <pc:cxnChg chg="add mod">
          <ac:chgData name="Alex Matthews" userId="20b20251-46c3-4197-b327-d2c3bcfdcbae" providerId="ADAL" clId="{93C02D82-2803-49FF-BFDE-1A56BC79DA64}" dt="2021-03-24T20:21:41.754" v="234" actId="1076"/>
          <ac:cxnSpMkLst>
            <pc:docMk/>
            <pc:sldMk cId="616148623" sldId="340"/>
            <ac:cxnSpMk id="52" creationId="{7C18CE66-0793-466B-BA93-F693765E9A13}"/>
          </ac:cxnSpMkLst>
        </pc:cxnChg>
        <pc:cxnChg chg="add mod">
          <ac:chgData name="Alex Matthews" userId="20b20251-46c3-4197-b327-d2c3bcfdcbae" providerId="ADAL" clId="{93C02D82-2803-49FF-BFDE-1A56BC79DA64}" dt="2021-03-24T20:21:41.754" v="234" actId="1076"/>
          <ac:cxnSpMkLst>
            <pc:docMk/>
            <pc:sldMk cId="616148623" sldId="340"/>
            <ac:cxnSpMk id="54" creationId="{29017792-B627-4A9C-A4BB-9A8FF662858F}"/>
          </ac:cxnSpMkLst>
        </pc:cxnChg>
        <pc:cxnChg chg="add mod">
          <ac:chgData name="Alex Matthews" userId="20b20251-46c3-4197-b327-d2c3bcfdcbae" providerId="ADAL" clId="{93C02D82-2803-49FF-BFDE-1A56BC79DA64}" dt="2021-03-24T20:21:41.754" v="234" actId="1076"/>
          <ac:cxnSpMkLst>
            <pc:docMk/>
            <pc:sldMk cId="616148623" sldId="340"/>
            <ac:cxnSpMk id="57" creationId="{DB1C288A-9ABF-42DF-B75B-70C289AC01F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1AC5A-4EF2-4CD5-B63A-CE8763046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094" y="2954614"/>
            <a:ext cx="6420364" cy="94877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ts val="4500"/>
              </a:lnSpc>
              <a:defRPr sz="3700" b="1" i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6" name="Text Placeholder 33">
            <a:extLst>
              <a:ext uri="{FF2B5EF4-FFF2-40B4-BE49-F238E27FC236}">
                <a16:creationId xmlns:a16="http://schemas.microsoft.com/office/drawing/2014/main" id="{2DB73E7F-85F8-774A-A53E-965712C068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79899" y="4566058"/>
            <a:ext cx="4045244" cy="6461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500" b="0" i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None/>
              <a:defRPr sz="1500" b="0" i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2pPr>
            <a:lvl3pPr marL="914400" indent="0">
              <a:buNone/>
              <a:defRPr sz="1500" b="0" i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3pPr>
            <a:lvl4pPr marL="1371600" indent="0">
              <a:buNone/>
              <a:defRPr sz="1500" b="0" i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4pPr>
            <a:lvl5pPr marL="1828800" indent="0">
              <a:buNone/>
              <a:defRPr sz="1500" b="0" i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54C993-85FB-D045-92F0-A11D2C83EF9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9513" y="3594320"/>
            <a:ext cx="6605587" cy="6461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 b="0" i="0" spc="200" baseline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 sz="2100" b="0" i="0" spc="200" baseline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2pPr>
            <a:lvl3pPr>
              <a:defRPr sz="2100" b="0" i="0" spc="200" baseline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3pPr>
            <a:lvl4pPr>
              <a:defRPr sz="2100" b="0" i="0" spc="200" baseline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4pPr>
            <a:lvl5pPr>
              <a:defRPr sz="2100" b="0" i="0" spc="200" baseline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513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1AC5A-4EF2-4CD5-B63A-CE8763046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093" y="2480228"/>
            <a:ext cx="7686965" cy="2080197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ts val="4500"/>
              </a:lnSpc>
              <a:defRPr sz="3700" b="1" i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6" name="Text Placeholder 33">
            <a:extLst>
              <a:ext uri="{FF2B5EF4-FFF2-40B4-BE49-F238E27FC236}">
                <a16:creationId xmlns:a16="http://schemas.microsoft.com/office/drawing/2014/main" id="{2DB73E7F-85F8-774A-A53E-965712C068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79899" y="4903104"/>
            <a:ext cx="1365351" cy="6461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500" b="0" i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None/>
              <a:defRPr sz="1500" b="0" i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2pPr>
            <a:lvl3pPr marL="914400" indent="0">
              <a:buNone/>
              <a:defRPr sz="1500" b="0" i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3pPr>
            <a:lvl4pPr marL="1371600" indent="0">
              <a:buNone/>
              <a:defRPr sz="1500" b="0" i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4pPr>
            <a:lvl5pPr marL="1828800" indent="0">
              <a:buNone/>
              <a:defRPr sz="1500" b="0" i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33">
            <a:extLst>
              <a:ext uri="{FF2B5EF4-FFF2-40B4-BE49-F238E27FC236}">
                <a16:creationId xmlns:a16="http://schemas.microsoft.com/office/drawing/2014/main" id="{56BCF39C-0DE0-C646-BE84-189780503F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36021" y="4903104"/>
            <a:ext cx="1365351" cy="6461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500" b="0" i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None/>
              <a:defRPr sz="1500" b="0" i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2pPr>
            <a:lvl3pPr marL="914400" indent="0">
              <a:buNone/>
              <a:defRPr sz="1500" b="0" i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3pPr>
            <a:lvl4pPr marL="1371600" indent="0">
              <a:buNone/>
              <a:defRPr sz="1500" b="0" i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4pPr>
            <a:lvl5pPr marL="1828800" indent="0">
              <a:buNone/>
              <a:defRPr sz="1500" b="0" i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33">
            <a:extLst>
              <a:ext uri="{FF2B5EF4-FFF2-40B4-BE49-F238E27FC236}">
                <a16:creationId xmlns:a16="http://schemas.microsoft.com/office/drawing/2014/main" id="{01A6139C-7115-0044-B3E7-1C403898E0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68993" y="4903104"/>
            <a:ext cx="1365351" cy="6461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500" b="0" i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None/>
              <a:defRPr sz="1500" b="0" i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2pPr>
            <a:lvl3pPr marL="914400" indent="0">
              <a:buNone/>
              <a:defRPr sz="1500" b="0" i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3pPr>
            <a:lvl4pPr marL="1371600" indent="0">
              <a:buNone/>
              <a:defRPr sz="1500" b="0" i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4pPr>
            <a:lvl5pPr marL="1828800" indent="0">
              <a:buNone/>
              <a:defRPr sz="1500" b="0" i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33">
            <a:extLst>
              <a:ext uri="{FF2B5EF4-FFF2-40B4-BE49-F238E27FC236}">
                <a16:creationId xmlns:a16="http://schemas.microsoft.com/office/drawing/2014/main" id="{EA97E921-AB3A-764A-BBC9-421D625659C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25115" y="4903104"/>
            <a:ext cx="1365351" cy="6461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500" b="0" i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None/>
              <a:defRPr sz="1500" b="0" i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2pPr>
            <a:lvl3pPr marL="914400" indent="0">
              <a:buNone/>
              <a:defRPr sz="1500" b="0" i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3pPr>
            <a:lvl4pPr marL="1371600" indent="0">
              <a:buNone/>
              <a:defRPr sz="1500" b="0" i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4pPr>
            <a:lvl5pPr marL="1828800" indent="0">
              <a:buNone/>
              <a:defRPr sz="1500" b="0" i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9859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1AC5A-4EF2-4CD5-B63A-CE8763046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093" y="2480228"/>
            <a:ext cx="7686965" cy="2080197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ts val="3000"/>
              </a:lnSpc>
              <a:defRPr sz="2200" b="0" i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8C1665A-090A-DC4A-A591-C2ADF5FF34EF}"/>
              </a:ext>
            </a:extLst>
          </p:cNvPr>
          <p:cNvSpPr/>
          <p:nvPr userDrawn="1"/>
        </p:nvSpPr>
        <p:spPr>
          <a:xfrm>
            <a:off x="1255494" y="1332753"/>
            <a:ext cx="433632" cy="433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BBBB2AE-57C3-BB40-A5C8-84F541123591}"/>
              </a:ext>
            </a:extLst>
          </p:cNvPr>
          <p:cNvSpPr txBox="1">
            <a:spLocks/>
          </p:cNvSpPr>
          <p:nvPr userDrawn="1"/>
        </p:nvSpPr>
        <p:spPr>
          <a:xfrm>
            <a:off x="1237300" y="1314559"/>
            <a:ext cx="470020" cy="470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00" b="1" i="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algn="ctr"/>
            <a:fld id="{00C84914-28A0-4DDF-A9E3-AAC27B0CBE0F}" type="slidenum">
              <a:rPr lang="en-GB" sz="1400" b="0" i="0" smtClean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pPr/>
              <a:t>‹#›</a:t>
            </a:fld>
            <a:endParaRPr lang="en-GB" sz="1400" b="0" i="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859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1AC5A-4EF2-4CD5-B63A-CE8763046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092" y="2480228"/>
            <a:ext cx="3911853" cy="47001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1500" b="1" i="0" spc="200" baseline="0"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8C1665A-090A-DC4A-A591-C2ADF5FF34EF}"/>
              </a:ext>
            </a:extLst>
          </p:cNvPr>
          <p:cNvSpPr/>
          <p:nvPr userDrawn="1"/>
        </p:nvSpPr>
        <p:spPr>
          <a:xfrm>
            <a:off x="1255494" y="1332753"/>
            <a:ext cx="433632" cy="433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BBBB2AE-57C3-BB40-A5C8-84F541123591}"/>
              </a:ext>
            </a:extLst>
          </p:cNvPr>
          <p:cNvSpPr txBox="1">
            <a:spLocks/>
          </p:cNvSpPr>
          <p:nvPr userDrawn="1"/>
        </p:nvSpPr>
        <p:spPr>
          <a:xfrm>
            <a:off x="1237300" y="1314559"/>
            <a:ext cx="470020" cy="470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00" b="1" i="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algn="ctr"/>
            <a:fld id="{00C84914-28A0-4DDF-A9E3-AAC27B0CBE0F}" type="slidenum">
              <a:rPr lang="en-GB" sz="1400" b="0" i="0" smtClean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pPr/>
              <a:t>‹#›</a:t>
            </a:fld>
            <a:endParaRPr lang="en-GB" sz="1400" b="0" i="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E0275B0-43FC-444C-A2FF-7127CBEB72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56094" y="3040428"/>
            <a:ext cx="2990604" cy="25511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2300"/>
              </a:lnSpc>
              <a:buNone/>
              <a:defRPr sz="1500" b="0" i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None/>
              <a:defRPr sz="1500" b="0" i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2pPr>
            <a:lvl3pPr marL="914400" indent="0">
              <a:buNone/>
              <a:defRPr sz="1500" b="0" i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3pPr>
            <a:lvl4pPr marL="1371600" indent="0">
              <a:buNone/>
              <a:defRPr sz="1500" b="0" i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4pPr>
            <a:lvl5pPr marL="1828800" indent="0">
              <a:buNone/>
              <a:defRPr sz="1500" b="0" i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A8E6E87-922B-E74E-A299-E7A8DAB151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45394" y="3040428"/>
            <a:ext cx="2990604" cy="25511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2300"/>
              </a:lnSpc>
              <a:buNone/>
              <a:defRPr sz="1500" b="0" i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None/>
              <a:defRPr sz="1500" b="0" i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2pPr>
            <a:lvl3pPr marL="914400" indent="0">
              <a:buNone/>
              <a:defRPr sz="1500" b="0" i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3pPr>
            <a:lvl4pPr marL="1371600" indent="0">
              <a:buNone/>
              <a:defRPr sz="1500" b="0" i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4pPr>
            <a:lvl5pPr marL="1828800" indent="0">
              <a:buNone/>
              <a:defRPr sz="1500" b="0" i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A0121DF-4824-BA42-B5BF-B417CA2E6D5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734694" y="3040428"/>
            <a:ext cx="2990604" cy="25511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2300"/>
              </a:lnSpc>
              <a:buNone/>
              <a:defRPr sz="1500" b="0" i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None/>
              <a:defRPr sz="1500" b="0" i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2pPr>
            <a:lvl3pPr marL="914400" indent="0">
              <a:buNone/>
              <a:defRPr sz="1500" b="0" i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3pPr>
            <a:lvl4pPr marL="1371600" indent="0">
              <a:buNone/>
              <a:defRPr sz="1500" b="0" i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4pPr>
            <a:lvl5pPr marL="1828800" indent="0">
              <a:buNone/>
              <a:defRPr sz="1500" b="0" i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126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1AC5A-4EF2-4CD5-B63A-CE8763046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093" y="2480228"/>
            <a:ext cx="3958348" cy="42528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1500" b="1" i="0" spc="200" baseline="0"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8C1665A-090A-DC4A-A591-C2ADF5FF34EF}"/>
              </a:ext>
            </a:extLst>
          </p:cNvPr>
          <p:cNvSpPr/>
          <p:nvPr userDrawn="1"/>
        </p:nvSpPr>
        <p:spPr>
          <a:xfrm>
            <a:off x="1255494" y="1332753"/>
            <a:ext cx="433632" cy="433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BBBB2AE-57C3-BB40-A5C8-84F541123591}"/>
              </a:ext>
            </a:extLst>
          </p:cNvPr>
          <p:cNvSpPr txBox="1">
            <a:spLocks/>
          </p:cNvSpPr>
          <p:nvPr userDrawn="1"/>
        </p:nvSpPr>
        <p:spPr>
          <a:xfrm>
            <a:off x="1237300" y="1314559"/>
            <a:ext cx="470020" cy="470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00" b="1" i="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algn="ctr"/>
            <a:fld id="{00C84914-28A0-4DDF-A9E3-AAC27B0CBE0F}" type="slidenum">
              <a:rPr lang="en-GB" sz="1400" b="0" i="0" smtClean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pPr/>
              <a:t>‹#›</a:t>
            </a:fld>
            <a:endParaRPr lang="en-GB" sz="1400" b="0" i="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E0275B0-43FC-444C-A2FF-7127CBEB72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56093" y="3040428"/>
            <a:ext cx="5232287" cy="25511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000"/>
              </a:lnSpc>
              <a:buNone/>
              <a:defRPr sz="2200" b="0" i="0">
                <a:solidFill>
                  <a:schemeClr val="tx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defRPr>
            </a:lvl1pPr>
            <a:lvl2pPr marL="457200" indent="0">
              <a:buNone/>
              <a:defRPr sz="1500" b="0" i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2pPr>
            <a:lvl3pPr marL="914400" indent="0">
              <a:buNone/>
              <a:defRPr sz="1500" b="0" i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3pPr>
            <a:lvl4pPr marL="1371600" indent="0">
              <a:buNone/>
              <a:defRPr sz="1500" b="0" i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4pPr>
            <a:lvl5pPr marL="1828800" indent="0">
              <a:buNone/>
              <a:defRPr sz="1500" b="0" i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A0121DF-4824-BA42-B5BF-B417CA2E6D5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03756" y="3040428"/>
            <a:ext cx="4076054" cy="25511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2300"/>
              </a:lnSpc>
              <a:buNone/>
              <a:defRPr sz="1500" b="0" i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None/>
              <a:defRPr sz="1500" b="0" i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2pPr>
            <a:lvl3pPr marL="914400" indent="0">
              <a:buNone/>
              <a:defRPr sz="1500" b="0" i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3pPr>
            <a:lvl4pPr marL="1371600" indent="0">
              <a:buNone/>
              <a:defRPr sz="1500" b="0" i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4pPr>
            <a:lvl5pPr marL="1828800" indent="0">
              <a:buNone/>
              <a:defRPr sz="1500" b="0" i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5847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7037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51" r:id="rId4"/>
    <p:sldLayoutId id="214748365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 Placeholder 3">
            <a:extLst>
              <a:ext uri="{FF2B5EF4-FFF2-40B4-BE49-F238E27FC236}">
                <a16:creationId xmlns:a16="http://schemas.microsoft.com/office/drawing/2014/main" id="{ECB7ABF1-DE1C-43D8-9D64-D080AF14E03E}"/>
              </a:ext>
            </a:extLst>
          </p:cNvPr>
          <p:cNvSpPr txBox="1">
            <a:spLocks/>
          </p:cNvSpPr>
          <p:nvPr/>
        </p:nvSpPr>
        <p:spPr>
          <a:xfrm>
            <a:off x="281323" y="295501"/>
            <a:ext cx="9040024" cy="3757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b="1" dirty="0">
                <a:latin typeface="Lato" panose="020F0502020204030203"/>
              </a:rPr>
              <a:t>SICCAR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6F18729-E112-4B9A-99EA-B88EF3A86C06}"/>
              </a:ext>
            </a:extLst>
          </p:cNvPr>
          <p:cNvCxnSpPr>
            <a:cxnSpLocks/>
          </p:cNvCxnSpPr>
          <p:nvPr/>
        </p:nvCxnSpPr>
        <p:spPr>
          <a:xfrm>
            <a:off x="388979" y="1772691"/>
            <a:ext cx="110160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BCF0216E-C912-48EB-A87C-D3026B11B66A}"/>
              </a:ext>
            </a:extLst>
          </p:cNvPr>
          <p:cNvSpPr txBox="1">
            <a:spLocks/>
          </p:cNvSpPr>
          <p:nvPr/>
        </p:nvSpPr>
        <p:spPr>
          <a:xfrm>
            <a:off x="281323" y="1310399"/>
            <a:ext cx="6483371" cy="3757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PROTOTYPE OUTLINE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E80C9C5-A304-4DF8-877F-3393F517D7A9}"/>
              </a:ext>
            </a:extLst>
          </p:cNvPr>
          <p:cNvGrpSpPr/>
          <p:nvPr/>
        </p:nvGrpSpPr>
        <p:grpSpPr>
          <a:xfrm>
            <a:off x="523942" y="1986847"/>
            <a:ext cx="10663461" cy="1482106"/>
            <a:chOff x="523943" y="2518690"/>
            <a:chExt cx="8527222" cy="148210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F4E3264-831A-4DB2-A1BB-C4192645AB1B}"/>
                </a:ext>
              </a:extLst>
            </p:cNvPr>
            <p:cNvGrpSpPr/>
            <p:nvPr/>
          </p:nvGrpSpPr>
          <p:grpSpPr>
            <a:xfrm>
              <a:off x="523943" y="2519335"/>
              <a:ext cx="2068498" cy="1481461"/>
              <a:chOff x="2569029" y="1544778"/>
              <a:chExt cx="5277800" cy="1120630"/>
            </a:xfrm>
          </p:grpSpPr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1A581609-9350-45D8-B705-3264B503B8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6760" y="1877618"/>
                <a:ext cx="498267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8B9149A1-B724-4FE9-AF29-280FC532ED9C}"/>
                  </a:ext>
                </a:extLst>
              </p:cNvPr>
              <p:cNvSpPr/>
              <p:nvPr/>
            </p:nvSpPr>
            <p:spPr>
              <a:xfrm>
                <a:off x="2630520" y="1544778"/>
                <a:ext cx="4982677" cy="232701"/>
              </a:xfrm>
              <a:prstGeom prst="rect">
                <a:avLst/>
              </a:prstGeom>
              <a:solidFill>
                <a:srgbClr val="FFE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39" name="Text Placeholder 3">
                <a:extLst>
                  <a:ext uri="{FF2B5EF4-FFF2-40B4-BE49-F238E27FC236}">
                    <a16:creationId xmlns:a16="http://schemas.microsoft.com/office/drawing/2014/main" id="{71D85603-9F22-4931-B773-00F45E6B82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43684" y="1584919"/>
                <a:ext cx="5203145" cy="199454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500" b="0" i="0" kern="120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500" b="0" i="0" kern="120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500" b="0" i="0" kern="120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500" b="0" i="0" kern="120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500" b="0" i="0" kern="120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1000" b="1" dirty="0"/>
                  <a:t>CREATE ACCOUNT</a:t>
                </a:r>
              </a:p>
            </p:txBody>
          </p:sp>
          <p:sp>
            <p:nvSpPr>
              <p:cNvPr id="141" name="Text Placeholder 2">
                <a:extLst>
                  <a:ext uri="{FF2B5EF4-FFF2-40B4-BE49-F238E27FC236}">
                    <a16:creationId xmlns:a16="http://schemas.microsoft.com/office/drawing/2014/main" id="{2B374060-5535-4C04-84DA-1C655AF08B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69029" y="1930830"/>
                <a:ext cx="5277800" cy="73457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400"/>
                  </a:spcBef>
                  <a:buFontTx/>
                  <a:buChar char="→"/>
                </a:pPr>
                <a:r>
                  <a:rPr lang="en-GB" sz="900" dirty="0">
                    <a:latin typeface="Lato" panose="020F0502020204030203"/>
                  </a:rPr>
                  <a:t>As a service manager at a voluntary sector provider I want to create an account on the prototype so that I become a registered provider</a:t>
                </a:r>
              </a:p>
              <a:p>
                <a:pPr>
                  <a:spcBef>
                    <a:spcPts val="400"/>
                  </a:spcBef>
                  <a:buFontTx/>
                  <a:buChar char="→"/>
                </a:pPr>
                <a:r>
                  <a:rPr lang="en-GB" sz="900" dirty="0">
                    <a:latin typeface="Lato" panose="020F0502020204030203"/>
                  </a:rPr>
                  <a:t>As a social prescriber at a local authority I want to create an account on the prototype so that I become a registered searcher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1007D78-4487-4D81-9338-EAD3A7951849}"/>
                </a:ext>
              </a:extLst>
            </p:cNvPr>
            <p:cNvGrpSpPr/>
            <p:nvPr/>
          </p:nvGrpSpPr>
          <p:grpSpPr>
            <a:xfrm>
              <a:off x="2676851" y="2519120"/>
              <a:ext cx="2068498" cy="1481461"/>
              <a:chOff x="2569029" y="1544778"/>
              <a:chExt cx="5277800" cy="1120630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08120293-38CC-4A78-A23D-FDF9FBB365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6760" y="1877618"/>
                <a:ext cx="498267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4048C7C-1F0D-456C-87DB-5F1F026D29E2}"/>
                  </a:ext>
                </a:extLst>
              </p:cNvPr>
              <p:cNvSpPr/>
              <p:nvPr/>
            </p:nvSpPr>
            <p:spPr>
              <a:xfrm>
                <a:off x="2630520" y="1544778"/>
                <a:ext cx="4982677" cy="232701"/>
              </a:xfrm>
              <a:prstGeom prst="rect">
                <a:avLst/>
              </a:prstGeom>
              <a:solidFill>
                <a:srgbClr val="FFE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3" name="Text Placeholder 3">
                <a:extLst>
                  <a:ext uri="{FF2B5EF4-FFF2-40B4-BE49-F238E27FC236}">
                    <a16:creationId xmlns:a16="http://schemas.microsoft.com/office/drawing/2014/main" id="{354FE8CC-F81E-409A-9D60-716736D464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43684" y="1584919"/>
                <a:ext cx="5203145" cy="199454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500" b="0" i="0" kern="120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500" b="0" i="0" kern="120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500" b="0" i="0" kern="120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500" b="0" i="0" kern="120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500" b="0" i="0" kern="120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1000" b="1" dirty="0"/>
                  <a:t>LOG-IN</a:t>
                </a:r>
              </a:p>
            </p:txBody>
          </p:sp>
          <p:sp>
            <p:nvSpPr>
              <p:cNvPr id="34" name="Text Placeholder 2">
                <a:extLst>
                  <a:ext uri="{FF2B5EF4-FFF2-40B4-BE49-F238E27FC236}">
                    <a16:creationId xmlns:a16="http://schemas.microsoft.com/office/drawing/2014/main" id="{FD9B9520-C51D-46B9-8226-135E502BAA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69029" y="1930830"/>
                <a:ext cx="5277800" cy="73457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400"/>
                  </a:spcBef>
                  <a:buFontTx/>
                  <a:buChar char="→"/>
                </a:pPr>
                <a:r>
                  <a:rPr lang="en-GB" sz="900" dirty="0">
                    <a:latin typeface="Lato" panose="020F0502020204030203"/>
                  </a:rPr>
                  <a:t>As a service manager at a voluntary sector provider I want to confirm my identity against my account information so that I can use the prototype securely</a:t>
                </a:r>
              </a:p>
              <a:p>
                <a:pPr>
                  <a:spcBef>
                    <a:spcPts val="400"/>
                  </a:spcBef>
                  <a:buFontTx/>
                  <a:buChar char="→"/>
                </a:pPr>
                <a:r>
                  <a:rPr lang="en-GB" sz="900" dirty="0">
                    <a:latin typeface="Lato" panose="020F0502020204030203"/>
                  </a:rPr>
                  <a:t>As a social prescriber at a local authority I want to confirm my identity against my account information so that I can use the prototype securely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8737EFA-4166-464E-8D7E-BDDA67B6D596}"/>
                </a:ext>
              </a:extLst>
            </p:cNvPr>
            <p:cNvGrpSpPr/>
            <p:nvPr/>
          </p:nvGrpSpPr>
          <p:grpSpPr>
            <a:xfrm>
              <a:off x="4829759" y="2518905"/>
              <a:ext cx="2068498" cy="1481461"/>
              <a:chOff x="2569029" y="1544778"/>
              <a:chExt cx="5277800" cy="1120630"/>
            </a:xfrm>
          </p:grpSpPr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2285F83D-DC83-4C16-866F-CDDF7C3907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6760" y="1877618"/>
                <a:ext cx="498267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F85AAEE-CC23-4D31-9502-EDBDE5C640BF}"/>
                  </a:ext>
                </a:extLst>
              </p:cNvPr>
              <p:cNvSpPr/>
              <p:nvPr/>
            </p:nvSpPr>
            <p:spPr>
              <a:xfrm>
                <a:off x="2630520" y="1544778"/>
                <a:ext cx="4982677" cy="232701"/>
              </a:xfrm>
              <a:prstGeom prst="rect">
                <a:avLst/>
              </a:prstGeom>
              <a:solidFill>
                <a:srgbClr val="FFE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9" name="Text Placeholder 3">
                <a:extLst>
                  <a:ext uri="{FF2B5EF4-FFF2-40B4-BE49-F238E27FC236}">
                    <a16:creationId xmlns:a16="http://schemas.microsoft.com/office/drawing/2014/main" id="{DAB2ACC4-D46A-449B-9D1C-766F12CF5A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43684" y="1584919"/>
                <a:ext cx="5203145" cy="199454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500" b="0" i="0" kern="120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500" b="0" i="0" kern="120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500" b="0" i="0" kern="120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500" b="0" i="0" kern="120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500" b="0" i="0" kern="120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1000" b="1" dirty="0"/>
                  <a:t>PUBLISH</a:t>
                </a:r>
              </a:p>
            </p:txBody>
          </p:sp>
          <p:sp>
            <p:nvSpPr>
              <p:cNvPr id="40" name="Text Placeholder 2">
                <a:extLst>
                  <a:ext uri="{FF2B5EF4-FFF2-40B4-BE49-F238E27FC236}">
                    <a16:creationId xmlns:a16="http://schemas.microsoft.com/office/drawing/2014/main" id="{01F82B55-F426-4434-8CBB-5EDF5FA952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69029" y="1930830"/>
                <a:ext cx="5277800" cy="73457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400"/>
                  </a:spcBef>
                  <a:buFontTx/>
                  <a:buChar char="→"/>
                </a:pPr>
                <a:r>
                  <a:rPr lang="en-GB" sz="900" dirty="0">
                    <a:latin typeface="Lato" panose="020F0502020204030203"/>
                  </a:rPr>
                  <a:t>As a service manager at a voluntary sector provider I want to be able to publish basic information about our organisation so that prospective refers are able to find out more about us</a:t>
                </a:r>
              </a:p>
              <a:p>
                <a:pPr>
                  <a:spcBef>
                    <a:spcPts val="400"/>
                  </a:spcBef>
                  <a:buFontTx/>
                  <a:buChar char="→"/>
                </a:pPr>
                <a:r>
                  <a:rPr lang="en-GB" sz="900" dirty="0">
                    <a:latin typeface="Lato" panose="020F0502020204030203"/>
                  </a:rPr>
                  <a:t>As a service manager at a voluntary sector provider I want to publish information about our services so that the right people can be referred to our services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4762636E-56FB-4B2B-BE17-6209E761BB61}"/>
                </a:ext>
              </a:extLst>
            </p:cNvPr>
            <p:cNvGrpSpPr/>
            <p:nvPr/>
          </p:nvGrpSpPr>
          <p:grpSpPr>
            <a:xfrm>
              <a:off x="6982667" y="2518690"/>
              <a:ext cx="2068498" cy="1481461"/>
              <a:chOff x="2569029" y="1544778"/>
              <a:chExt cx="5277800" cy="1120630"/>
            </a:xfrm>
          </p:grpSpPr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8DEF9A50-7B58-4B8A-8199-0B85390C50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6760" y="1877618"/>
                <a:ext cx="498267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902A3289-EDB1-4421-B1DB-7FDB974A5226}"/>
                  </a:ext>
                </a:extLst>
              </p:cNvPr>
              <p:cNvSpPr/>
              <p:nvPr/>
            </p:nvSpPr>
            <p:spPr>
              <a:xfrm>
                <a:off x="2630520" y="1544778"/>
                <a:ext cx="4982677" cy="232701"/>
              </a:xfrm>
              <a:prstGeom prst="rect">
                <a:avLst/>
              </a:prstGeom>
              <a:solidFill>
                <a:srgbClr val="FFE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7" name="Text Placeholder 3">
                <a:extLst>
                  <a:ext uri="{FF2B5EF4-FFF2-40B4-BE49-F238E27FC236}">
                    <a16:creationId xmlns:a16="http://schemas.microsoft.com/office/drawing/2014/main" id="{F5779150-C94B-4C0B-9623-D4EC9933B2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43684" y="1584919"/>
                <a:ext cx="5203145" cy="199454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500" b="0" i="0" kern="120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500" b="0" i="0" kern="120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500" b="0" i="0" kern="120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500" b="0" i="0" kern="120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500" b="0" i="0" kern="120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1000" b="1" dirty="0"/>
                  <a:t>SEARCH</a:t>
                </a:r>
              </a:p>
            </p:txBody>
          </p:sp>
          <p:sp>
            <p:nvSpPr>
              <p:cNvPr id="58" name="Text Placeholder 2">
                <a:extLst>
                  <a:ext uri="{FF2B5EF4-FFF2-40B4-BE49-F238E27FC236}">
                    <a16:creationId xmlns:a16="http://schemas.microsoft.com/office/drawing/2014/main" id="{9B93AE07-8872-4B23-8772-7CAC5025D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69029" y="1930830"/>
                <a:ext cx="5277800" cy="73457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400"/>
                  </a:spcBef>
                  <a:buFontTx/>
                  <a:buChar char="→"/>
                </a:pPr>
                <a:r>
                  <a:rPr lang="en-GB" sz="900" dirty="0">
                    <a:latin typeface="Lato" panose="020F0502020204030203"/>
                  </a:rPr>
                  <a:t>As a social prescriber at a local authority I want to be able to search for volutary sector organisations in my locality</a:t>
                </a:r>
              </a:p>
              <a:p>
                <a:pPr>
                  <a:spcBef>
                    <a:spcPts val="400"/>
                  </a:spcBef>
                  <a:buFontTx/>
                  <a:buChar char="→"/>
                </a:pPr>
                <a:r>
                  <a:rPr lang="en-GB" sz="900" dirty="0">
                    <a:latin typeface="Lato" panose="020F0502020204030203"/>
                  </a:rPr>
                  <a:t>As a social prescriber at a local authority I want to be able to search for volutary sector services in my locality to refer people to</a:t>
                </a:r>
              </a:p>
              <a:p>
                <a:pPr>
                  <a:spcBef>
                    <a:spcPts val="400"/>
                  </a:spcBef>
                  <a:buFontTx/>
                  <a:buChar char="→"/>
                </a:pPr>
                <a:r>
                  <a:rPr lang="en-GB" sz="900" dirty="0">
                    <a:latin typeface="Lato" panose="020F0502020204030203"/>
                  </a:rPr>
                  <a:t>As a social prescriber at a local authority I want to have assurance that the search results that are returned provide a comprehensive view of the voluntary sector organisations and services that are available in my locality</a:t>
                </a: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3E50857-A8A5-450C-8DFC-E5AF9C477C54}"/>
              </a:ext>
            </a:extLst>
          </p:cNvPr>
          <p:cNvGrpSpPr/>
          <p:nvPr/>
        </p:nvGrpSpPr>
        <p:grpSpPr>
          <a:xfrm>
            <a:off x="523942" y="4518768"/>
            <a:ext cx="7971207" cy="1481891"/>
            <a:chOff x="523943" y="2518905"/>
            <a:chExt cx="6374314" cy="1481891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2800DD8-7CEE-41B0-BF37-703D182CE66A}"/>
                </a:ext>
              </a:extLst>
            </p:cNvPr>
            <p:cNvGrpSpPr/>
            <p:nvPr/>
          </p:nvGrpSpPr>
          <p:grpSpPr>
            <a:xfrm>
              <a:off x="523943" y="2519335"/>
              <a:ext cx="2068498" cy="1481461"/>
              <a:chOff x="2569029" y="1544778"/>
              <a:chExt cx="5277800" cy="1120630"/>
            </a:xfrm>
          </p:grpSpPr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FE6492C9-C9A1-460A-91BD-6DEC7A7317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6760" y="1877618"/>
                <a:ext cx="498267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EEF134E2-A568-429F-8E06-DC801FE302AB}"/>
                  </a:ext>
                </a:extLst>
              </p:cNvPr>
              <p:cNvSpPr/>
              <p:nvPr/>
            </p:nvSpPr>
            <p:spPr>
              <a:xfrm>
                <a:off x="2630520" y="1544778"/>
                <a:ext cx="4982677" cy="232701"/>
              </a:xfrm>
              <a:prstGeom prst="rect">
                <a:avLst/>
              </a:prstGeom>
              <a:solidFill>
                <a:srgbClr val="FFE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3" name="Text Placeholder 3">
                <a:extLst>
                  <a:ext uri="{FF2B5EF4-FFF2-40B4-BE49-F238E27FC236}">
                    <a16:creationId xmlns:a16="http://schemas.microsoft.com/office/drawing/2014/main" id="{F3E4EB96-409A-4E94-BB1A-4CD958DC24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43684" y="1584919"/>
                <a:ext cx="5203145" cy="199454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500" b="0" i="0" kern="120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500" b="0" i="0" kern="120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500" b="0" i="0" kern="120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500" b="0" i="0" kern="120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500" b="0" i="0" kern="120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1000" b="1" dirty="0"/>
                  <a:t>PLAYLIST</a:t>
                </a:r>
              </a:p>
            </p:txBody>
          </p:sp>
          <p:sp>
            <p:nvSpPr>
              <p:cNvPr id="64" name="Text Placeholder 2">
                <a:extLst>
                  <a:ext uri="{FF2B5EF4-FFF2-40B4-BE49-F238E27FC236}">
                    <a16:creationId xmlns:a16="http://schemas.microsoft.com/office/drawing/2014/main" id="{33C6CEBB-50FB-4357-A201-3ED9985EF1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69029" y="1930830"/>
                <a:ext cx="5277800" cy="73457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400"/>
                  </a:spcBef>
                  <a:buFontTx/>
                  <a:buChar char="→"/>
                </a:pPr>
                <a:r>
                  <a:rPr lang="en-GB" sz="900" dirty="0">
                    <a:latin typeface="Lato" panose="020F0502020204030203"/>
                  </a:rPr>
                  <a:t>As a social prescriber at a local authority I want to create a playlist of voluntary sector organisations and services, that myself and my team frequently refer people to, so that I can accelerate searches and make fast referrals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8013DC5-63A5-4EDD-95C8-8E32611D2500}"/>
                </a:ext>
              </a:extLst>
            </p:cNvPr>
            <p:cNvGrpSpPr/>
            <p:nvPr/>
          </p:nvGrpSpPr>
          <p:grpSpPr>
            <a:xfrm>
              <a:off x="2676851" y="2519120"/>
              <a:ext cx="2068498" cy="1481461"/>
              <a:chOff x="2569029" y="1544778"/>
              <a:chExt cx="5277800" cy="1120630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D3E8CB0B-A0F6-4993-9A3F-D424305524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6760" y="1877618"/>
                <a:ext cx="498267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99159F32-04FD-49AD-8B9E-A70E9EBA31D6}"/>
                  </a:ext>
                </a:extLst>
              </p:cNvPr>
              <p:cNvSpPr/>
              <p:nvPr/>
            </p:nvSpPr>
            <p:spPr>
              <a:xfrm>
                <a:off x="2630520" y="1544778"/>
                <a:ext cx="4982677" cy="232701"/>
              </a:xfrm>
              <a:prstGeom prst="rect">
                <a:avLst/>
              </a:prstGeom>
              <a:solidFill>
                <a:srgbClr val="FFE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9" name="Text Placeholder 3">
                <a:extLst>
                  <a:ext uri="{FF2B5EF4-FFF2-40B4-BE49-F238E27FC236}">
                    <a16:creationId xmlns:a16="http://schemas.microsoft.com/office/drawing/2014/main" id="{60760433-B085-4C72-9478-E318E19F71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43684" y="1584919"/>
                <a:ext cx="5203145" cy="199454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500" b="0" i="0" kern="120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500" b="0" i="0" kern="120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500" b="0" i="0" kern="120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500" b="0" i="0" kern="120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500" b="0" i="0" kern="120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1000" b="1" dirty="0"/>
                  <a:t>UPDATE</a:t>
                </a:r>
              </a:p>
            </p:txBody>
          </p:sp>
          <p:sp>
            <p:nvSpPr>
              <p:cNvPr id="60" name="Text Placeholder 2">
                <a:extLst>
                  <a:ext uri="{FF2B5EF4-FFF2-40B4-BE49-F238E27FC236}">
                    <a16:creationId xmlns:a16="http://schemas.microsoft.com/office/drawing/2014/main" id="{C49DCEAB-E412-44F8-B236-0F23402797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69029" y="1930830"/>
                <a:ext cx="5277800" cy="73457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400"/>
                  </a:spcBef>
                  <a:buFontTx/>
                  <a:buChar char="→"/>
                </a:pPr>
                <a:r>
                  <a:rPr lang="en-GB" sz="900" dirty="0">
                    <a:latin typeface="Lato" panose="020F0502020204030203"/>
                  </a:rPr>
                  <a:t>As a service manager at a voluntary sector provider I want to frequently update information about our organisation published services so that we receive the best possible quality of referrals</a:t>
                </a:r>
              </a:p>
              <a:p>
                <a:pPr>
                  <a:spcBef>
                    <a:spcPts val="400"/>
                  </a:spcBef>
                  <a:buFontTx/>
                  <a:buChar char="→"/>
                </a:pPr>
                <a:r>
                  <a:rPr lang="en-GB" sz="900" dirty="0">
                    <a:latin typeface="Lato" panose="020F0502020204030203"/>
                  </a:rPr>
                  <a:t>As a social prescriber at a local authority I want to have assurance that the search results that are returned are current so that I have assurance that it is possible to make a referral to the organisations and services that are returned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9D2A5D7-1443-427A-A1CC-2FDF0798AAEE}"/>
                </a:ext>
              </a:extLst>
            </p:cNvPr>
            <p:cNvGrpSpPr/>
            <p:nvPr/>
          </p:nvGrpSpPr>
          <p:grpSpPr>
            <a:xfrm>
              <a:off x="4829759" y="2518905"/>
              <a:ext cx="2068498" cy="1481461"/>
              <a:chOff x="2569029" y="1544778"/>
              <a:chExt cx="5277800" cy="1120630"/>
            </a:xfrm>
          </p:grpSpPr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0D8E58A6-0697-494C-9A3A-BAA912567D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6760" y="1877618"/>
                <a:ext cx="4982677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CE177EC-4384-4B30-861A-595FE34F5A97}"/>
                  </a:ext>
                </a:extLst>
              </p:cNvPr>
              <p:cNvSpPr/>
              <p:nvPr/>
            </p:nvSpPr>
            <p:spPr>
              <a:xfrm>
                <a:off x="2630520" y="1544778"/>
                <a:ext cx="4982677" cy="232701"/>
              </a:xfrm>
              <a:prstGeom prst="rect">
                <a:avLst/>
              </a:prstGeom>
              <a:solidFill>
                <a:srgbClr val="FFE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9" name="Text Placeholder 3">
                <a:extLst>
                  <a:ext uri="{FF2B5EF4-FFF2-40B4-BE49-F238E27FC236}">
                    <a16:creationId xmlns:a16="http://schemas.microsoft.com/office/drawing/2014/main" id="{4EBBD51C-F218-4841-AF7F-157235E52D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43684" y="1584919"/>
                <a:ext cx="5203145" cy="199454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500" b="0" i="0" kern="120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500" b="0" i="0" kern="120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500" b="0" i="0" kern="120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500" b="0" i="0" kern="120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500" b="0" i="0" kern="120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PRE-APPROVE</a:t>
                </a:r>
              </a:p>
            </p:txBody>
          </p:sp>
          <p:sp>
            <p:nvSpPr>
              <p:cNvPr id="50" name="Text Placeholder 2">
                <a:extLst>
                  <a:ext uri="{FF2B5EF4-FFF2-40B4-BE49-F238E27FC236}">
                    <a16:creationId xmlns:a16="http://schemas.microsoft.com/office/drawing/2014/main" id="{35E64253-C26D-46E2-B51E-ADAA70F274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69029" y="1930830"/>
                <a:ext cx="5277800" cy="73457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400"/>
                  </a:spcBef>
                  <a:buFontTx/>
                  <a:buChar char="→"/>
                </a:pPr>
                <a:r>
                  <a:rPr lang="en-GB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Lato" panose="020F0502020204030203"/>
                  </a:rPr>
                  <a:t>As a social prescriber at a local authority I want to 'pre-approve' organisations and services so that I have assurance that they meet statutory requirements and that I cur down red tape and I can refer people to services as easily as possible</a:t>
                </a:r>
              </a:p>
              <a:p>
                <a:pPr>
                  <a:spcBef>
                    <a:spcPts val="400"/>
                  </a:spcBef>
                  <a:buFontTx/>
                  <a:buChar char="→"/>
                </a:pPr>
                <a:r>
                  <a:rPr lang="en-GB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Lato" panose="020F0502020204030203"/>
                  </a:rPr>
                  <a:t>As a service manager at a voluntary sector provider I want to 'pre-approve' our services so that I cut down red tape and people can be referred to our services as easily as possible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9986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 Placeholder 3">
            <a:extLst>
              <a:ext uri="{FF2B5EF4-FFF2-40B4-BE49-F238E27FC236}">
                <a16:creationId xmlns:a16="http://schemas.microsoft.com/office/drawing/2014/main" id="{ECB7ABF1-DE1C-43D8-9D64-D080AF14E03E}"/>
              </a:ext>
            </a:extLst>
          </p:cNvPr>
          <p:cNvSpPr txBox="1">
            <a:spLocks/>
          </p:cNvSpPr>
          <p:nvPr/>
        </p:nvSpPr>
        <p:spPr>
          <a:xfrm>
            <a:off x="281323" y="295501"/>
            <a:ext cx="9040024" cy="3757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b="1" dirty="0">
                <a:latin typeface="Lato" panose="020F0502020204030203"/>
              </a:rPr>
              <a:t>SICCAR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6F18729-E112-4B9A-99EA-B88EF3A86C06}"/>
              </a:ext>
            </a:extLst>
          </p:cNvPr>
          <p:cNvCxnSpPr>
            <a:cxnSpLocks/>
          </p:cNvCxnSpPr>
          <p:nvPr/>
        </p:nvCxnSpPr>
        <p:spPr>
          <a:xfrm>
            <a:off x="388979" y="1772691"/>
            <a:ext cx="110160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BCF0216E-C912-48EB-A87C-D3026B11B66A}"/>
              </a:ext>
            </a:extLst>
          </p:cNvPr>
          <p:cNvSpPr txBox="1">
            <a:spLocks/>
          </p:cNvSpPr>
          <p:nvPr/>
        </p:nvSpPr>
        <p:spPr>
          <a:xfrm>
            <a:off x="281323" y="1310399"/>
            <a:ext cx="6483371" cy="3757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MANAGE MY ACCOUNT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8357C0-4523-4B23-A202-9EB49347C609}"/>
              </a:ext>
            </a:extLst>
          </p:cNvPr>
          <p:cNvSpPr/>
          <p:nvPr/>
        </p:nvSpPr>
        <p:spPr>
          <a:xfrm>
            <a:off x="2839356" y="3023402"/>
            <a:ext cx="15289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Review my details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6925A9-2FC7-4054-A97A-F6DEDC6E8770}"/>
              </a:ext>
            </a:extLst>
          </p:cNvPr>
          <p:cNvSpPr/>
          <p:nvPr/>
        </p:nvSpPr>
        <p:spPr>
          <a:xfrm>
            <a:off x="7301824" y="3030681"/>
            <a:ext cx="15289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Save changes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33ABD3-2B07-42D4-BFF9-15199DE65C61}"/>
              </a:ext>
            </a:extLst>
          </p:cNvPr>
          <p:cNvSpPr/>
          <p:nvPr/>
        </p:nvSpPr>
        <p:spPr>
          <a:xfrm>
            <a:off x="5070590" y="3031022"/>
            <a:ext cx="15289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Edit my details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5AF8EBD-9C7E-4360-A368-A91CA6635227}"/>
              </a:ext>
            </a:extLst>
          </p:cNvPr>
          <p:cNvCxnSpPr>
            <a:stCxn id="21" idx="3"/>
            <a:endCxn id="8" idx="1"/>
          </p:cNvCxnSpPr>
          <p:nvPr/>
        </p:nvCxnSpPr>
        <p:spPr>
          <a:xfrm>
            <a:off x="4368347" y="3480602"/>
            <a:ext cx="702243" cy="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EFB8D37-1242-493B-A414-125460FEE7AB}"/>
              </a:ext>
            </a:extLst>
          </p:cNvPr>
          <p:cNvCxnSpPr>
            <a:cxnSpLocks/>
            <a:stCxn id="8" idx="3"/>
            <a:endCxn id="22" idx="1"/>
          </p:cNvCxnSpPr>
          <p:nvPr/>
        </p:nvCxnSpPr>
        <p:spPr>
          <a:xfrm flipV="1">
            <a:off x="6599581" y="3487881"/>
            <a:ext cx="702243" cy="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651C01F-B3D0-46BC-8CCC-0D254DD21BFE}"/>
              </a:ext>
            </a:extLst>
          </p:cNvPr>
          <p:cNvSpPr/>
          <p:nvPr/>
        </p:nvSpPr>
        <p:spPr>
          <a:xfrm>
            <a:off x="2839356" y="4486442"/>
            <a:ext cx="15289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Associate with/Add another org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096095-0755-4DB4-9CBD-4F83EAC8879E}"/>
              </a:ext>
            </a:extLst>
          </p:cNvPr>
          <p:cNvSpPr/>
          <p:nvPr/>
        </p:nvSpPr>
        <p:spPr>
          <a:xfrm>
            <a:off x="5070589" y="4486442"/>
            <a:ext cx="15289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Go to Associate with/Add org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938ADD0-08A8-436B-84B0-103BA17F08BA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>
            <a:off x="4368347" y="4943642"/>
            <a:ext cx="7022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8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 Placeholder 3">
            <a:extLst>
              <a:ext uri="{FF2B5EF4-FFF2-40B4-BE49-F238E27FC236}">
                <a16:creationId xmlns:a16="http://schemas.microsoft.com/office/drawing/2014/main" id="{ECB7ABF1-DE1C-43D8-9D64-D080AF14E03E}"/>
              </a:ext>
            </a:extLst>
          </p:cNvPr>
          <p:cNvSpPr txBox="1">
            <a:spLocks/>
          </p:cNvSpPr>
          <p:nvPr/>
        </p:nvSpPr>
        <p:spPr>
          <a:xfrm>
            <a:off x="281323" y="295501"/>
            <a:ext cx="9040024" cy="3757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b="1" dirty="0">
                <a:latin typeface="Lato" panose="020F0502020204030203"/>
              </a:rPr>
              <a:t>SICCAR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6F18729-E112-4B9A-99EA-B88EF3A86C06}"/>
              </a:ext>
            </a:extLst>
          </p:cNvPr>
          <p:cNvCxnSpPr>
            <a:cxnSpLocks/>
          </p:cNvCxnSpPr>
          <p:nvPr/>
        </p:nvCxnSpPr>
        <p:spPr>
          <a:xfrm>
            <a:off x="388979" y="1772691"/>
            <a:ext cx="110160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BCF0216E-C912-48EB-A87C-D3026B11B66A}"/>
              </a:ext>
            </a:extLst>
          </p:cNvPr>
          <p:cNvSpPr txBox="1">
            <a:spLocks/>
          </p:cNvSpPr>
          <p:nvPr/>
        </p:nvSpPr>
        <p:spPr>
          <a:xfrm>
            <a:off x="281323" y="1310399"/>
            <a:ext cx="8976977" cy="3757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MANAGE MY ORGANISATION </a:t>
            </a:r>
            <a:r>
              <a:rPr lang="en-GB" sz="2000" dirty="0"/>
              <a:t>(accounts with admin permissions)</a:t>
            </a:r>
            <a:endParaRPr lang="en-GB" sz="2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8357C0-4523-4B23-A202-9EB49347C609}"/>
              </a:ext>
            </a:extLst>
          </p:cNvPr>
          <p:cNvSpPr/>
          <p:nvPr/>
        </p:nvSpPr>
        <p:spPr>
          <a:xfrm>
            <a:off x="2031148" y="3693950"/>
            <a:ext cx="135467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Review org details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33ABD3-2B07-42D4-BFF9-15199DE65C61}"/>
              </a:ext>
            </a:extLst>
          </p:cNvPr>
          <p:cNvSpPr/>
          <p:nvPr/>
        </p:nvSpPr>
        <p:spPr>
          <a:xfrm>
            <a:off x="7743724" y="2479280"/>
            <a:ext cx="15289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Edit org details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14304-2CC9-484C-AB44-B0FABBB1F26F}"/>
              </a:ext>
            </a:extLst>
          </p:cNvPr>
          <p:cNvSpPr/>
          <p:nvPr/>
        </p:nvSpPr>
        <p:spPr>
          <a:xfrm>
            <a:off x="281323" y="3693950"/>
            <a:ext cx="15289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Select org (if associated with multiple orgs)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1DBA84-4193-4E64-AD62-A804953032F5}"/>
              </a:ext>
            </a:extLst>
          </p:cNvPr>
          <p:cNvSpPr/>
          <p:nvPr/>
        </p:nvSpPr>
        <p:spPr>
          <a:xfrm>
            <a:off x="5166849" y="3693950"/>
            <a:ext cx="15289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Update key contact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4C1E88-2B9C-4C72-8F56-F868537D5739}"/>
              </a:ext>
            </a:extLst>
          </p:cNvPr>
          <p:cNvSpPr/>
          <p:nvPr/>
        </p:nvSpPr>
        <p:spPr>
          <a:xfrm>
            <a:off x="10347603" y="3693950"/>
            <a:ext cx="15289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Confirm and save/publish changes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F491DD-F8FB-4A77-A94A-D4A1C77D8A2C}"/>
              </a:ext>
            </a:extLst>
          </p:cNvPr>
          <p:cNvSpPr/>
          <p:nvPr/>
        </p:nvSpPr>
        <p:spPr>
          <a:xfrm>
            <a:off x="6893767" y="3693950"/>
            <a:ext cx="15289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Verify by email to old and new key contacts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EE4E21-D923-4B7F-AE34-3E505F9D83EA}"/>
              </a:ext>
            </a:extLst>
          </p:cNvPr>
          <p:cNvSpPr/>
          <p:nvPr/>
        </p:nvSpPr>
        <p:spPr>
          <a:xfrm>
            <a:off x="8620685" y="3693950"/>
            <a:ext cx="15289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Follow URLs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96922C-F23E-46C5-8B8B-614006E8A6A4}"/>
              </a:ext>
            </a:extLst>
          </p:cNvPr>
          <p:cNvSpPr/>
          <p:nvPr/>
        </p:nvSpPr>
        <p:spPr>
          <a:xfrm>
            <a:off x="5146897" y="5408810"/>
            <a:ext cx="15289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Select accounts</a:t>
            </a:r>
          </a:p>
        </p:txBody>
      </p:sp>
      <p:sp>
        <p:nvSpPr>
          <p:cNvPr id="23" name="Flowchart: Decision 22">
            <a:extLst>
              <a:ext uri="{FF2B5EF4-FFF2-40B4-BE49-F238E27FC236}">
                <a16:creationId xmlns:a16="http://schemas.microsoft.com/office/drawing/2014/main" id="{30CA9D05-62FF-4C5A-90F2-8EE03AC57A48}"/>
              </a:ext>
            </a:extLst>
          </p:cNvPr>
          <p:cNvSpPr/>
          <p:nvPr/>
        </p:nvSpPr>
        <p:spPr>
          <a:xfrm>
            <a:off x="3534807" y="3693950"/>
            <a:ext cx="1354677" cy="91439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GB" sz="1200" dirty="0"/>
              <a:t>Select?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C6EA9229-6EE1-4634-B0EC-51EE9B245FE1}"/>
              </a:ext>
            </a:extLst>
          </p:cNvPr>
          <p:cNvCxnSpPr>
            <a:cxnSpLocks/>
            <a:stCxn id="23" idx="0"/>
            <a:endCxn id="8" idx="1"/>
          </p:cNvCxnSpPr>
          <p:nvPr/>
        </p:nvCxnSpPr>
        <p:spPr>
          <a:xfrm rot="5400000" flipH="1" flipV="1">
            <a:off x="5599200" y="1549426"/>
            <a:ext cx="757470" cy="35315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27048B1-45B4-4FE2-9567-6B08CDDEDFCD}"/>
              </a:ext>
            </a:extLst>
          </p:cNvPr>
          <p:cNvSpPr/>
          <p:nvPr/>
        </p:nvSpPr>
        <p:spPr>
          <a:xfrm>
            <a:off x="7743723" y="5408810"/>
            <a:ext cx="15289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Confirm removal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4C1133AD-B2D8-4104-8D11-587D69D47CBD}"/>
              </a:ext>
            </a:extLst>
          </p:cNvPr>
          <p:cNvCxnSpPr>
            <a:cxnSpLocks/>
            <a:stCxn id="8" idx="3"/>
            <a:endCxn id="14" idx="0"/>
          </p:cNvCxnSpPr>
          <p:nvPr/>
        </p:nvCxnSpPr>
        <p:spPr>
          <a:xfrm>
            <a:off x="9272715" y="2936480"/>
            <a:ext cx="1839384" cy="7574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B365C588-BE93-4D3D-8E26-661349563F72}"/>
              </a:ext>
            </a:extLst>
          </p:cNvPr>
          <p:cNvCxnSpPr>
            <a:stCxn id="23" idx="2"/>
            <a:endCxn id="18" idx="1"/>
          </p:cNvCxnSpPr>
          <p:nvPr/>
        </p:nvCxnSpPr>
        <p:spPr>
          <a:xfrm rot="16200000" flipH="1">
            <a:off x="4050689" y="4769801"/>
            <a:ext cx="1257665" cy="9347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7D435B3-FB12-493C-9444-04CDE13CECA0}"/>
              </a:ext>
            </a:extLst>
          </p:cNvPr>
          <p:cNvCxnSpPr>
            <a:stCxn id="18" idx="3"/>
            <a:endCxn id="33" idx="1"/>
          </p:cNvCxnSpPr>
          <p:nvPr/>
        </p:nvCxnSpPr>
        <p:spPr>
          <a:xfrm>
            <a:off x="6675888" y="5866010"/>
            <a:ext cx="1067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4B5A2847-4C04-414C-B821-BF4A486E3BBA}"/>
              </a:ext>
            </a:extLst>
          </p:cNvPr>
          <p:cNvCxnSpPr>
            <a:stCxn id="33" idx="3"/>
            <a:endCxn id="14" idx="2"/>
          </p:cNvCxnSpPr>
          <p:nvPr/>
        </p:nvCxnSpPr>
        <p:spPr>
          <a:xfrm flipV="1">
            <a:off x="9272714" y="4608350"/>
            <a:ext cx="1839385" cy="12576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02FEF91-0AB0-4A8D-8306-12719DB6C0D4}"/>
              </a:ext>
            </a:extLst>
          </p:cNvPr>
          <p:cNvCxnSpPr>
            <a:cxnSpLocks/>
            <a:stCxn id="10" idx="3"/>
            <a:endCxn id="21" idx="1"/>
          </p:cNvCxnSpPr>
          <p:nvPr/>
        </p:nvCxnSpPr>
        <p:spPr>
          <a:xfrm>
            <a:off x="1810314" y="4151150"/>
            <a:ext cx="2208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CAAFAA3-1433-42A2-AA8F-CAD46842E697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 flipV="1">
            <a:off x="3385825" y="4151148"/>
            <a:ext cx="14898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63C10F4-76E7-4861-8B9B-F20956D68A91}"/>
              </a:ext>
            </a:extLst>
          </p:cNvPr>
          <p:cNvCxnSpPr>
            <a:cxnSpLocks/>
            <a:stCxn id="23" idx="3"/>
            <a:endCxn id="13" idx="1"/>
          </p:cNvCxnSpPr>
          <p:nvPr/>
        </p:nvCxnSpPr>
        <p:spPr>
          <a:xfrm>
            <a:off x="4889484" y="4151148"/>
            <a:ext cx="27736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18CE66-0793-466B-BA93-F693765E9A13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6695840" y="4151150"/>
            <a:ext cx="1979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9017792-B627-4A9C-A4BB-9A8FF662858F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8422758" y="4151150"/>
            <a:ext cx="1979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B1C288A-9ABF-42DF-B75B-70C289AC01FF}"/>
              </a:ext>
            </a:extLst>
          </p:cNvPr>
          <p:cNvCxnSpPr>
            <a:cxnSpLocks/>
            <a:stCxn id="17" idx="3"/>
            <a:endCxn id="14" idx="1"/>
          </p:cNvCxnSpPr>
          <p:nvPr/>
        </p:nvCxnSpPr>
        <p:spPr>
          <a:xfrm>
            <a:off x="10149676" y="4151150"/>
            <a:ext cx="1979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5B9FFBB-5852-4353-B328-F5A1DCE5EE19}"/>
              </a:ext>
            </a:extLst>
          </p:cNvPr>
          <p:cNvSpPr txBox="1"/>
          <p:nvPr/>
        </p:nvSpPr>
        <p:spPr>
          <a:xfrm>
            <a:off x="4511031" y="3389340"/>
            <a:ext cx="5806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/>
              <a:t>Update</a:t>
            </a:r>
          </a:p>
          <a:p>
            <a:r>
              <a:rPr lang="en-GB" sz="1000" b="1" dirty="0"/>
              <a:t>Key</a:t>
            </a:r>
          </a:p>
          <a:p>
            <a:r>
              <a:rPr lang="en-GB" sz="1000" b="1" dirty="0"/>
              <a:t>contact</a:t>
            </a:r>
            <a:endParaRPr lang="en-GB" sz="11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0EA9CE3-E995-4AD5-B6CE-405F058C0F89}"/>
              </a:ext>
            </a:extLst>
          </p:cNvPr>
          <p:cNvSpPr txBox="1"/>
          <p:nvPr/>
        </p:nvSpPr>
        <p:spPr>
          <a:xfrm>
            <a:off x="4233709" y="5310598"/>
            <a:ext cx="7585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/>
              <a:t>Remove</a:t>
            </a:r>
          </a:p>
          <a:p>
            <a:r>
              <a:rPr lang="en-GB" sz="1000" b="1" dirty="0"/>
              <a:t>Associated</a:t>
            </a:r>
          </a:p>
          <a:p>
            <a:r>
              <a:rPr lang="en-GB" sz="1000" b="1" dirty="0"/>
              <a:t>accounts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991CC6B-BB49-4728-98A9-3CD42A7BD0C8}"/>
              </a:ext>
            </a:extLst>
          </p:cNvPr>
          <p:cNvSpPr txBox="1"/>
          <p:nvPr/>
        </p:nvSpPr>
        <p:spPr>
          <a:xfrm>
            <a:off x="4199083" y="2689106"/>
            <a:ext cx="4138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/>
              <a:t>Edit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616148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 Placeholder 3">
            <a:extLst>
              <a:ext uri="{FF2B5EF4-FFF2-40B4-BE49-F238E27FC236}">
                <a16:creationId xmlns:a16="http://schemas.microsoft.com/office/drawing/2014/main" id="{ECB7ABF1-DE1C-43D8-9D64-D080AF14E03E}"/>
              </a:ext>
            </a:extLst>
          </p:cNvPr>
          <p:cNvSpPr txBox="1">
            <a:spLocks/>
          </p:cNvSpPr>
          <p:nvPr/>
        </p:nvSpPr>
        <p:spPr>
          <a:xfrm>
            <a:off x="281323" y="295501"/>
            <a:ext cx="9040024" cy="3757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b="1" dirty="0">
                <a:latin typeface="Lato" panose="020F0502020204030203"/>
              </a:rPr>
              <a:t>SICCAR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6F18729-E112-4B9A-99EA-B88EF3A86C06}"/>
              </a:ext>
            </a:extLst>
          </p:cNvPr>
          <p:cNvCxnSpPr>
            <a:cxnSpLocks/>
          </p:cNvCxnSpPr>
          <p:nvPr/>
        </p:nvCxnSpPr>
        <p:spPr>
          <a:xfrm>
            <a:off x="388979" y="1772691"/>
            <a:ext cx="110160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BCF0216E-C912-48EB-A87C-D3026B11B66A}"/>
              </a:ext>
            </a:extLst>
          </p:cNvPr>
          <p:cNvSpPr txBox="1">
            <a:spLocks/>
          </p:cNvSpPr>
          <p:nvPr/>
        </p:nvSpPr>
        <p:spPr>
          <a:xfrm>
            <a:off x="281323" y="1310399"/>
            <a:ext cx="6483371" cy="3757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LANDING PAGE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05D4939-B7FD-46B0-A65C-D411BA1A2668}"/>
              </a:ext>
            </a:extLst>
          </p:cNvPr>
          <p:cNvSpPr/>
          <p:nvPr/>
        </p:nvSpPr>
        <p:spPr>
          <a:xfrm>
            <a:off x="8720130" y="2971800"/>
            <a:ext cx="15289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Go to Log-in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BF7AAE7-CCA7-4658-82BA-D199D917687F}"/>
              </a:ext>
            </a:extLst>
          </p:cNvPr>
          <p:cNvSpPr/>
          <p:nvPr/>
        </p:nvSpPr>
        <p:spPr>
          <a:xfrm>
            <a:off x="8720131" y="4515628"/>
            <a:ext cx="15289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Go to Create an account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E2EA87A-7911-4DE7-AC37-CA4EDDD870C1}"/>
              </a:ext>
            </a:extLst>
          </p:cNvPr>
          <p:cNvSpPr/>
          <p:nvPr/>
        </p:nvSpPr>
        <p:spPr>
          <a:xfrm>
            <a:off x="1355307" y="3713703"/>
            <a:ext cx="15289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Click on URL</a:t>
            </a:r>
          </a:p>
        </p:txBody>
      </p:sp>
      <p:sp>
        <p:nvSpPr>
          <p:cNvPr id="66" name="Flowchart: Decision 65">
            <a:extLst>
              <a:ext uri="{FF2B5EF4-FFF2-40B4-BE49-F238E27FC236}">
                <a16:creationId xmlns:a16="http://schemas.microsoft.com/office/drawing/2014/main" id="{8A778B76-5A52-4379-836D-9367657BC1AC}"/>
              </a:ext>
            </a:extLst>
          </p:cNvPr>
          <p:cNvSpPr/>
          <p:nvPr/>
        </p:nvSpPr>
        <p:spPr>
          <a:xfrm>
            <a:off x="6131837" y="3713708"/>
            <a:ext cx="1219200" cy="91439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200" dirty="0"/>
              <a:t>Select an</a:t>
            </a:r>
          </a:p>
          <a:p>
            <a:pPr algn="ctr"/>
            <a:r>
              <a:rPr lang="en-GB" sz="1200" dirty="0"/>
              <a:t>Option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3DFA89D-2AED-403D-9A62-16A4BDD0D9DB}"/>
              </a:ext>
            </a:extLst>
          </p:cNvPr>
          <p:cNvSpPr/>
          <p:nvPr/>
        </p:nvSpPr>
        <p:spPr>
          <a:xfrm>
            <a:off x="3721802" y="3713703"/>
            <a:ext cx="15289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Find out about the Open Referrals Prototype (info)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140F88B-F937-4E83-B296-9319333577C4}"/>
              </a:ext>
            </a:extLst>
          </p:cNvPr>
          <p:cNvCxnSpPr>
            <a:stCxn id="65" idx="3"/>
            <a:endCxn id="67" idx="1"/>
          </p:cNvCxnSpPr>
          <p:nvPr/>
        </p:nvCxnSpPr>
        <p:spPr>
          <a:xfrm>
            <a:off x="2884298" y="4170903"/>
            <a:ext cx="837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917A230-246A-46DD-AFFD-957D08BAB5AD}"/>
              </a:ext>
            </a:extLst>
          </p:cNvPr>
          <p:cNvCxnSpPr>
            <a:stCxn id="67" idx="3"/>
            <a:endCxn id="66" idx="1"/>
          </p:cNvCxnSpPr>
          <p:nvPr/>
        </p:nvCxnSpPr>
        <p:spPr>
          <a:xfrm>
            <a:off x="5250793" y="4170903"/>
            <a:ext cx="881044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7AA7396-3F41-49A0-9A3A-1FDD3532A47A}"/>
              </a:ext>
            </a:extLst>
          </p:cNvPr>
          <p:cNvCxnSpPr>
            <a:cxnSpLocks/>
            <a:stCxn id="66" idx="3"/>
            <a:endCxn id="46" idx="1"/>
          </p:cNvCxnSpPr>
          <p:nvPr/>
        </p:nvCxnSpPr>
        <p:spPr>
          <a:xfrm>
            <a:off x="7351037" y="4170906"/>
            <a:ext cx="1369094" cy="8019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FFFB1367-F42E-434F-A043-D6D36472A76A}"/>
              </a:ext>
            </a:extLst>
          </p:cNvPr>
          <p:cNvCxnSpPr>
            <a:stCxn id="66" idx="3"/>
            <a:endCxn id="44" idx="1"/>
          </p:cNvCxnSpPr>
          <p:nvPr/>
        </p:nvCxnSpPr>
        <p:spPr>
          <a:xfrm flipV="1">
            <a:off x="7351037" y="3429000"/>
            <a:ext cx="1369093" cy="7419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643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 Placeholder 3">
            <a:extLst>
              <a:ext uri="{FF2B5EF4-FFF2-40B4-BE49-F238E27FC236}">
                <a16:creationId xmlns:a16="http://schemas.microsoft.com/office/drawing/2014/main" id="{ECB7ABF1-DE1C-43D8-9D64-D080AF14E03E}"/>
              </a:ext>
            </a:extLst>
          </p:cNvPr>
          <p:cNvSpPr txBox="1">
            <a:spLocks/>
          </p:cNvSpPr>
          <p:nvPr/>
        </p:nvSpPr>
        <p:spPr>
          <a:xfrm>
            <a:off x="281323" y="295501"/>
            <a:ext cx="9040024" cy="3757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b="1" dirty="0">
                <a:latin typeface="Lato" panose="020F0502020204030203"/>
              </a:rPr>
              <a:t>SICCAR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6F18729-E112-4B9A-99EA-B88EF3A86C06}"/>
              </a:ext>
            </a:extLst>
          </p:cNvPr>
          <p:cNvCxnSpPr>
            <a:cxnSpLocks/>
          </p:cNvCxnSpPr>
          <p:nvPr/>
        </p:nvCxnSpPr>
        <p:spPr>
          <a:xfrm>
            <a:off x="388979" y="1772691"/>
            <a:ext cx="110160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BCF0216E-C912-48EB-A87C-D3026B11B66A}"/>
              </a:ext>
            </a:extLst>
          </p:cNvPr>
          <p:cNvSpPr txBox="1">
            <a:spLocks/>
          </p:cNvSpPr>
          <p:nvPr/>
        </p:nvSpPr>
        <p:spPr>
          <a:xfrm>
            <a:off x="281323" y="1310399"/>
            <a:ext cx="6483371" cy="3757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LOG-IN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05D4939-B7FD-46B0-A65C-D411BA1A2668}"/>
              </a:ext>
            </a:extLst>
          </p:cNvPr>
          <p:cNvSpPr/>
          <p:nvPr/>
        </p:nvSpPr>
        <p:spPr>
          <a:xfrm>
            <a:off x="7904702" y="1974433"/>
            <a:ext cx="15289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Go to Main Page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BF7AAE7-CCA7-4658-82BA-D199D917687F}"/>
              </a:ext>
            </a:extLst>
          </p:cNvPr>
          <p:cNvSpPr/>
          <p:nvPr/>
        </p:nvSpPr>
        <p:spPr>
          <a:xfrm>
            <a:off x="4278761" y="4883567"/>
            <a:ext cx="15289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Enter email address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E2EA87A-7911-4DE7-AC37-CA4EDDD870C1}"/>
              </a:ext>
            </a:extLst>
          </p:cNvPr>
          <p:cNvSpPr/>
          <p:nvPr/>
        </p:nvSpPr>
        <p:spPr>
          <a:xfrm>
            <a:off x="1355307" y="3713703"/>
            <a:ext cx="15289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Enter username and password</a:t>
            </a:r>
          </a:p>
        </p:txBody>
      </p:sp>
      <p:sp>
        <p:nvSpPr>
          <p:cNvPr id="66" name="Flowchart: Decision 65">
            <a:extLst>
              <a:ext uri="{FF2B5EF4-FFF2-40B4-BE49-F238E27FC236}">
                <a16:creationId xmlns:a16="http://schemas.microsoft.com/office/drawing/2014/main" id="{8A778B76-5A52-4379-836D-9367657BC1AC}"/>
              </a:ext>
            </a:extLst>
          </p:cNvPr>
          <p:cNvSpPr/>
          <p:nvPr/>
        </p:nvSpPr>
        <p:spPr>
          <a:xfrm>
            <a:off x="3214465" y="3713708"/>
            <a:ext cx="1248677" cy="91439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200" dirty="0"/>
              <a:t>Success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140F88B-F937-4E83-B296-9319333577C4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>
            <a:off x="2884298" y="4170903"/>
            <a:ext cx="330167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7AA7396-3F41-49A0-9A3A-1FDD3532A47A}"/>
              </a:ext>
            </a:extLst>
          </p:cNvPr>
          <p:cNvCxnSpPr>
            <a:cxnSpLocks/>
            <a:stCxn id="66" idx="2"/>
            <a:endCxn id="46" idx="1"/>
          </p:cNvCxnSpPr>
          <p:nvPr/>
        </p:nvCxnSpPr>
        <p:spPr>
          <a:xfrm rot="16200000" flipH="1">
            <a:off x="3702450" y="4764456"/>
            <a:ext cx="712664" cy="4399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74C24BD-884C-47D7-9FFB-BA9DEDA93C7B}"/>
              </a:ext>
            </a:extLst>
          </p:cNvPr>
          <p:cNvSpPr/>
          <p:nvPr/>
        </p:nvSpPr>
        <p:spPr>
          <a:xfrm>
            <a:off x="6096000" y="4883567"/>
            <a:ext cx="15289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If email address exists send recovery email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84F721D-0588-4A4A-927C-6C2D3F2491DA}"/>
              </a:ext>
            </a:extLst>
          </p:cNvPr>
          <p:cNvSpPr/>
          <p:nvPr/>
        </p:nvSpPr>
        <p:spPr>
          <a:xfrm>
            <a:off x="7955636" y="4883567"/>
            <a:ext cx="15289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Follow URL and re-set password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DFE6B91-F296-4599-A7BB-2C2E8828930F}"/>
              </a:ext>
            </a:extLst>
          </p:cNvPr>
          <p:cNvCxnSpPr>
            <a:stCxn id="26" idx="3"/>
            <a:endCxn id="65" idx="2"/>
          </p:cNvCxnSpPr>
          <p:nvPr/>
        </p:nvCxnSpPr>
        <p:spPr>
          <a:xfrm flipH="1" flipV="1">
            <a:off x="2119803" y="4628103"/>
            <a:ext cx="7364824" cy="712664"/>
          </a:xfrm>
          <a:prstGeom prst="bentConnector4">
            <a:avLst>
              <a:gd name="adj1" fmla="val -3104"/>
              <a:gd name="adj2" fmla="val -1302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39ACA1F-7826-45FC-8631-5D5A2795351F}"/>
              </a:ext>
            </a:extLst>
          </p:cNvPr>
          <p:cNvCxnSpPr>
            <a:stCxn id="46" idx="3"/>
            <a:endCxn id="25" idx="1"/>
          </p:cNvCxnSpPr>
          <p:nvPr/>
        </p:nvCxnSpPr>
        <p:spPr>
          <a:xfrm>
            <a:off x="5807752" y="5340767"/>
            <a:ext cx="288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09D6AF7-1002-4242-A38E-AB2334D1F876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>
            <a:off x="7624991" y="5340767"/>
            <a:ext cx="3306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DF7EBB8-06D9-4418-9318-D1A111698329}"/>
              </a:ext>
            </a:extLst>
          </p:cNvPr>
          <p:cNvSpPr txBox="1"/>
          <p:nvPr/>
        </p:nvSpPr>
        <p:spPr>
          <a:xfrm>
            <a:off x="3816740" y="3480642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Y</a:t>
            </a:r>
            <a:endParaRPr lang="en-GB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359455-45B9-44A3-8E16-6CE9CE828150}"/>
              </a:ext>
            </a:extLst>
          </p:cNvPr>
          <p:cNvSpPr txBox="1"/>
          <p:nvPr/>
        </p:nvSpPr>
        <p:spPr>
          <a:xfrm>
            <a:off x="3816740" y="4601947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N</a:t>
            </a:r>
            <a:endParaRPr lang="en-GB" b="1" dirty="0"/>
          </a:p>
        </p:txBody>
      </p:sp>
      <p:sp>
        <p:nvSpPr>
          <p:cNvPr id="19" name="Flowchart: Decision 18">
            <a:extLst>
              <a:ext uri="{FF2B5EF4-FFF2-40B4-BE49-F238E27FC236}">
                <a16:creationId xmlns:a16="http://schemas.microsoft.com/office/drawing/2014/main" id="{A9FD3F29-96F3-449D-A6E8-EC84BD1237A3}"/>
              </a:ext>
            </a:extLst>
          </p:cNvPr>
          <p:cNvSpPr/>
          <p:nvPr/>
        </p:nvSpPr>
        <p:spPr>
          <a:xfrm>
            <a:off x="5275907" y="2677053"/>
            <a:ext cx="1488788" cy="91439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200" dirty="0"/>
              <a:t>Associated with an org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208AB6-E7C0-4EE7-8485-89CAAD1A5172}"/>
              </a:ext>
            </a:extLst>
          </p:cNvPr>
          <p:cNvSpPr/>
          <p:nvPr/>
        </p:nvSpPr>
        <p:spPr>
          <a:xfrm>
            <a:off x="7904701" y="3425379"/>
            <a:ext cx="15289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Go to Associate with/Add an org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F6CC170-6714-4CE5-B079-D2F31FF5DAB8}"/>
              </a:ext>
            </a:extLst>
          </p:cNvPr>
          <p:cNvCxnSpPr>
            <a:cxnSpLocks/>
            <a:stCxn id="19" idx="0"/>
            <a:endCxn id="44" idx="1"/>
          </p:cNvCxnSpPr>
          <p:nvPr/>
        </p:nvCxnSpPr>
        <p:spPr>
          <a:xfrm rot="5400000" flipH="1" flipV="1">
            <a:off x="6839791" y="1612143"/>
            <a:ext cx="245420" cy="18844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00F5A852-F1BC-4B24-8596-1D7475067BD2}"/>
              </a:ext>
            </a:extLst>
          </p:cNvPr>
          <p:cNvCxnSpPr>
            <a:cxnSpLocks/>
            <a:stCxn id="19" idx="2"/>
            <a:endCxn id="20" idx="1"/>
          </p:cNvCxnSpPr>
          <p:nvPr/>
        </p:nvCxnSpPr>
        <p:spPr>
          <a:xfrm rot="16200000" flipH="1">
            <a:off x="6816936" y="2794813"/>
            <a:ext cx="291131" cy="18844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1212FD10-AEDE-4E5B-ABB3-132301BD77CD}"/>
              </a:ext>
            </a:extLst>
          </p:cNvPr>
          <p:cNvCxnSpPr>
            <a:cxnSpLocks/>
            <a:stCxn id="66" idx="0"/>
            <a:endCxn id="19" idx="1"/>
          </p:cNvCxnSpPr>
          <p:nvPr/>
        </p:nvCxnSpPr>
        <p:spPr>
          <a:xfrm rot="5400000" flipH="1" flipV="1">
            <a:off x="4267627" y="2705429"/>
            <a:ext cx="579457" cy="14371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16916FA-C920-470F-8A4A-15E7A079C28A}"/>
              </a:ext>
            </a:extLst>
          </p:cNvPr>
          <p:cNvSpPr txBox="1"/>
          <p:nvPr/>
        </p:nvSpPr>
        <p:spPr>
          <a:xfrm>
            <a:off x="6015951" y="2431633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Y</a:t>
            </a:r>
            <a:endParaRPr lang="en-GB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31181FF-AD07-4FE2-BAD9-80E343AC5EE4}"/>
              </a:ext>
            </a:extLst>
          </p:cNvPr>
          <p:cNvSpPr txBox="1"/>
          <p:nvPr/>
        </p:nvSpPr>
        <p:spPr>
          <a:xfrm>
            <a:off x="6015951" y="3552938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994284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 Placeholder 3">
            <a:extLst>
              <a:ext uri="{FF2B5EF4-FFF2-40B4-BE49-F238E27FC236}">
                <a16:creationId xmlns:a16="http://schemas.microsoft.com/office/drawing/2014/main" id="{ECB7ABF1-DE1C-43D8-9D64-D080AF14E03E}"/>
              </a:ext>
            </a:extLst>
          </p:cNvPr>
          <p:cNvSpPr txBox="1">
            <a:spLocks/>
          </p:cNvSpPr>
          <p:nvPr/>
        </p:nvSpPr>
        <p:spPr>
          <a:xfrm>
            <a:off x="281323" y="295501"/>
            <a:ext cx="9040024" cy="3757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b="1" dirty="0">
                <a:latin typeface="Lato" panose="020F0502020204030203"/>
              </a:rPr>
              <a:t>SICCAR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6F18729-E112-4B9A-99EA-B88EF3A86C06}"/>
              </a:ext>
            </a:extLst>
          </p:cNvPr>
          <p:cNvCxnSpPr>
            <a:cxnSpLocks/>
          </p:cNvCxnSpPr>
          <p:nvPr/>
        </p:nvCxnSpPr>
        <p:spPr>
          <a:xfrm>
            <a:off x="388979" y="1772691"/>
            <a:ext cx="110160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BCF0216E-C912-48EB-A87C-D3026B11B66A}"/>
              </a:ext>
            </a:extLst>
          </p:cNvPr>
          <p:cNvSpPr txBox="1">
            <a:spLocks/>
          </p:cNvSpPr>
          <p:nvPr/>
        </p:nvSpPr>
        <p:spPr>
          <a:xfrm>
            <a:off x="281323" y="1310399"/>
            <a:ext cx="6483371" cy="3757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ASSOCIATE WITH/ADD AN ORGANISATION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05D4939-B7FD-46B0-A65C-D411BA1A2668}"/>
              </a:ext>
            </a:extLst>
          </p:cNvPr>
          <p:cNvSpPr/>
          <p:nvPr/>
        </p:nvSpPr>
        <p:spPr>
          <a:xfrm>
            <a:off x="8522219" y="2370168"/>
            <a:ext cx="15289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Associate account with org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BF7AAE7-CCA7-4658-82BA-D199D917687F}"/>
              </a:ext>
            </a:extLst>
          </p:cNvPr>
          <p:cNvSpPr/>
          <p:nvPr/>
        </p:nvSpPr>
        <p:spPr>
          <a:xfrm>
            <a:off x="3026242" y="4455957"/>
            <a:ext cx="17108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Who can add an org/what you’ll need (info)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E2EA87A-7911-4DE7-AC37-CA4EDDD870C1}"/>
              </a:ext>
            </a:extLst>
          </p:cNvPr>
          <p:cNvSpPr/>
          <p:nvPr/>
        </p:nvSpPr>
        <p:spPr>
          <a:xfrm>
            <a:off x="288187" y="3286093"/>
            <a:ext cx="15289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Check register to see whether org exists</a:t>
            </a:r>
          </a:p>
        </p:txBody>
      </p:sp>
      <p:sp>
        <p:nvSpPr>
          <p:cNvPr id="66" name="Flowchart: Decision 65">
            <a:extLst>
              <a:ext uri="{FF2B5EF4-FFF2-40B4-BE49-F238E27FC236}">
                <a16:creationId xmlns:a16="http://schemas.microsoft.com/office/drawing/2014/main" id="{8A778B76-5A52-4379-836D-9367657BC1AC}"/>
              </a:ext>
            </a:extLst>
          </p:cNvPr>
          <p:cNvSpPr/>
          <p:nvPr/>
        </p:nvSpPr>
        <p:spPr>
          <a:xfrm>
            <a:off x="2004470" y="3286098"/>
            <a:ext cx="1248677" cy="91439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200" dirty="0"/>
              <a:t>Yes/No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140F88B-F937-4E83-B296-9319333577C4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>
            <a:off x="1817178" y="3743293"/>
            <a:ext cx="187292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7AA7396-3F41-49A0-9A3A-1FDD3532A47A}"/>
              </a:ext>
            </a:extLst>
          </p:cNvPr>
          <p:cNvCxnSpPr>
            <a:cxnSpLocks/>
            <a:stCxn id="66" idx="2"/>
            <a:endCxn id="46" idx="1"/>
          </p:cNvCxnSpPr>
          <p:nvPr/>
        </p:nvCxnSpPr>
        <p:spPr>
          <a:xfrm rot="16200000" flipH="1">
            <a:off x="2471193" y="4358108"/>
            <a:ext cx="712664" cy="3974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FFFB1367-F42E-434F-A043-D6D36472A76A}"/>
              </a:ext>
            </a:extLst>
          </p:cNvPr>
          <p:cNvCxnSpPr>
            <a:cxnSpLocks/>
            <a:stCxn id="66" idx="0"/>
            <a:endCxn id="55" idx="1"/>
          </p:cNvCxnSpPr>
          <p:nvPr/>
        </p:nvCxnSpPr>
        <p:spPr>
          <a:xfrm rot="5400000" flipH="1" flipV="1">
            <a:off x="2598922" y="2858779"/>
            <a:ext cx="457207" cy="3974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74C24BD-884C-47D7-9FFB-BA9DEDA93C7B}"/>
              </a:ext>
            </a:extLst>
          </p:cNvPr>
          <p:cNvSpPr/>
          <p:nvPr/>
        </p:nvSpPr>
        <p:spPr>
          <a:xfrm>
            <a:off x="5025349" y="4455957"/>
            <a:ext cx="15289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Confirm/agree T&amp;Cs (?)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84F721D-0588-4A4A-927C-6C2D3F2491DA}"/>
              </a:ext>
            </a:extLst>
          </p:cNvPr>
          <p:cNvSpPr/>
          <p:nvPr/>
        </p:nvSpPr>
        <p:spPr>
          <a:xfrm>
            <a:off x="6884985" y="4455957"/>
            <a:ext cx="15289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Enter org details inc. charity number for VS orgs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9E9B191-500C-4A51-AA5B-234E37847154}"/>
              </a:ext>
            </a:extLst>
          </p:cNvPr>
          <p:cNvCxnSpPr>
            <a:cxnSpLocks/>
            <a:stCxn id="46" idx="3"/>
            <a:endCxn id="25" idx="1"/>
          </p:cNvCxnSpPr>
          <p:nvPr/>
        </p:nvCxnSpPr>
        <p:spPr>
          <a:xfrm>
            <a:off x="4737102" y="4913157"/>
            <a:ext cx="2882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52E80DB-6D51-486E-8384-68B4E6BE0E8A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>
            <a:off x="6554340" y="4913157"/>
            <a:ext cx="3306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95D93E9-2F24-4DFB-84A6-8012DD236E17}"/>
              </a:ext>
            </a:extLst>
          </p:cNvPr>
          <p:cNvSpPr/>
          <p:nvPr/>
        </p:nvSpPr>
        <p:spPr>
          <a:xfrm>
            <a:off x="8744621" y="4455957"/>
            <a:ext cx="15289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Enter key contact details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894A943-6088-4894-B54E-B89972A115B7}"/>
              </a:ext>
            </a:extLst>
          </p:cNvPr>
          <p:cNvSpPr/>
          <p:nvPr/>
        </p:nvSpPr>
        <p:spPr>
          <a:xfrm>
            <a:off x="3019425" y="5648099"/>
            <a:ext cx="171767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Save org and key contact details</a:t>
            </a:r>
          </a:p>
          <a:p>
            <a:pPr algn="ctr"/>
            <a:r>
              <a:rPr lang="en-GB" sz="1100" dirty="0"/>
              <a:t>(key contact automatically has admin permissions)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FA85F1-0D98-4D16-85CD-8D72F5A3E639}"/>
              </a:ext>
            </a:extLst>
          </p:cNvPr>
          <p:cNvSpPr/>
          <p:nvPr/>
        </p:nvSpPr>
        <p:spPr>
          <a:xfrm>
            <a:off x="5025349" y="5648099"/>
            <a:ext cx="15289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Verify by email to key contact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255610-DA6C-4648-AD8B-B69FF49A7F64}"/>
              </a:ext>
            </a:extLst>
          </p:cNvPr>
          <p:cNvSpPr/>
          <p:nvPr/>
        </p:nvSpPr>
        <p:spPr>
          <a:xfrm>
            <a:off x="8744620" y="5648099"/>
            <a:ext cx="15289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Publish org details for VS orgs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675921F-BD76-4E3A-83FD-29AD5D2B4CDB}"/>
              </a:ext>
            </a:extLst>
          </p:cNvPr>
          <p:cNvCxnSpPr>
            <a:stCxn id="26" idx="3"/>
            <a:endCxn id="20" idx="1"/>
          </p:cNvCxnSpPr>
          <p:nvPr/>
        </p:nvCxnSpPr>
        <p:spPr>
          <a:xfrm>
            <a:off x="8413976" y="4913157"/>
            <a:ext cx="3306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D161641-6232-4530-859A-946B4E51EA98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rot="5400000">
            <a:off x="6554819" y="2693801"/>
            <a:ext cx="277742" cy="56308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C25985B-B156-4FE5-BACF-206EE1E257CB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4737100" y="6105299"/>
            <a:ext cx="288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2A9C97D-DB4D-42AA-B33D-F420125F1245}"/>
              </a:ext>
            </a:extLst>
          </p:cNvPr>
          <p:cNvSpPr txBox="1"/>
          <p:nvPr/>
        </p:nvSpPr>
        <p:spPr>
          <a:xfrm>
            <a:off x="2588434" y="3028754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Y</a:t>
            </a:r>
            <a:endParaRPr lang="en-GB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AA8ABF2-60B2-4920-BBAD-23619A42952D}"/>
              </a:ext>
            </a:extLst>
          </p:cNvPr>
          <p:cNvSpPr txBox="1"/>
          <p:nvPr/>
        </p:nvSpPr>
        <p:spPr>
          <a:xfrm>
            <a:off x="2588434" y="4150059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N</a:t>
            </a:r>
            <a:endParaRPr lang="en-GB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DC01FFB-3674-4259-925E-E8F2B10DE144}"/>
              </a:ext>
            </a:extLst>
          </p:cNvPr>
          <p:cNvSpPr/>
          <p:nvPr/>
        </p:nvSpPr>
        <p:spPr>
          <a:xfrm>
            <a:off x="10247484" y="2370168"/>
            <a:ext cx="15289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Go to Main Page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93EB2E8-1FCF-4ACF-AEFD-B3C4CA6C114F}"/>
              </a:ext>
            </a:extLst>
          </p:cNvPr>
          <p:cNvCxnSpPr>
            <a:stCxn id="44" idx="3"/>
            <a:endCxn id="31" idx="1"/>
          </p:cNvCxnSpPr>
          <p:nvPr/>
        </p:nvCxnSpPr>
        <p:spPr>
          <a:xfrm>
            <a:off x="10051210" y="2827368"/>
            <a:ext cx="1962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CCFC1A6-B4BF-47D0-AC95-1A7EE2994204}"/>
              </a:ext>
            </a:extLst>
          </p:cNvPr>
          <p:cNvSpPr/>
          <p:nvPr/>
        </p:nvSpPr>
        <p:spPr>
          <a:xfrm>
            <a:off x="6884985" y="5648099"/>
            <a:ext cx="15289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Follow URL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F5B4D5C-9B52-4C78-AA22-8E9EAF174829}"/>
              </a:ext>
            </a:extLst>
          </p:cNvPr>
          <p:cNvCxnSpPr>
            <a:stCxn id="22" idx="3"/>
            <a:endCxn id="48" idx="1"/>
          </p:cNvCxnSpPr>
          <p:nvPr/>
        </p:nvCxnSpPr>
        <p:spPr>
          <a:xfrm>
            <a:off x="6554340" y="6105299"/>
            <a:ext cx="3306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F180095-18EC-46E6-9AD9-0C8E17394195}"/>
              </a:ext>
            </a:extLst>
          </p:cNvPr>
          <p:cNvCxnSpPr>
            <a:stCxn id="48" idx="3"/>
            <a:endCxn id="23" idx="1"/>
          </p:cNvCxnSpPr>
          <p:nvPr/>
        </p:nvCxnSpPr>
        <p:spPr>
          <a:xfrm>
            <a:off x="8413976" y="6105299"/>
            <a:ext cx="3306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5CD68165-2B90-4C9D-B3BB-6EEEE19106F3}"/>
              </a:ext>
            </a:extLst>
          </p:cNvPr>
          <p:cNvSpPr/>
          <p:nvPr/>
        </p:nvSpPr>
        <p:spPr>
          <a:xfrm>
            <a:off x="3026242" y="2371691"/>
            <a:ext cx="184917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Select org and request association + admin permissions (if applicable)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81C9BB5-6892-4E7A-98EB-D26F4A02C758}"/>
              </a:ext>
            </a:extLst>
          </p:cNvPr>
          <p:cNvSpPr/>
          <p:nvPr/>
        </p:nvSpPr>
        <p:spPr>
          <a:xfrm>
            <a:off x="6796954" y="2370168"/>
            <a:ext cx="15289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Follow URL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6578641-A5A8-4950-8991-ED36DB294A08}"/>
              </a:ext>
            </a:extLst>
          </p:cNvPr>
          <p:cNvSpPr/>
          <p:nvPr/>
        </p:nvSpPr>
        <p:spPr>
          <a:xfrm>
            <a:off x="5071689" y="2371691"/>
            <a:ext cx="15289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Verify by email to key contact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41C9562-194F-4CF7-B68C-2FD9EA03B1AD}"/>
              </a:ext>
            </a:extLst>
          </p:cNvPr>
          <p:cNvCxnSpPr>
            <a:cxnSpLocks/>
            <a:stCxn id="55" idx="3"/>
            <a:endCxn id="61" idx="1"/>
          </p:cNvCxnSpPr>
          <p:nvPr/>
        </p:nvCxnSpPr>
        <p:spPr>
          <a:xfrm>
            <a:off x="4875416" y="2828891"/>
            <a:ext cx="196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74A582C-566B-44E5-AE6F-C3C2984143B1}"/>
              </a:ext>
            </a:extLst>
          </p:cNvPr>
          <p:cNvCxnSpPr>
            <a:cxnSpLocks/>
            <a:stCxn id="61" idx="3"/>
            <a:endCxn id="57" idx="1"/>
          </p:cNvCxnSpPr>
          <p:nvPr/>
        </p:nvCxnSpPr>
        <p:spPr>
          <a:xfrm flipV="1">
            <a:off x="6600680" y="2827368"/>
            <a:ext cx="196274" cy="1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4EBC356-CF78-4551-87F4-ADA64E40F2F7}"/>
              </a:ext>
            </a:extLst>
          </p:cNvPr>
          <p:cNvCxnSpPr>
            <a:cxnSpLocks/>
            <a:stCxn id="57" idx="3"/>
            <a:endCxn id="44" idx="1"/>
          </p:cNvCxnSpPr>
          <p:nvPr/>
        </p:nvCxnSpPr>
        <p:spPr>
          <a:xfrm>
            <a:off x="8325945" y="2827368"/>
            <a:ext cx="1962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Decision 41">
            <a:extLst>
              <a:ext uri="{FF2B5EF4-FFF2-40B4-BE49-F238E27FC236}">
                <a16:creationId xmlns:a16="http://schemas.microsoft.com/office/drawing/2014/main" id="{FC43BB85-1F80-43F2-84D5-49675EC5C8FD}"/>
              </a:ext>
            </a:extLst>
          </p:cNvPr>
          <p:cNvSpPr/>
          <p:nvPr/>
        </p:nvSpPr>
        <p:spPr>
          <a:xfrm>
            <a:off x="10469042" y="5645119"/>
            <a:ext cx="1248677" cy="91439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200" dirty="0"/>
              <a:t>Key contact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D062B230-AD4C-4BEF-AFAD-53E2F5515370}"/>
              </a:ext>
            </a:extLst>
          </p:cNvPr>
          <p:cNvCxnSpPr>
            <a:cxnSpLocks/>
            <a:stCxn id="42" idx="3"/>
            <a:endCxn id="44" idx="2"/>
          </p:cNvCxnSpPr>
          <p:nvPr/>
        </p:nvCxnSpPr>
        <p:spPr>
          <a:xfrm flipH="1" flipV="1">
            <a:off x="9286715" y="3284568"/>
            <a:ext cx="2431004" cy="2817749"/>
          </a:xfrm>
          <a:prstGeom prst="bentConnector4">
            <a:avLst>
              <a:gd name="adj1" fmla="val -9404"/>
              <a:gd name="adj2" fmla="val 800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C79E24F3-1D71-4FC5-87F8-E6E24FCDB1A0}"/>
              </a:ext>
            </a:extLst>
          </p:cNvPr>
          <p:cNvCxnSpPr>
            <a:cxnSpLocks/>
            <a:stCxn id="42" idx="0"/>
            <a:endCxn id="55" idx="2"/>
          </p:cNvCxnSpPr>
          <p:nvPr/>
        </p:nvCxnSpPr>
        <p:spPr>
          <a:xfrm rot="16200000" flipV="1">
            <a:off x="6342591" y="894329"/>
            <a:ext cx="2359028" cy="7142552"/>
          </a:xfrm>
          <a:prstGeom prst="bentConnector3">
            <a:avLst>
              <a:gd name="adj1" fmla="val 617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68019FF-49D6-4699-833A-4D052FA5998A}"/>
              </a:ext>
            </a:extLst>
          </p:cNvPr>
          <p:cNvSpPr txBox="1"/>
          <p:nvPr/>
        </p:nvSpPr>
        <p:spPr>
          <a:xfrm>
            <a:off x="11578899" y="5796031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Y</a:t>
            </a:r>
            <a:endParaRPr lang="en-GB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DD25954-9D98-455C-929A-D966CEF33953}"/>
              </a:ext>
            </a:extLst>
          </p:cNvPr>
          <p:cNvSpPr txBox="1"/>
          <p:nvPr/>
        </p:nvSpPr>
        <p:spPr>
          <a:xfrm>
            <a:off x="11097198" y="5451608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N</a:t>
            </a:r>
            <a:endParaRPr lang="en-GB" b="1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BB9451B-4034-4C45-906F-0C5548CFC135}"/>
              </a:ext>
            </a:extLst>
          </p:cNvPr>
          <p:cNvCxnSpPr>
            <a:cxnSpLocks/>
            <a:stCxn id="23" idx="3"/>
            <a:endCxn id="42" idx="1"/>
          </p:cNvCxnSpPr>
          <p:nvPr/>
        </p:nvCxnSpPr>
        <p:spPr>
          <a:xfrm flipV="1">
            <a:off x="10273611" y="6102317"/>
            <a:ext cx="195431" cy="2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372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 Placeholder 3">
            <a:extLst>
              <a:ext uri="{FF2B5EF4-FFF2-40B4-BE49-F238E27FC236}">
                <a16:creationId xmlns:a16="http://schemas.microsoft.com/office/drawing/2014/main" id="{ECB7ABF1-DE1C-43D8-9D64-D080AF14E03E}"/>
              </a:ext>
            </a:extLst>
          </p:cNvPr>
          <p:cNvSpPr txBox="1">
            <a:spLocks/>
          </p:cNvSpPr>
          <p:nvPr/>
        </p:nvSpPr>
        <p:spPr>
          <a:xfrm>
            <a:off x="281323" y="295501"/>
            <a:ext cx="9040024" cy="3757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b="1" dirty="0">
                <a:latin typeface="Lato" panose="020F0502020204030203"/>
              </a:rPr>
              <a:t>SICCAR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6F18729-E112-4B9A-99EA-B88EF3A86C06}"/>
              </a:ext>
            </a:extLst>
          </p:cNvPr>
          <p:cNvCxnSpPr>
            <a:cxnSpLocks/>
          </p:cNvCxnSpPr>
          <p:nvPr/>
        </p:nvCxnSpPr>
        <p:spPr>
          <a:xfrm>
            <a:off x="388979" y="1772691"/>
            <a:ext cx="110160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BCF0216E-C912-48EB-A87C-D3026B11B66A}"/>
              </a:ext>
            </a:extLst>
          </p:cNvPr>
          <p:cNvSpPr txBox="1">
            <a:spLocks/>
          </p:cNvSpPr>
          <p:nvPr/>
        </p:nvSpPr>
        <p:spPr>
          <a:xfrm>
            <a:off x="281323" y="1310399"/>
            <a:ext cx="6483371" cy="3757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CREATE ACCOUNT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BF7AAE7-CCA7-4658-82BA-D199D917687F}"/>
              </a:ext>
            </a:extLst>
          </p:cNvPr>
          <p:cNvSpPr/>
          <p:nvPr/>
        </p:nvSpPr>
        <p:spPr>
          <a:xfrm>
            <a:off x="3806122" y="3277237"/>
            <a:ext cx="15289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Confirm/agree T&amp;Cs (?)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E2EA87A-7911-4DE7-AC37-CA4EDDD870C1}"/>
              </a:ext>
            </a:extLst>
          </p:cNvPr>
          <p:cNvSpPr/>
          <p:nvPr/>
        </p:nvSpPr>
        <p:spPr>
          <a:xfrm>
            <a:off x="1797582" y="3277237"/>
            <a:ext cx="15289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Who can create an account/what you’ll need (info)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140F88B-F937-4E83-B296-9319333577C4}"/>
              </a:ext>
            </a:extLst>
          </p:cNvPr>
          <p:cNvCxnSpPr>
            <a:cxnSpLocks/>
            <a:stCxn id="65" idx="3"/>
            <a:endCxn id="46" idx="1"/>
          </p:cNvCxnSpPr>
          <p:nvPr/>
        </p:nvCxnSpPr>
        <p:spPr>
          <a:xfrm>
            <a:off x="3326573" y="3734437"/>
            <a:ext cx="4795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84F721D-0588-4A4A-927C-6C2D3F2491DA}"/>
              </a:ext>
            </a:extLst>
          </p:cNvPr>
          <p:cNvSpPr/>
          <p:nvPr/>
        </p:nvSpPr>
        <p:spPr>
          <a:xfrm>
            <a:off x="5814662" y="3277237"/>
            <a:ext cx="15289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Enter key account details inc. user name/password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9E9B191-500C-4A51-AA5B-234E37847154}"/>
              </a:ext>
            </a:extLst>
          </p:cNvPr>
          <p:cNvCxnSpPr>
            <a:cxnSpLocks/>
            <a:stCxn id="46" idx="3"/>
            <a:endCxn id="26" idx="1"/>
          </p:cNvCxnSpPr>
          <p:nvPr/>
        </p:nvCxnSpPr>
        <p:spPr>
          <a:xfrm>
            <a:off x="5335113" y="3734437"/>
            <a:ext cx="4795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95D93E9-2F24-4DFB-84A6-8012DD236E17}"/>
              </a:ext>
            </a:extLst>
          </p:cNvPr>
          <p:cNvSpPr/>
          <p:nvPr/>
        </p:nvSpPr>
        <p:spPr>
          <a:xfrm>
            <a:off x="7823201" y="3277237"/>
            <a:ext cx="15289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Save account details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894A943-6088-4894-B54E-B89972A115B7}"/>
              </a:ext>
            </a:extLst>
          </p:cNvPr>
          <p:cNvSpPr/>
          <p:nvPr/>
        </p:nvSpPr>
        <p:spPr>
          <a:xfrm>
            <a:off x="1797581" y="4757196"/>
            <a:ext cx="15289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Verify by email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FA85F1-0D98-4D16-85CD-8D72F5A3E639}"/>
              </a:ext>
            </a:extLst>
          </p:cNvPr>
          <p:cNvSpPr/>
          <p:nvPr/>
        </p:nvSpPr>
        <p:spPr>
          <a:xfrm>
            <a:off x="5031705" y="4757196"/>
            <a:ext cx="15289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Follow URL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255610-DA6C-4648-AD8B-B69FF49A7F64}"/>
              </a:ext>
            </a:extLst>
          </p:cNvPr>
          <p:cNvSpPr/>
          <p:nvPr/>
        </p:nvSpPr>
        <p:spPr>
          <a:xfrm>
            <a:off x="7823200" y="4757196"/>
            <a:ext cx="15289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Go-to Log-in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675921F-BD76-4E3A-83FD-29AD5D2B4CDB}"/>
              </a:ext>
            </a:extLst>
          </p:cNvPr>
          <p:cNvCxnSpPr>
            <a:cxnSpLocks/>
            <a:stCxn id="26" idx="3"/>
            <a:endCxn id="20" idx="1"/>
          </p:cNvCxnSpPr>
          <p:nvPr/>
        </p:nvCxnSpPr>
        <p:spPr>
          <a:xfrm>
            <a:off x="7343653" y="3734437"/>
            <a:ext cx="4795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D161641-6232-4530-859A-946B4E51EA98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rot="5400000">
            <a:off x="5292108" y="1461606"/>
            <a:ext cx="565559" cy="60256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C25985B-B156-4FE5-BACF-206EE1E257CB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3326572" y="5214396"/>
            <a:ext cx="1705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089703-A1CF-49F6-BAD1-153574AB48E5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>
            <a:off x="6560696" y="5214396"/>
            <a:ext cx="1262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063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 Placeholder 3">
            <a:extLst>
              <a:ext uri="{FF2B5EF4-FFF2-40B4-BE49-F238E27FC236}">
                <a16:creationId xmlns:a16="http://schemas.microsoft.com/office/drawing/2014/main" id="{ECB7ABF1-DE1C-43D8-9D64-D080AF14E03E}"/>
              </a:ext>
            </a:extLst>
          </p:cNvPr>
          <p:cNvSpPr txBox="1">
            <a:spLocks/>
          </p:cNvSpPr>
          <p:nvPr/>
        </p:nvSpPr>
        <p:spPr>
          <a:xfrm>
            <a:off x="281323" y="295501"/>
            <a:ext cx="9040024" cy="3757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b="1" dirty="0">
                <a:latin typeface="Lato" panose="020F0502020204030203"/>
              </a:rPr>
              <a:t>SICCAR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6F18729-E112-4B9A-99EA-B88EF3A86C06}"/>
              </a:ext>
            </a:extLst>
          </p:cNvPr>
          <p:cNvCxnSpPr>
            <a:cxnSpLocks/>
          </p:cNvCxnSpPr>
          <p:nvPr/>
        </p:nvCxnSpPr>
        <p:spPr>
          <a:xfrm>
            <a:off x="388979" y="1772691"/>
            <a:ext cx="110160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BCF0216E-C912-48EB-A87C-D3026B11B66A}"/>
              </a:ext>
            </a:extLst>
          </p:cNvPr>
          <p:cNvSpPr txBox="1">
            <a:spLocks/>
          </p:cNvSpPr>
          <p:nvPr/>
        </p:nvSpPr>
        <p:spPr>
          <a:xfrm>
            <a:off x="281323" y="1310399"/>
            <a:ext cx="6483371" cy="3757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MAIN PAGE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8357C0-4523-4B23-A202-9EB49347C609}"/>
              </a:ext>
            </a:extLst>
          </p:cNvPr>
          <p:cNvSpPr/>
          <p:nvPr/>
        </p:nvSpPr>
        <p:spPr>
          <a:xfrm>
            <a:off x="686706" y="2787589"/>
            <a:ext cx="15289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Search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6925A9-2FC7-4054-A97A-F6DEDC6E8770}"/>
              </a:ext>
            </a:extLst>
          </p:cNvPr>
          <p:cNvSpPr/>
          <p:nvPr/>
        </p:nvSpPr>
        <p:spPr>
          <a:xfrm>
            <a:off x="5149174" y="2787589"/>
            <a:ext cx="15289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Add/Update Services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4354253-C866-441E-AFC6-9627A4C5A395}"/>
              </a:ext>
            </a:extLst>
          </p:cNvPr>
          <p:cNvSpPr/>
          <p:nvPr/>
        </p:nvSpPr>
        <p:spPr>
          <a:xfrm>
            <a:off x="7380408" y="2787930"/>
            <a:ext cx="15289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Manage my account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33ABD3-2B07-42D4-BFF9-15199DE65C61}"/>
              </a:ext>
            </a:extLst>
          </p:cNvPr>
          <p:cNvSpPr/>
          <p:nvPr/>
        </p:nvSpPr>
        <p:spPr>
          <a:xfrm>
            <a:off x="2917940" y="2787930"/>
            <a:ext cx="15289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Playlist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8C219D-D280-473E-A4A7-92623A759F72}"/>
              </a:ext>
            </a:extLst>
          </p:cNvPr>
          <p:cNvSpPr/>
          <p:nvPr/>
        </p:nvSpPr>
        <p:spPr>
          <a:xfrm>
            <a:off x="9611642" y="2787589"/>
            <a:ext cx="15289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Manage my org</a:t>
            </a:r>
          </a:p>
        </p:txBody>
      </p:sp>
    </p:spTree>
    <p:extLst>
      <p:ext uri="{BB962C8B-B14F-4D97-AF65-F5344CB8AC3E}">
        <p14:creationId xmlns:p14="http://schemas.microsoft.com/office/powerpoint/2010/main" val="1612895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 Placeholder 3">
            <a:extLst>
              <a:ext uri="{FF2B5EF4-FFF2-40B4-BE49-F238E27FC236}">
                <a16:creationId xmlns:a16="http://schemas.microsoft.com/office/drawing/2014/main" id="{ECB7ABF1-DE1C-43D8-9D64-D080AF14E03E}"/>
              </a:ext>
            </a:extLst>
          </p:cNvPr>
          <p:cNvSpPr txBox="1">
            <a:spLocks/>
          </p:cNvSpPr>
          <p:nvPr/>
        </p:nvSpPr>
        <p:spPr>
          <a:xfrm>
            <a:off x="281323" y="295501"/>
            <a:ext cx="9040024" cy="3757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b="1" dirty="0">
                <a:latin typeface="Lato" panose="020F0502020204030203"/>
              </a:rPr>
              <a:t>SICCAR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6F18729-E112-4B9A-99EA-B88EF3A86C06}"/>
              </a:ext>
            </a:extLst>
          </p:cNvPr>
          <p:cNvCxnSpPr>
            <a:cxnSpLocks/>
          </p:cNvCxnSpPr>
          <p:nvPr/>
        </p:nvCxnSpPr>
        <p:spPr>
          <a:xfrm>
            <a:off x="388979" y="1772691"/>
            <a:ext cx="110160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BCF0216E-C912-48EB-A87C-D3026B11B66A}"/>
              </a:ext>
            </a:extLst>
          </p:cNvPr>
          <p:cNvSpPr txBox="1">
            <a:spLocks/>
          </p:cNvSpPr>
          <p:nvPr/>
        </p:nvSpPr>
        <p:spPr>
          <a:xfrm>
            <a:off x="281323" y="1310399"/>
            <a:ext cx="6483371" cy="3757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SEARCH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8357C0-4523-4B23-A202-9EB49347C609}"/>
              </a:ext>
            </a:extLst>
          </p:cNvPr>
          <p:cNvSpPr/>
          <p:nvPr/>
        </p:nvSpPr>
        <p:spPr>
          <a:xfrm>
            <a:off x="1772556" y="2809702"/>
            <a:ext cx="15289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Enter search criteria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6925A9-2FC7-4054-A97A-F6DEDC6E8770}"/>
              </a:ext>
            </a:extLst>
          </p:cNvPr>
          <p:cNvSpPr/>
          <p:nvPr/>
        </p:nvSpPr>
        <p:spPr>
          <a:xfrm>
            <a:off x="6235024" y="2809702"/>
            <a:ext cx="15289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Return orgs and services in results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4354253-C866-441E-AFC6-9627A4C5A395}"/>
              </a:ext>
            </a:extLst>
          </p:cNvPr>
          <p:cNvSpPr/>
          <p:nvPr/>
        </p:nvSpPr>
        <p:spPr>
          <a:xfrm>
            <a:off x="8466258" y="2810043"/>
            <a:ext cx="15289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Option to add orgs and services  to Playlist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33ABD3-2B07-42D4-BFF9-15199DE65C61}"/>
              </a:ext>
            </a:extLst>
          </p:cNvPr>
          <p:cNvSpPr/>
          <p:nvPr/>
        </p:nvSpPr>
        <p:spPr>
          <a:xfrm>
            <a:off x="4003790" y="2810043"/>
            <a:ext cx="15289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Apply filters/edit criteria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8BD2B44-0CA4-44E0-9467-B41D99369731}"/>
              </a:ext>
            </a:extLst>
          </p:cNvPr>
          <p:cNvCxnSpPr>
            <a:stCxn id="21" idx="3"/>
            <a:endCxn id="8" idx="1"/>
          </p:cNvCxnSpPr>
          <p:nvPr/>
        </p:nvCxnSpPr>
        <p:spPr>
          <a:xfrm>
            <a:off x="3301547" y="3266902"/>
            <a:ext cx="702243" cy="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775E2FC-F94B-4023-8740-7B5D66D7D435}"/>
              </a:ext>
            </a:extLst>
          </p:cNvPr>
          <p:cNvCxnSpPr>
            <a:stCxn id="8" idx="3"/>
            <a:endCxn id="22" idx="1"/>
          </p:cNvCxnSpPr>
          <p:nvPr/>
        </p:nvCxnSpPr>
        <p:spPr>
          <a:xfrm flipV="1">
            <a:off x="5532781" y="3266902"/>
            <a:ext cx="702243" cy="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8F440A-1BBC-4F6D-B26D-A7219DBF6405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>
            <a:off x="7764015" y="3266902"/>
            <a:ext cx="702243" cy="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435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 Placeholder 3">
            <a:extLst>
              <a:ext uri="{FF2B5EF4-FFF2-40B4-BE49-F238E27FC236}">
                <a16:creationId xmlns:a16="http://schemas.microsoft.com/office/drawing/2014/main" id="{ECB7ABF1-DE1C-43D8-9D64-D080AF14E03E}"/>
              </a:ext>
            </a:extLst>
          </p:cNvPr>
          <p:cNvSpPr txBox="1">
            <a:spLocks/>
          </p:cNvSpPr>
          <p:nvPr/>
        </p:nvSpPr>
        <p:spPr>
          <a:xfrm>
            <a:off x="281323" y="295501"/>
            <a:ext cx="9040024" cy="3757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b="1" dirty="0">
                <a:latin typeface="Lato" panose="020F0502020204030203"/>
              </a:rPr>
              <a:t>SICCAR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6F18729-E112-4B9A-99EA-B88EF3A86C06}"/>
              </a:ext>
            </a:extLst>
          </p:cNvPr>
          <p:cNvCxnSpPr>
            <a:cxnSpLocks/>
          </p:cNvCxnSpPr>
          <p:nvPr/>
        </p:nvCxnSpPr>
        <p:spPr>
          <a:xfrm>
            <a:off x="388979" y="1772691"/>
            <a:ext cx="110160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BCF0216E-C912-48EB-A87C-D3026B11B66A}"/>
              </a:ext>
            </a:extLst>
          </p:cNvPr>
          <p:cNvSpPr txBox="1">
            <a:spLocks/>
          </p:cNvSpPr>
          <p:nvPr/>
        </p:nvSpPr>
        <p:spPr>
          <a:xfrm>
            <a:off x="281323" y="1310399"/>
            <a:ext cx="6483371" cy="3757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PLAYLIST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8357C0-4523-4B23-A202-9EB49347C609}"/>
              </a:ext>
            </a:extLst>
          </p:cNvPr>
          <p:cNvSpPr/>
          <p:nvPr/>
        </p:nvSpPr>
        <p:spPr>
          <a:xfrm>
            <a:off x="4427986" y="2820929"/>
            <a:ext cx="15289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List orgs and services added to playlist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4354253-C866-441E-AFC6-9627A4C5A395}"/>
              </a:ext>
            </a:extLst>
          </p:cNvPr>
          <p:cNvSpPr/>
          <p:nvPr/>
        </p:nvSpPr>
        <p:spPr>
          <a:xfrm>
            <a:off x="6659220" y="2820929"/>
            <a:ext cx="15289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Option to remove orgs and services from Playlist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8F440A-1BBC-4F6D-B26D-A7219DBF6405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5956977" y="3277788"/>
            <a:ext cx="702243" cy="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72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 Placeholder 3">
            <a:extLst>
              <a:ext uri="{FF2B5EF4-FFF2-40B4-BE49-F238E27FC236}">
                <a16:creationId xmlns:a16="http://schemas.microsoft.com/office/drawing/2014/main" id="{ECB7ABF1-DE1C-43D8-9D64-D080AF14E03E}"/>
              </a:ext>
            </a:extLst>
          </p:cNvPr>
          <p:cNvSpPr txBox="1">
            <a:spLocks/>
          </p:cNvSpPr>
          <p:nvPr/>
        </p:nvSpPr>
        <p:spPr>
          <a:xfrm>
            <a:off x="281323" y="295501"/>
            <a:ext cx="9040024" cy="3757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b="1" dirty="0">
                <a:latin typeface="Lato" panose="020F0502020204030203"/>
              </a:rPr>
              <a:t>SICCAR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6F18729-E112-4B9A-99EA-B88EF3A86C06}"/>
              </a:ext>
            </a:extLst>
          </p:cNvPr>
          <p:cNvCxnSpPr>
            <a:cxnSpLocks/>
          </p:cNvCxnSpPr>
          <p:nvPr/>
        </p:nvCxnSpPr>
        <p:spPr>
          <a:xfrm>
            <a:off x="388979" y="1772691"/>
            <a:ext cx="110160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BCF0216E-C912-48EB-A87C-D3026B11B66A}"/>
              </a:ext>
            </a:extLst>
          </p:cNvPr>
          <p:cNvSpPr txBox="1">
            <a:spLocks/>
          </p:cNvSpPr>
          <p:nvPr/>
        </p:nvSpPr>
        <p:spPr>
          <a:xfrm>
            <a:off x="281323" y="1310399"/>
            <a:ext cx="11369657" cy="3757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ADD/UPDATE SERVICES </a:t>
            </a:r>
            <a:r>
              <a:rPr lang="en-GB" sz="2000" dirty="0"/>
              <a:t>(accounts with admin permissions associated with VS orgs)</a:t>
            </a:r>
            <a:endParaRPr lang="en-GB" sz="2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6925A9-2FC7-4054-A97A-F6DEDC6E8770}"/>
              </a:ext>
            </a:extLst>
          </p:cNvPr>
          <p:cNvSpPr/>
          <p:nvPr/>
        </p:nvSpPr>
        <p:spPr>
          <a:xfrm>
            <a:off x="5790310" y="2905200"/>
            <a:ext cx="15289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Provide service details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4354253-C866-441E-AFC6-9627A4C5A395}"/>
              </a:ext>
            </a:extLst>
          </p:cNvPr>
          <p:cNvSpPr/>
          <p:nvPr/>
        </p:nvSpPr>
        <p:spPr>
          <a:xfrm>
            <a:off x="8423749" y="2909102"/>
            <a:ext cx="15289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Confirm and publish changes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2CEEEC-0855-41C1-87EC-71DDCF827401}"/>
              </a:ext>
            </a:extLst>
          </p:cNvPr>
          <p:cNvSpPr/>
          <p:nvPr/>
        </p:nvSpPr>
        <p:spPr>
          <a:xfrm>
            <a:off x="5790309" y="4711400"/>
            <a:ext cx="15289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Edit service details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C19D6F-5876-4F51-99AD-C768EBA4DB84}"/>
              </a:ext>
            </a:extLst>
          </p:cNvPr>
          <p:cNvSpPr/>
          <p:nvPr/>
        </p:nvSpPr>
        <p:spPr>
          <a:xfrm>
            <a:off x="3392674" y="4711400"/>
            <a:ext cx="15289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Select a service to edit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EFB8D37-1242-493B-A414-125460FEE7AB}"/>
              </a:ext>
            </a:extLst>
          </p:cNvPr>
          <p:cNvCxnSpPr>
            <a:cxnSpLocks/>
            <a:stCxn id="28" idx="3"/>
            <a:endCxn id="22" idx="1"/>
          </p:cNvCxnSpPr>
          <p:nvPr/>
        </p:nvCxnSpPr>
        <p:spPr>
          <a:xfrm flipV="1">
            <a:off x="4773684" y="3362400"/>
            <a:ext cx="1016626" cy="3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8C5BF8A-BBC7-4880-9424-CE24C16AF077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>
            <a:off x="7319301" y="3362400"/>
            <a:ext cx="1104448" cy="3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9BEFE29-36E9-4018-AEC7-80B2CA354CB9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>
            <a:off x="4921665" y="5168600"/>
            <a:ext cx="8686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9AFBFA2-1693-46C8-BF8A-38FEBD3A1A50}"/>
              </a:ext>
            </a:extLst>
          </p:cNvPr>
          <p:cNvSpPr/>
          <p:nvPr/>
        </p:nvSpPr>
        <p:spPr>
          <a:xfrm>
            <a:off x="1627880" y="2909102"/>
            <a:ext cx="15289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Select org (if associated with multiple orgs)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0D8588-C8F9-4062-BCE2-5B3CC0B6E24B}"/>
              </a:ext>
            </a:extLst>
          </p:cNvPr>
          <p:cNvCxnSpPr>
            <a:cxnSpLocks/>
            <a:stCxn id="24" idx="3"/>
            <a:endCxn id="28" idx="1"/>
          </p:cNvCxnSpPr>
          <p:nvPr/>
        </p:nvCxnSpPr>
        <p:spPr>
          <a:xfrm flipV="1">
            <a:off x="3156871" y="3365959"/>
            <a:ext cx="368136" cy="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Decision 27">
            <a:extLst>
              <a:ext uri="{FF2B5EF4-FFF2-40B4-BE49-F238E27FC236}">
                <a16:creationId xmlns:a16="http://schemas.microsoft.com/office/drawing/2014/main" id="{D8930847-AA36-45E4-AE72-EFC8F4EAC6F0}"/>
              </a:ext>
            </a:extLst>
          </p:cNvPr>
          <p:cNvSpPr/>
          <p:nvPr/>
        </p:nvSpPr>
        <p:spPr>
          <a:xfrm>
            <a:off x="3525007" y="2908761"/>
            <a:ext cx="1248677" cy="91439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200" dirty="0"/>
              <a:t>Select add or edit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0309AF-26D7-4136-A9A7-2C6C4051D36D}"/>
              </a:ext>
            </a:extLst>
          </p:cNvPr>
          <p:cNvSpPr txBox="1"/>
          <p:nvPr/>
        </p:nvSpPr>
        <p:spPr>
          <a:xfrm>
            <a:off x="4530783" y="2972145"/>
            <a:ext cx="486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Add</a:t>
            </a:r>
            <a:endParaRPr lang="en-GB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37CAC2-D19F-4EC7-97A6-1B945763E3EB}"/>
              </a:ext>
            </a:extLst>
          </p:cNvPr>
          <p:cNvSpPr txBox="1"/>
          <p:nvPr/>
        </p:nvSpPr>
        <p:spPr>
          <a:xfrm>
            <a:off x="4130900" y="3797005"/>
            <a:ext cx="473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Edit</a:t>
            </a:r>
            <a:endParaRPr lang="en-GB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80939BF-825E-462A-9689-FFF1119B767E}"/>
              </a:ext>
            </a:extLst>
          </p:cNvPr>
          <p:cNvCxnSpPr>
            <a:cxnSpLocks/>
            <a:stCxn id="28" idx="2"/>
            <a:endCxn id="14" idx="0"/>
          </p:cNvCxnSpPr>
          <p:nvPr/>
        </p:nvCxnSpPr>
        <p:spPr>
          <a:xfrm>
            <a:off x="4149346" y="3823156"/>
            <a:ext cx="7824" cy="888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0C0F5971-A08B-4E97-8467-B8A42A9F878A}"/>
              </a:ext>
            </a:extLst>
          </p:cNvPr>
          <p:cNvCxnSpPr>
            <a:stCxn id="12" idx="3"/>
            <a:endCxn id="23" idx="2"/>
          </p:cNvCxnSpPr>
          <p:nvPr/>
        </p:nvCxnSpPr>
        <p:spPr>
          <a:xfrm flipV="1">
            <a:off x="7319300" y="3823502"/>
            <a:ext cx="1868945" cy="13450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624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0B5381F-D23C-6B44-BD81-FB8599A7F917}" vid="{61D8D286-D79C-5742-B893-2EF89FBDB6A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6C0C28E72CB84E884DC512DE2E65A0" ma:contentTypeVersion="4" ma:contentTypeDescription="Create a new document." ma:contentTypeScope="" ma:versionID="96b66c2b6138fa9044111acdd32504b9">
  <xsd:schema xmlns:xsd="http://www.w3.org/2001/XMLSchema" xmlns:xs="http://www.w3.org/2001/XMLSchema" xmlns:p="http://schemas.microsoft.com/office/2006/metadata/properties" xmlns:ns3="cebb3f96-d6a6-449b-9360-76dd17747f5a" targetNamespace="http://schemas.microsoft.com/office/2006/metadata/properties" ma:root="true" ma:fieldsID="59009fe77aeb19f233724075651d1e3e" ns3:_="">
    <xsd:import namespace="cebb3f96-d6a6-449b-9360-76dd17747f5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bb3f96-d6a6-449b-9360-76dd17747f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450E026-641A-44FC-8101-E98BF275E0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bb3f96-d6a6-449b-9360-76dd17747f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21E4CF5-2A49-4E88-8A80-815BDD34969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4C04608-AFDB-4FE9-909D-2E14F2338DD8}">
  <ds:schemaRefs>
    <ds:schemaRef ds:uri="http://purl.org/dc/dcmitype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infopath/2007/PartnerControls"/>
    <ds:schemaRef ds:uri="cebb3f96-d6a6-449b-9360-76dd17747f5a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05_2020_AMC Proposition Pack</Template>
  <TotalTime>34414</TotalTime>
  <Words>859</Words>
  <Application>Microsoft Office PowerPoint</Application>
  <PresentationFormat>Widescreen</PresentationFormat>
  <Paragraphs>130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Lato</vt:lpstr>
      <vt:lpstr>Lato Heavy</vt:lpstr>
      <vt:lpstr>Lato Light</vt:lpstr>
      <vt:lpstr>Lato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Alex Mathews</dc:title>
  <dc:creator>Alex Matthews</dc:creator>
  <cp:lastModifiedBy>Alex Matthews</cp:lastModifiedBy>
  <cp:revision>118</cp:revision>
  <dcterms:created xsi:type="dcterms:W3CDTF">2020-05-06T15:58:10Z</dcterms:created>
  <dcterms:modified xsi:type="dcterms:W3CDTF">2021-03-25T08:47:01Z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0x0101000D6C0C28E72CB84E884DC512DE2E65A0</vt:lpwstr>
  </property>
</Properties>
</file>