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82C8-DF0E-4B30-863D-463F9945DCF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F0E5-EA61-4190-BDC2-8FD2C51C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8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Vladica\Dizajn\Hakaton\Prezentacija\Sadržaj\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38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Vladica\Dizajn\Hakaton\Prezentacija\Sadržaj\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9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Vladica\Dizajn\Hakaton\Prezentacija\Sadržaj\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7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Vladica\Dizajn\Hakaton\Prezentacija\Sadržaj\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72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Vladica\Dizajn\Hakaton\Prezentacija\Sadržaj\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6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Vladica\Dizajn\Hakaton\Prezentacija\Sadržaj\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22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Vladica</dc:creator>
  <cp:lastModifiedBy>Vladica</cp:lastModifiedBy>
  <cp:revision>1</cp:revision>
  <dcterms:created xsi:type="dcterms:W3CDTF">2016-11-06T12:29:39Z</dcterms:created>
  <dcterms:modified xsi:type="dcterms:W3CDTF">2016-11-06T12:33:09Z</dcterms:modified>
</cp:coreProperties>
</file>