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Average"/>
      <p:regular r:id="rId10"/>
    </p:embeddedFont>
    <p:embeddedFont>
      <p:font typeface="Oswald"/>
      <p:regular r:id="rId11"/>
      <p:bold r:id="rId12"/>
    </p:embeddedFont>
    <p:embeddedFont>
      <p:font typeface="Open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swald-regular.fntdata"/><Relationship Id="rId10" Type="http://schemas.openxmlformats.org/officeDocument/2006/relationships/font" Target="fonts/Average-regular.fntdata"/><Relationship Id="rId13" Type="http://schemas.openxmlformats.org/officeDocument/2006/relationships/font" Target="fonts/OpenSans-regular.fntdata"/><Relationship Id="rId12" Type="http://schemas.openxmlformats.org/officeDocument/2006/relationships/font" Target="fonts/Oswald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penSans-italic.fntdata"/><Relationship Id="rId14" Type="http://schemas.openxmlformats.org/officeDocument/2006/relationships/font" Target="fonts/OpenSans-bold.fntdata"/><Relationship Id="rId16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8385" y="1224824"/>
            <a:ext cx="6167225" cy="269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latin typeface="Open Sans"/>
                <a:ea typeface="Open Sans"/>
                <a:cs typeface="Open Sans"/>
                <a:sym typeface="Open Sans"/>
              </a:rPr>
              <a:t>Zašto bi neko pravio aplikaciju za pretragu gradova?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>
                <a:latin typeface="Open Sans"/>
                <a:ea typeface="Open Sans"/>
                <a:cs typeface="Open Sans"/>
                <a:sym typeface="Open Sans"/>
              </a:rPr>
              <a:t>14%</a:t>
            </a:r>
          </a:p>
          <a:p>
            <a:pPr lvl="0">
              <a:spcBef>
                <a:spcPts val="0"/>
              </a:spcBef>
              <a:buNone/>
            </a:pPr>
            <a:r>
              <a:rPr lang="en" sz="4800">
                <a:latin typeface="Open Sans"/>
                <a:ea typeface="Open Sans"/>
                <a:cs typeface="Open Sans"/>
                <a:sym typeface="Open Sans"/>
              </a:rPr>
              <a:t>280 000 000 stanovnika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4800">
                <a:latin typeface="Open Sans"/>
                <a:ea typeface="Open Sans"/>
                <a:cs typeface="Open Sans"/>
                <a:sym typeface="Open Sans"/>
              </a:rPr>
              <a:t>40 miliona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Starost, distanca, potrebe ...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Međugradske selidbe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17 miliona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