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uculture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1255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postojećih</a:t>
            </a:r>
            <a:r>
              <a:rPr lang="en-US" dirty="0"/>
              <a:t> </a:t>
            </a:r>
            <a:r>
              <a:rPr lang="en-US" dirty="0" err="1"/>
              <a:t>znamenitosti</a:t>
            </a:r>
            <a:endParaRPr lang="en-US" dirty="0"/>
          </a:p>
          <a:p>
            <a:pPr>
              <a:spcAft>
                <a:spcPts val="3000"/>
              </a:spcAft>
            </a:pP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znamenitostima</a:t>
            </a:r>
            <a:endParaRPr lang="en-US" dirty="0"/>
          </a:p>
          <a:p>
            <a:pPr>
              <a:spcAft>
                <a:spcPts val="3000"/>
              </a:spcAft>
            </a:pP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veći</a:t>
            </a:r>
            <a:r>
              <a:rPr lang="en-US" dirty="0"/>
              <a:t> </a:t>
            </a:r>
            <a:r>
              <a:rPr lang="en-US" dirty="0" err="1"/>
              <a:t>gradovi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svetu</a:t>
            </a:r>
            <a:endParaRPr lang="en-US" dirty="0"/>
          </a:p>
          <a:p>
            <a:endParaRPr lang="en-US" dirty="0"/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9" y="219588"/>
            <a:ext cx="6907681" cy="56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8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38" y="611793"/>
            <a:ext cx="5610842" cy="5610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2817" y="1953790"/>
            <a:ext cx="4255652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Korisnici</a:t>
            </a:r>
            <a:r>
              <a:rPr lang="en-US" dirty="0"/>
              <a:t> </a:t>
            </a:r>
            <a:r>
              <a:rPr lang="en-US" dirty="0" err="1"/>
              <a:t>širom</a:t>
            </a:r>
            <a:r>
              <a:rPr lang="en-US" dirty="0"/>
              <a:t> </a:t>
            </a:r>
            <a:r>
              <a:rPr lang="en-US" dirty="0" err="1"/>
              <a:t>sveta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Veća</a:t>
            </a:r>
            <a:r>
              <a:rPr lang="en-US" dirty="0"/>
              <a:t> </a:t>
            </a:r>
            <a:r>
              <a:rPr lang="en-US" dirty="0" err="1"/>
              <a:t>verovatnoća</a:t>
            </a:r>
            <a:r>
              <a:rPr lang="en-US" dirty="0"/>
              <a:t> da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mesto</a:t>
            </a:r>
            <a:r>
              <a:rPr lang="en-US" dirty="0"/>
              <a:t> </a:t>
            </a:r>
            <a:r>
              <a:rPr lang="en-US" dirty="0" err="1"/>
              <a:t>popularno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8779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Tehnologije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04" y="877888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048376"/>
            <a:ext cx="3573601" cy="2189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544" y="4341997"/>
            <a:ext cx="4712340" cy="127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33" y="296029"/>
            <a:ext cx="3344029" cy="2006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92" y="1926049"/>
            <a:ext cx="3066782" cy="2797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424" y="5032490"/>
            <a:ext cx="3909770" cy="11866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36678" y="624950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APIs</a:t>
            </a:r>
            <a:endParaRPr lang="sr-Latn-RS" sz="4800" dirty="0"/>
          </a:p>
        </p:txBody>
      </p:sp>
    </p:spTree>
    <p:extLst>
      <p:ext uri="{BB962C8B-B14F-4D97-AF65-F5344CB8AC3E}">
        <p14:creationId xmlns:p14="http://schemas.microsoft.com/office/powerpoint/2010/main" val="133516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6891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278</TotalTime>
  <Words>24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uculture</vt:lpstr>
      <vt:lpstr>motivacija</vt:lpstr>
      <vt:lpstr>PowerPoint Presentation</vt:lpstr>
      <vt:lpstr>Tehnologije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IMEAPLIKACIJE</dc:title>
  <dc:creator>Aleksa Kocic</dc:creator>
  <cp:lastModifiedBy>Aleksa Kocic</cp:lastModifiedBy>
  <cp:revision>10</cp:revision>
  <dcterms:created xsi:type="dcterms:W3CDTF">2016-11-06T08:02:04Z</dcterms:created>
  <dcterms:modified xsi:type="dcterms:W3CDTF">2016-11-06T12:40:12Z</dcterms:modified>
</cp:coreProperties>
</file>