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5544800" cy="20116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80E0"/>
    <a:srgbClr val="DA8886"/>
    <a:srgbClr val="8CCB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899" autoAdjust="0"/>
  </p:normalViewPr>
  <p:slideViewPr>
    <p:cSldViewPr snapToGrid="0">
      <p:cViewPr>
        <p:scale>
          <a:sx n="27" d="100"/>
          <a:sy n="27" d="100"/>
        </p:scale>
        <p:origin x="1893" y="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chao Zhang" userId="baca463c2301c347" providerId="LiveId" clId="{622E9CC1-E596-473A-B18B-B6B99A7CFAA5}"/>
    <pc:docChg chg="undo custSel addSld modSld">
      <pc:chgData name="Sichao Zhang" userId="baca463c2301c347" providerId="LiveId" clId="{622E9CC1-E596-473A-B18B-B6B99A7CFAA5}" dt="2018-04-17T03:56:38.094" v="3599" actId="1076"/>
      <pc:docMkLst>
        <pc:docMk/>
      </pc:docMkLst>
      <pc:sldChg chg="addSp delSp modSp add">
        <pc:chgData name="Sichao Zhang" userId="baca463c2301c347" providerId="LiveId" clId="{622E9CC1-E596-473A-B18B-B6B99A7CFAA5}" dt="2018-04-17T03:56:38.094" v="3599" actId="1076"/>
        <pc:sldMkLst>
          <pc:docMk/>
          <pc:sldMk cId="813722133" sldId="256"/>
        </pc:sldMkLst>
        <pc:spChg chg="del mod ord">
          <ac:chgData name="Sichao Zhang" userId="baca463c2301c347" providerId="LiveId" clId="{622E9CC1-E596-473A-B18B-B6B99A7CFAA5}" dt="2018-04-17T00:40:53.899" v="145" actId="478"/>
          <ac:spMkLst>
            <pc:docMk/>
            <pc:sldMk cId="813722133" sldId="256"/>
            <ac:spMk id="2" creationId="{CCA5875C-776E-42F5-81FB-0D92A9623C78}"/>
          </ac:spMkLst>
        </pc:spChg>
        <pc:spChg chg="del">
          <ac:chgData name="Sichao Zhang" userId="baca463c2301c347" providerId="LiveId" clId="{622E9CC1-E596-473A-B18B-B6B99A7CFAA5}" dt="2018-04-17T00:38:07.086" v="139" actId="478"/>
          <ac:spMkLst>
            <pc:docMk/>
            <pc:sldMk cId="813722133" sldId="256"/>
            <ac:spMk id="3" creationId="{A62DD75B-C20B-4B78-A63F-CC094DE4E8BC}"/>
          </ac:spMkLst>
        </pc:spChg>
        <pc:spChg chg="add del mod ord">
          <ac:chgData name="Sichao Zhang" userId="baca463c2301c347" providerId="LiveId" clId="{622E9CC1-E596-473A-B18B-B6B99A7CFAA5}" dt="2018-04-17T00:40:12.993" v="140" actId="478"/>
          <ac:spMkLst>
            <pc:docMk/>
            <pc:sldMk cId="813722133" sldId="256"/>
            <ac:spMk id="4" creationId="{3BFDA1CA-9526-4A5A-87CF-0F7AD42C255B}"/>
          </ac:spMkLst>
        </pc:spChg>
        <pc:spChg chg="add del">
          <ac:chgData name="Sichao Zhang" userId="baca463c2301c347" providerId="LiveId" clId="{622E9CC1-E596-473A-B18B-B6B99A7CFAA5}" dt="2018-04-17T00:40:29.149" v="142" actId="478"/>
          <ac:spMkLst>
            <pc:docMk/>
            <pc:sldMk cId="813722133" sldId="256"/>
            <ac:spMk id="6" creationId="{C30BEB4F-12EF-4A46-B6DD-389D600FA586}"/>
          </ac:spMkLst>
        </pc:spChg>
        <pc:spChg chg="add del">
          <ac:chgData name="Sichao Zhang" userId="baca463c2301c347" providerId="LiveId" clId="{622E9CC1-E596-473A-B18B-B6B99A7CFAA5}" dt="2018-04-17T00:40:36.876" v="144" actId="478"/>
          <ac:spMkLst>
            <pc:docMk/>
            <pc:sldMk cId="813722133" sldId="256"/>
            <ac:spMk id="7" creationId="{131B0978-83ED-4AE3-ACF9-831552128EEE}"/>
          </ac:spMkLst>
        </pc:spChg>
        <pc:spChg chg="add del mod">
          <ac:chgData name="Sichao Zhang" userId="baca463c2301c347" providerId="LiveId" clId="{622E9CC1-E596-473A-B18B-B6B99A7CFAA5}" dt="2018-04-17T02:19:46.401" v="1298" actId="478"/>
          <ac:spMkLst>
            <pc:docMk/>
            <pc:sldMk cId="813722133" sldId="256"/>
            <ac:spMk id="8" creationId="{A04D61A8-BC67-4C73-A238-A61EFEEE52F3}"/>
          </ac:spMkLst>
        </pc:spChg>
        <pc:spChg chg="add del mod">
          <ac:chgData name="Sichao Zhang" userId="baca463c2301c347" providerId="LiveId" clId="{622E9CC1-E596-473A-B18B-B6B99A7CFAA5}" dt="2018-04-17T00:40:56.447" v="146" actId="478"/>
          <ac:spMkLst>
            <pc:docMk/>
            <pc:sldMk cId="813722133" sldId="256"/>
            <ac:spMk id="9" creationId="{9D31F463-73B3-4D4B-A52F-08F058BF8AEA}"/>
          </ac:spMkLst>
        </pc:spChg>
        <pc:spChg chg="add del mod">
          <ac:chgData name="Sichao Zhang" userId="baca463c2301c347" providerId="LiveId" clId="{622E9CC1-E596-473A-B18B-B6B99A7CFAA5}" dt="2018-04-17T02:19:46.401" v="1298" actId="478"/>
          <ac:spMkLst>
            <pc:docMk/>
            <pc:sldMk cId="813722133" sldId="256"/>
            <ac:spMk id="9" creationId="{1845FC6D-E3B9-482D-888B-9355CDCF0BEC}"/>
          </ac:spMkLst>
        </pc:spChg>
        <pc:spChg chg="add mod">
          <ac:chgData name="Sichao Zhang" userId="baca463c2301c347" providerId="LiveId" clId="{622E9CC1-E596-473A-B18B-B6B99A7CFAA5}" dt="2018-04-17T02:19:58.994" v="1302" actId="1076"/>
          <ac:spMkLst>
            <pc:docMk/>
            <pc:sldMk cId="813722133" sldId="256"/>
            <ac:spMk id="10" creationId="{A7B29FB8-0F51-404D-A196-6E2028F461E8}"/>
          </ac:spMkLst>
        </pc:spChg>
        <pc:spChg chg="add mod">
          <ac:chgData name="Sichao Zhang" userId="baca463c2301c347" providerId="LiveId" clId="{622E9CC1-E596-473A-B18B-B6B99A7CFAA5}" dt="2018-04-17T02:53:20.252" v="1709" actId="1076"/>
          <ac:spMkLst>
            <pc:docMk/>
            <pc:sldMk cId="813722133" sldId="256"/>
            <ac:spMk id="11" creationId="{7FD363D7-ACB5-42D2-8C58-B2E58136DF2D}"/>
          </ac:spMkLst>
        </pc:spChg>
        <pc:spChg chg="add mod">
          <ac:chgData name="Sichao Zhang" userId="baca463c2301c347" providerId="LiveId" clId="{622E9CC1-E596-473A-B18B-B6B99A7CFAA5}" dt="2018-04-17T01:57:43.166" v="1145" actId="1076"/>
          <ac:spMkLst>
            <pc:docMk/>
            <pc:sldMk cId="813722133" sldId="256"/>
            <ac:spMk id="12" creationId="{18695731-027D-492D-8047-4F25D1F63E32}"/>
          </ac:spMkLst>
        </pc:spChg>
        <pc:spChg chg="add del mod">
          <ac:chgData name="Sichao Zhang" userId="baca463c2301c347" providerId="LiveId" clId="{622E9CC1-E596-473A-B18B-B6B99A7CFAA5}" dt="2018-04-17T00:43:54.800" v="177" actId="478"/>
          <ac:spMkLst>
            <pc:docMk/>
            <pc:sldMk cId="813722133" sldId="256"/>
            <ac:spMk id="12" creationId="{D6FAACC9-4FF7-4D6C-AD6D-A7A37A5C83D6}"/>
          </ac:spMkLst>
        </pc:spChg>
        <pc:spChg chg="add mod">
          <ac:chgData name="Sichao Zhang" userId="baca463c2301c347" providerId="LiveId" clId="{622E9CC1-E596-473A-B18B-B6B99A7CFAA5}" dt="2018-04-17T02:19:58.994" v="1302" actId="1076"/>
          <ac:spMkLst>
            <pc:docMk/>
            <pc:sldMk cId="813722133" sldId="256"/>
            <ac:spMk id="13" creationId="{C278AB0F-5279-4372-9863-5FE4E070E97D}"/>
          </ac:spMkLst>
        </pc:spChg>
        <pc:spChg chg="add del mod">
          <ac:chgData name="Sichao Zhang" userId="baca463c2301c347" providerId="LiveId" clId="{622E9CC1-E596-473A-B18B-B6B99A7CFAA5}" dt="2018-04-17T02:26:29.815" v="1412" actId="478"/>
          <ac:spMkLst>
            <pc:docMk/>
            <pc:sldMk cId="813722133" sldId="256"/>
            <ac:spMk id="14" creationId="{6F268EA3-55F1-4B6A-AB39-E34E4825B13D}"/>
          </ac:spMkLst>
        </pc:spChg>
        <pc:spChg chg="add del mod">
          <ac:chgData name="Sichao Zhang" userId="baca463c2301c347" providerId="LiveId" clId="{622E9CC1-E596-473A-B18B-B6B99A7CFAA5}" dt="2018-04-17T00:48:23.429" v="190" actId="478"/>
          <ac:spMkLst>
            <pc:docMk/>
            <pc:sldMk cId="813722133" sldId="256"/>
            <ac:spMk id="14" creationId="{EB118FF2-AC05-4670-BB94-A6B2015C8657}"/>
          </ac:spMkLst>
        </pc:spChg>
        <pc:spChg chg="add del mod">
          <ac:chgData name="Sichao Zhang" userId="baca463c2301c347" providerId="LiveId" clId="{622E9CC1-E596-473A-B18B-B6B99A7CFAA5}" dt="2018-04-17T02:26:32.665" v="1413" actId="478"/>
          <ac:spMkLst>
            <pc:docMk/>
            <pc:sldMk cId="813722133" sldId="256"/>
            <ac:spMk id="15" creationId="{63875DA4-BAEA-490B-970D-BCC38AD7230B}"/>
          </ac:spMkLst>
        </pc:spChg>
        <pc:spChg chg="add del mod">
          <ac:chgData name="Sichao Zhang" userId="baca463c2301c347" providerId="LiveId" clId="{622E9CC1-E596-473A-B18B-B6B99A7CFAA5}" dt="2018-04-17T00:48:23.429" v="190" actId="478"/>
          <ac:spMkLst>
            <pc:docMk/>
            <pc:sldMk cId="813722133" sldId="256"/>
            <ac:spMk id="15" creationId="{080EC340-B66F-4FB5-9A50-5AC6CB844AAA}"/>
          </ac:spMkLst>
        </pc:spChg>
        <pc:spChg chg="add del mod">
          <ac:chgData name="Sichao Zhang" userId="baca463c2301c347" providerId="LiveId" clId="{622E9CC1-E596-473A-B18B-B6B99A7CFAA5}" dt="2018-04-17T00:48:23.429" v="190" actId="478"/>
          <ac:spMkLst>
            <pc:docMk/>
            <pc:sldMk cId="813722133" sldId="256"/>
            <ac:spMk id="16" creationId="{3C63620C-9B2A-4A45-9794-32ED61F42551}"/>
          </ac:spMkLst>
        </pc:spChg>
        <pc:spChg chg="add del mod">
          <ac:chgData name="Sichao Zhang" userId="baca463c2301c347" providerId="LiveId" clId="{622E9CC1-E596-473A-B18B-B6B99A7CFAA5}" dt="2018-04-17T00:48:23.429" v="190" actId="478"/>
          <ac:spMkLst>
            <pc:docMk/>
            <pc:sldMk cId="813722133" sldId="256"/>
            <ac:spMk id="17" creationId="{BB14B7FE-5236-42AF-B1F4-B1A820540D88}"/>
          </ac:spMkLst>
        </pc:spChg>
        <pc:spChg chg="add del">
          <ac:chgData name="Sichao Zhang" userId="baca463c2301c347" providerId="LiveId" clId="{622E9CC1-E596-473A-B18B-B6B99A7CFAA5}" dt="2018-04-17T01:54:23.745" v="1117"/>
          <ac:spMkLst>
            <pc:docMk/>
            <pc:sldMk cId="813722133" sldId="256"/>
            <ac:spMk id="17" creationId="{D3A8AC55-859F-4DA1-8AE5-D6A7E532E9FD}"/>
          </ac:spMkLst>
        </pc:spChg>
        <pc:spChg chg="add del mod">
          <ac:chgData name="Sichao Zhang" userId="baca463c2301c347" providerId="LiveId" clId="{622E9CC1-E596-473A-B18B-B6B99A7CFAA5}" dt="2018-04-17T00:48:20.587" v="189" actId="478"/>
          <ac:spMkLst>
            <pc:docMk/>
            <pc:sldMk cId="813722133" sldId="256"/>
            <ac:spMk id="18" creationId="{9D12852E-EDFF-4D23-9068-7A1C532A960D}"/>
          </ac:spMkLst>
        </pc:spChg>
        <pc:spChg chg="add del mod">
          <ac:chgData name="Sichao Zhang" userId="baca463c2301c347" providerId="LiveId" clId="{622E9CC1-E596-473A-B18B-B6B99A7CFAA5}" dt="2018-04-17T02:26:29.815" v="1412" actId="478"/>
          <ac:spMkLst>
            <pc:docMk/>
            <pc:sldMk cId="813722133" sldId="256"/>
            <ac:spMk id="18" creationId="{616E9E6E-040E-4435-BFAE-A785EEBCD4DB}"/>
          </ac:spMkLst>
        </pc:spChg>
        <pc:spChg chg="add del mod">
          <ac:chgData name="Sichao Zhang" userId="baca463c2301c347" providerId="LiveId" clId="{622E9CC1-E596-473A-B18B-B6B99A7CFAA5}" dt="2018-04-17T02:19:46.401" v="1298" actId="478"/>
          <ac:spMkLst>
            <pc:docMk/>
            <pc:sldMk cId="813722133" sldId="256"/>
            <ac:spMk id="19" creationId="{D9CAE733-C7E2-44A7-B0E8-88D266843963}"/>
          </ac:spMkLst>
        </pc:spChg>
        <pc:spChg chg="add del mod">
          <ac:chgData name="Sichao Zhang" userId="baca463c2301c347" providerId="LiveId" clId="{622E9CC1-E596-473A-B18B-B6B99A7CFAA5}" dt="2018-04-17T00:48:20.587" v="189" actId="478"/>
          <ac:spMkLst>
            <pc:docMk/>
            <pc:sldMk cId="813722133" sldId="256"/>
            <ac:spMk id="19" creationId="{EEDFC0D9-9076-497A-B061-624EFF273D0F}"/>
          </ac:spMkLst>
        </pc:spChg>
        <pc:spChg chg="add del mod">
          <ac:chgData name="Sichao Zhang" userId="baca463c2301c347" providerId="LiveId" clId="{622E9CC1-E596-473A-B18B-B6B99A7CFAA5}" dt="2018-04-17T00:48:20.587" v="189" actId="478"/>
          <ac:spMkLst>
            <pc:docMk/>
            <pc:sldMk cId="813722133" sldId="256"/>
            <ac:spMk id="20" creationId="{906AED92-0641-44C4-8414-8EA7D84B01C0}"/>
          </ac:spMkLst>
        </pc:spChg>
        <pc:spChg chg="add del mod">
          <ac:chgData name="Sichao Zhang" userId="baca463c2301c347" providerId="LiveId" clId="{622E9CC1-E596-473A-B18B-B6B99A7CFAA5}" dt="2018-04-17T00:48:20.587" v="189" actId="478"/>
          <ac:spMkLst>
            <pc:docMk/>
            <pc:sldMk cId="813722133" sldId="256"/>
            <ac:spMk id="21" creationId="{A72A7415-3C0D-4C64-8191-85B24D20FFB2}"/>
          </ac:spMkLst>
        </pc:spChg>
        <pc:spChg chg="add del mod">
          <ac:chgData name="Sichao Zhang" userId="baca463c2301c347" providerId="LiveId" clId="{622E9CC1-E596-473A-B18B-B6B99A7CFAA5}" dt="2018-04-17T00:48:17.369" v="188" actId="478"/>
          <ac:spMkLst>
            <pc:docMk/>
            <pc:sldMk cId="813722133" sldId="256"/>
            <ac:spMk id="22" creationId="{5EB08085-354D-4AF7-B62A-48F59D0C42BD}"/>
          </ac:spMkLst>
        </pc:spChg>
        <pc:spChg chg="add del mod">
          <ac:chgData name="Sichao Zhang" userId="baca463c2301c347" providerId="LiveId" clId="{622E9CC1-E596-473A-B18B-B6B99A7CFAA5}" dt="2018-04-17T00:48:17.369" v="188" actId="478"/>
          <ac:spMkLst>
            <pc:docMk/>
            <pc:sldMk cId="813722133" sldId="256"/>
            <ac:spMk id="23" creationId="{54227703-80B7-4AA2-963E-27B091BD3D42}"/>
          </ac:spMkLst>
        </pc:spChg>
        <pc:spChg chg="add del mod">
          <ac:chgData name="Sichao Zhang" userId="baca463c2301c347" providerId="LiveId" clId="{622E9CC1-E596-473A-B18B-B6B99A7CFAA5}" dt="2018-04-17T00:49:19.599" v="194" actId="478"/>
          <ac:spMkLst>
            <pc:docMk/>
            <pc:sldMk cId="813722133" sldId="256"/>
            <ac:spMk id="24" creationId="{EF5CD4B5-75EB-471D-BE33-3AB93D8989D1}"/>
          </ac:spMkLst>
        </pc:spChg>
        <pc:spChg chg="add del mod">
          <ac:chgData name="Sichao Zhang" userId="baca463c2301c347" providerId="LiveId" clId="{622E9CC1-E596-473A-B18B-B6B99A7CFAA5}" dt="2018-04-17T00:49:19.599" v="194" actId="478"/>
          <ac:spMkLst>
            <pc:docMk/>
            <pc:sldMk cId="813722133" sldId="256"/>
            <ac:spMk id="25" creationId="{1C6AA869-AECB-417B-B7AA-A6FC5BEFB7A7}"/>
          </ac:spMkLst>
        </pc:spChg>
        <pc:spChg chg="add mod">
          <ac:chgData name="Sichao Zhang" userId="baca463c2301c347" providerId="LiveId" clId="{622E9CC1-E596-473A-B18B-B6B99A7CFAA5}" dt="2018-04-17T01:12:37.908" v="679" actId="1076"/>
          <ac:spMkLst>
            <pc:docMk/>
            <pc:sldMk cId="813722133" sldId="256"/>
            <ac:spMk id="26" creationId="{B1D21AA3-5E6A-47D7-882D-CAF41A8E598D}"/>
          </ac:spMkLst>
        </pc:spChg>
        <pc:spChg chg="add mod">
          <ac:chgData name="Sichao Zhang" userId="baca463c2301c347" providerId="LiveId" clId="{622E9CC1-E596-473A-B18B-B6B99A7CFAA5}" dt="2018-04-17T01:56:59.957" v="1141" actId="20577"/>
          <ac:spMkLst>
            <pc:docMk/>
            <pc:sldMk cId="813722133" sldId="256"/>
            <ac:spMk id="27" creationId="{35F26484-CA46-4B66-8FCF-A58A82BA5FE8}"/>
          </ac:spMkLst>
        </pc:spChg>
        <pc:spChg chg="add del mod">
          <ac:chgData name="Sichao Zhang" userId="baca463c2301c347" providerId="LiveId" clId="{622E9CC1-E596-473A-B18B-B6B99A7CFAA5}" dt="2018-04-17T02:27:33.006" v="1443" actId="478"/>
          <ac:spMkLst>
            <pc:docMk/>
            <pc:sldMk cId="813722133" sldId="256"/>
            <ac:spMk id="28" creationId="{9C077698-42D4-4324-B974-24AEE6CA0D8C}"/>
          </ac:spMkLst>
        </pc:spChg>
        <pc:spChg chg="add del mod">
          <ac:chgData name="Sichao Zhang" userId="baca463c2301c347" providerId="LiveId" clId="{622E9CC1-E596-473A-B18B-B6B99A7CFAA5}" dt="2018-04-17T02:27:33.006" v="1443" actId="478"/>
          <ac:spMkLst>
            <pc:docMk/>
            <pc:sldMk cId="813722133" sldId="256"/>
            <ac:spMk id="29" creationId="{4760B525-C905-4515-A884-5B1FD50DA53F}"/>
          </ac:spMkLst>
        </pc:spChg>
        <pc:spChg chg="add del mod">
          <ac:chgData name="Sichao Zhang" userId="baca463c2301c347" providerId="LiveId" clId="{622E9CC1-E596-473A-B18B-B6B99A7CFAA5}" dt="2018-04-17T02:27:33.006" v="1443" actId="478"/>
          <ac:spMkLst>
            <pc:docMk/>
            <pc:sldMk cId="813722133" sldId="256"/>
            <ac:spMk id="30" creationId="{698CDC5E-CB1D-4996-81E2-3705B77B4924}"/>
          </ac:spMkLst>
        </pc:spChg>
        <pc:spChg chg="add mod">
          <ac:chgData name="Sichao Zhang" userId="baca463c2301c347" providerId="LiveId" clId="{622E9CC1-E596-473A-B18B-B6B99A7CFAA5}" dt="2018-04-17T02:19:38.010" v="1297" actId="1076"/>
          <ac:spMkLst>
            <pc:docMk/>
            <pc:sldMk cId="813722133" sldId="256"/>
            <ac:spMk id="31" creationId="{A63C35BC-EB62-4F0E-BE22-01D4E4770FA2}"/>
          </ac:spMkLst>
        </pc:spChg>
        <pc:spChg chg="add del">
          <ac:chgData name="Sichao Zhang" userId="baca463c2301c347" providerId="LiveId" clId="{622E9CC1-E596-473A-B18B-B6B99A7CFAA5}" dt="2018-04-17T01:00:57.747" v="463" actId="478"/>
          <ac:spMkLst>
            <pc:docMk/>
            <pc:sldMk cId="813722133" sldId="256"/>
            <ac:spMk id="31" creationId="{E410E441-9C8C-4DD4-A2AE-A73CD43A28EC}"/>
          </ac:spMkLst>
        </pc:spChg>
        <pc:spChg chg="add del mod">
          <ac:chgData name="Sichao Zhang" userId="baca463c2301c347" providerId="LiveId" clId="{622E9CC1-E596-473A-B18B-B6B99A7CFAA5}" dt="2018-04-17T02:27:06.121" v="1423" actId="478"/>
          <ac:spMkLst>
            <pc:docMk/>
            <pc:sldMk cId="813722133" sldId="256"/>
            <ac:spMk id="32" creationId="{EC772830-1D34-4871-B7F2-E0994AC02B01}"/>
          </ac:spMkLst>
        </pc:spChg>
        <pc:spChg chg="add mod">
          <ac:chgData name="Sichao Zhang" userId="baca463c2301c347" providerId="LiveId" clId="{622E9CC1-E596-473A-B18B-B6B99A7CFAA5}" dt="2018-04-17T02:19:58.994" v="1302" actId="1076"/>
          <ac:spMkLst>
            <pc:docMk/>
            <pc:sldMk cId="813722133" sldId="256"/>
            <ac:spMk id="33" creationId="{4F0DAD31-5916-40DB-B9E1-C8E00E3B10FB}"/>
          </ac:spMkLst>
        </pc:spChg>
        <pc:spChg chg="add del mod">
          <ac:chgData name="Sichao Zhang" userId="baca463c2301c347" providerId="LiveId" clId="{622E9CC1-E596-473A-B18B-B6B99A7CFAA5}" dt="2018-04-17T02:27:06.121" v="1423" actId="478"/>
          <ac:spMkLst>
            <pc:docMk/>
            <pc:sldMk cId="813722133" sldId="256"/>
            <ac:spMk id="34" creationId="{76E95F55-D771-44D5-A164-11B1772B9B62}"/>
          </ac:spMkLst>
        </pc:spChg>
        <pc:spChg chg="add del mod">
          <ac:chgData name="Sichao Zhang" userId="baca463c2301c347" providerId="LiveId" clId="{622E9CC1-E596-473A-B18B-B6B99A7CFAA5}" dt="2018-04-17T02:27:06.121" v="1423" actId="478"/>
          <ac:spMkLst>
            <pc:docMk/>
            <pc:sldMk cId="813722133" sldId="256"/>
            <ac:spMk id="35" creationId="{2D1E45F0-4FA4-45A2-A6B1-9D6FE8614DE8}"/>
          </ac:spMkLst>
        </pc:spChg>
        <pc:spChg chg="add mod">
          <ac:chgData name="Sichao Zhang" userId="baca463c2301c347" providerId="LiveId" clId="{622E9CC1-E596-473A-B18B-B6B99A7CFAA5}" dt="2018-04-17T02:59:44.751" v="2040" actId="1076"/>
          <ac:spMkLst>
            <pc:docMk/>
            <pc:sldMk cId="813722133" sldId="256"/>
            <ac:spMk id="36" creationId="{DAFC66D4-679D-48F4-903B-DCA34E06D7F7}"/>
          </ac:spMkLst>
        </pc:spChg>
        <pc:spChg chg="add mod">
          <ac:chgData name="Sichao Zhang" userId="baca463c2301c347" providerId="LiveId" clId="{622E9CC1-E596-473A-B18B-B6B99A7CFAA5}" dt="2018-04-17T03:56:38.094" v="3599" actId="1076"/>
          <ac:spMkLst>
            <pc:docMk/>
            <pc:sldMk cId="813722133" sldId="256"/>
            <ac:spMk id="37" creationId="{34210467-0DD4-461F-B6FE-32161F38FDAE}"/>
          </ac:spMkLst>
        </pc:spChg>
        <pc:spChg chg="add mod">
          <ac:chgData name="Sichao Zhang" userId="baca463c2301c347" providerId="LiveId" clId="{622E9CC1-E596-473A-B18B-B6B99A7CFAA5}" dt="2018-04-17T02:29:41.114" v="1473" actId="207"/>
          <ac:spMkLst>
            <pc:docMk/>
            <pc:sldMk cId="813722133" sldId="256"/>
            <ac:spMk id="38" creationId="{33E76B78-6A40-400B-AACD-3CCFDADB1534}"/>
          </ac:spMkLst>
        </pc:spChg>
        <pc:spChg chg="add mod">
          <ac:chgData name="Sichao Zhang" userId="baca463c2301c347" providerId="LiveId" clId="{622E9CC1-E596-473A-B18B-B6B99A7CFAA5}" dt="2018-04-17T02:59:30.468" v="2039" actId="20577"/>
          <ac:spMkLst>
            <pc:docMk/>
            <pc:sldMk cId="813722133" sldId="256"/>
            <ac:spMk id="39" creationId="{7FE8D13F-5845-439D-861D-C6C86D898FAD}"/>
          </ac:spMkLst>
        </pc:spChg>
        <pc:spChg chg="add mod">
          <ac:chgData name="Sichao Zhang" userId="baca463c2301c347" providerId="LiveId" clId="{622E9CC1-E596-473A-B18B-B6B99A7CFAA5}" dt="2018-04-17T02:22:01.713" v="1314" actId="20577"/>
          <ac:spMkLst>
            <pc:docMk/>
            <pc:sldMk cId="813722133" sldId="256"/>
            <ac:spMk id="40" creationId="{40D1E258-4996-4BC8-94EB-3DDE9968B534}"/>
          </ac:spMkLst>
        </pc:spChg>
        <pc:spChg chg="add mod">
          <ac:chgData name="Sichao Zhang" userId="baca463c2301c347" providerId="LiveId" clId="{622E9CC1-E596-473A-B18B-B6B99A7CFAA5}" dt="2018-04-17T03:25:30.302" v="2210" actId="1076"/>
          <ac:spMkLst>
            <pc:docMk/>
            <pc:sldMk cId="813722133" sldId="256"/>
            <ac:spMk id="41" creationId="{72CEE249-DCA1-4890-9967-8C1D53CE6AA3}"/>
          </ac:spMkLst>
        </pc:spChg>
        <pc:spChg chg="add mod">
          <ac:chgData name="Sichao Zhang" userId="baca463c2301c347" providerId="LiveId" clId="{622E9CC1-E596-473A-B18B-B6B99A7CFAA5}" dt="2018-04-17T03:37:47.060" v="2861" actId="20577"/>
          <ac:spMkLst>
            <pc:docMk/>
            <pc:sldMk cId="813722133" sldId="256"/>
            <ac:spMk id="42" creationId="{04136672-059A-40B0-B369-DC009DDA5919}"/>
          </ac:spMkLst>
        </pc:spChg>
        <pc:spChg chg="add mod">
          <ac:chgData name="Sichao Zhang" userId="baca463c2301c347" providerId="LiveId" clId="{622E9CC1-E596-473A-B18B-B6B99A7CFAA5}" dt="2018-04-17T03:25:30.302" v="2210" actId="1076"/>
          <ac:spMkLst>
            <pc:docMk/>
            <pc:sldMk cId="813722133" sldId="256"/>
            <ac:spMk id="43" creationId="{A3B398EA-2FCF-439D-B5BD-57B40353DFB3}"/>
          </ac:spMkLst>
        </pc:spChg>
        <pc:spChg chg="add mod">
          <ac:chgData name="Sichao Zhang" userId="baca463c2301c347" providerId="LiveId" clId="{622E9CC1-E596-473A-B18B-B6B99A7CFAA5}" dt="2018-04-17T03:56:38.094" v="3599" actId="1076"/>
          <ac:spMkLst>
            <pc:docMk/>
            <pc:sldMk cId="813722133" sldId="256"/>
            <ac:spMk id="44" creationId="{2BC23074-CE0F-4CAE-8775-A338D4515D04}"/>
          </ac:spMkLst>
        </pc:spChg>
        <pc:spChg chg="add mod">
          <ac:chgData name="Sichao Zhang" userId="baca463c2301c347" providerId="LiveId" clId="{622E9CC1-E596-473A-B18B-B6B99A7CFAA5}" dt="2018-04-17T03:56:38.094" v="3599" actId="1076"/>
          <ac:spMkLst>
            <pc:docMk/>
            <pc:sldMk cId="813722133" sldId="256"/>
            <ac:spMk id="45" creationId="{E9BF2389-8C6A-4BEF-942D-93F23C884F87}"/>
          </ac:spMkLst>
        </pc:spChg>
        <pc:spChg chg="add mod">
          <ac:chgData name="Sichao Zhang" userId="baca463c2301c347" providerId="LiveId" clId="{622E9CC1-E596-473A-B18B-B6B99A7CFAA5}" dt="2018-04-17T03:56:38.094" v="3599" actId="1076"/>
          <ac:spMkLst>
            <pc:docMk/>
            <pc:sldMk cId="813722133" sldId="256"/>
            <ac:spMk id="46" creationId="{4270F1B2-9214-4DAE-A8D5-11AC832427FC}"/>
          </ac:spMkLst>
        </pc:spChg>
        <pc:spChg chg="add mod">
          <ac:chgData name="Sichao Zhang" userId="baca463c2301c347" providerId="LiveId" clId="{622E9CC1-E596-473A-B18B-B6B99A7CFAA5}" dt="2018-04-17T03:56:38.094" v="3599" actId="1076"/>
          <ac:spMkLst>
            <pc:docMk/>
            <pc:sldMk cId="813722133" sldId="256"/>
            <ac:spMk id="47" creationId="{0AEDF62F-2221-4758-B2AA-2E53E46C60D2}"/>
          </ac:spMkLst>
        </pc:spChg>
        <pc:spChg chg="add mod">
          <ac:chgData name="Sichao Zhang" userId="baca463c2301c347" providerId="LiveId" clId="{622E9CC1-E596-473A-B18B-B6B99A7CFAA5}" dt="2018-04-17T03:56:38.094" v="3599" actId="1076"/>
          <ac:spMkLst>
            <pc:docMk/>
            <pc:sldMk cId="813722133" sldId="256"/>
            <ac:spMk id="48" creationId="{5AB1ABAD-99A8-4A36-8BC6-1656089AE6A9}"/>
          </ac:spMkLst>
        </pc:spChg>
        <pc:spChg chg="add mod">
          <ac:chgData name="Sichao Zhang" userId="baca463c2301c347" providerId="LiveId" clId="{622E9CC1-E596-473A-B18B-B6B99A7CFAA5}" dt="2018-04-17T03:56:38.094" v="3599" actId="1076"/>
          <ac:spMkLst>
            <pc:docMk/>
            <pc:sldMk cId="813722133" sldId="256"/>
            <ac:spMk id="49" creationId="{C1341959-EAB8-4B0B-8559-D496845179BD}"/>
          </ac:spMkLst>
        </pc:spChg>
        <pc:spChg chg="add del mod">
          <ac:chgData name="Sichao Zhang" userId="baca463c2301c347" providerId="LiveId" clId="{622E9CC1-E596-473A-B18B-B6B99A7CFAA5}" dt="2018-04-17T02:53:37.032" v="1711" actId="478"/>
          <ac:spMkLst>
            <pc:docMk/>
            <pc:sldMk cId="813722133" sldId="256"/>
            <ac:spMk id="50" creationId="{32A9D5B0-9192-4C95-956C-97A3A3FD9486}"/>
          </ac:spMkLst>
        </pc:spChg>
        <pc:spChg chg="add del mod">
          <ac:chgData name="Sichao Zhang" userId="baca463c2301c347" providerId="LiveId" clId="{622E9CC1-E596-473A-B18B-B6B99A7CFAA5}" dt="2018-04-17T02:53:37.032" v="1711" actId="478"/>
          <ac:spMkLst>
            <pc:docMk/>
            <pc:sldMk cId="813722133" sldId="256"/>
            <ac:spMk id="51" creationId="{3353B960-16E5-4465-B003-45469BB961FC}"/>
          </ac:spMkLst>
        </pc:spChg>
        <pc:spChg chg="add del mod">
          <ac:chgData name="Sichao Zhang" userId="baca463c2301c347" providerId="LiveId" clId="{622E9CC1-E596-473A-B18B-B6B99A7CFAA5}" dt="2018-04-17T02:53:37.032" v="1711" actId="478"/>
          <ac:spMkLst>
            <pc:docMk/>
            <pc:sldMk cId="813722133" sldId="256"/>
            <ac:spMk id="52" creationId="{57FDE8A1-C54C-435B-A9C1-239847E9EC2A}"/>
          </ac:spMkLst>
        </pc:spChg>
        <pc:spChg chg="add mod">
          <ac:chgData name="Sichao Zhang" userId="baca463c2301c347" providerId="LiveId" clId="{622E9CC1-E596-473A-B18B-B6B99A7CFAA5}" dt="2018-04-17T03:38:06.702" v="2863" actId="20577"/>
          <ac:spMkLst>
            <pc:docMk/>
            <pc:sldMk cId="813722133" sldId="256"/>
            <ac:spMk id="53" creationId="{9EC5EA9F-39D3-4A3F-9C55-0A778B1DB0E2}"/>
          </ac:spMkLst>
        </pc:spChg>
        <pc:spChg chg="add mod">
          <ac:chgData name="Sichao Zhang" userId="baca463c2301c347" providerId="LiveId" clId="{622E9CC1-E596-473A-B18B-B6B99A7CFAA5}" dt="2018-04-17T03:26:18.990" v="2214" actId="207"/>
          <ac:spMkLst>
            <pc:docMk/>
            <pc:sldMk cId="813722133" sldId="256"/>
            <ac:spMk id="54" creationId="{C0BECD87-59A5-460C-879B-ACB5CB134595}"/>
          </ac:spMkLst>
        </pc:spChg>
        <pc:spChg chg="add mod">
          <ac:chgData name="Sichao Zhang" userId="baca463c2301c347" providerId="LiveId" clId="{622E9CC1-E596-473A-B18B-B6B99A7CFAA5}" dt="2018-04-17T03:38:11.412" v="2864" actId="20577"/>
          <ac:spMkLst>
            <pc:docMk/>
            <pc:sldMk cId="813722133" sldId="256"/>
            <ac:spMk id="55" creationId="{13F42DD6-BA8F-4031-9263-9D0A01A515D8}"/>
          </ac:spMkLst>
        </pc:spChg>
        <pc:spChg chg="add mod">
          <ac:chgData name="Sichao Zhang" userId="baca463c2301c347" providerId="LiveId" clId="{622E9CC1-E596-473A-B18B-B6B99A7CFAA5}" dt="2018-04-17T03:26:29.926" v="2230" actId="20577"/>
          <ac:spMkLst>
            <pc:docMk/>
            <pc:sldMk cId="813722133" sldId="256"/>
            <ac:spMk id="56" creationId="{E34BA8E9-F094-4EC8-A9FB-7D2915471E00}"/>
          </ac:spMkLst>
        </pc:spChg>
        <pc:picChg chg="add mod">
          <ac:chgData name="Sichao Zhang" userId="baca463c2301c347" providerId="LiveId" clId="{622E9CC1-E596-473A-B18B-B6B99A7CFAA5}" dt="2018-04-17T02:18:52.038" v="1295" actId="1076"/>
          <ac:picMkLst>
            <pc:docMk/>
            <pc:sldMk cId="813722133" sldId="256"/>
            <ac:picMk id="2" creationId="{47F2A2A0-5375-4B65-A658-8455DFE27023}"/>
          </ac:picMkLst>
        </pc:picChg>
        <pc:picChg chg="add del mod">
          <ac:chgData name="Sichao Zhang" userId="baca463c2301c347" providerId="LiveId" clId="{622E9CC1-E596-473A-B18B-B6B99A7CFAA5}" dt="2018-04-17T01:27:04.812" v="1060" actId="478"/>
          <ac:picMkLst>
            <pc:docMk/>
            <pc:sldMk cId="813722133" sldId="256"/>
            <ac:picMk id="4" creationId="{FAAAD083-23CC-42C3-BE00-7B057F0A015A}"/>
          </ac:picMkLst>
        </pc:picChg>
        <pc:picChg chg="add mod ord">
          <ac:chgData name="Sichao Zhang" userId="baca463c2301c347" providerId="LiveId" clId="{622E9CC1-E596-473A-B18B-B6B99A7CFAA5}" dt="2018-04-17T03:56:27.855" v="3598" actId="1076"/>
          <ac:picMkLst>
            <pc:docMk/>
            <pc:sldMk cId="813722133" sldId="256"/>
            <ac:picMk id="6" creationId="{B7BF1F3D-0FC2-4707-9E7E-E9674202BD55}"/>
          </ac:picMkLst>
        </pc:picChg>
        <pc:picChg chg="add mod">
          <ac:chgData name="Sichao Zhang" userId="baca463c2301c347" providerId="LiveId" clId="{622E9CC1-E596-473A-B18B-B6B99A7CFAA5}" dt="2018-04-17T02:59:44.751" v="2040" actId="1076"/>
          <ac:picMkLst>
            <pc:docMk/>
            <pc:sldMk cId="813722133" sldId="256"/>
            <ac:picMk id="7" creationId="{2641B210-AA31-46F0-8933-6BDB118966D3}"/>
          </ac:picMkLst>
        </pc:picChg>
        <pc:picChg chg="add mod">
          <ac:chgData name="Sichao Zhang" userId="baca463c2301c347" providerId="LiveId" clId="{622E9CC1-E596-473A-B18B-B6B99A7CFAA5}" dt="2018-04-17T02:59:44.751" v="2040" actId="1076"/>
          <ac:picMkLst>
            <pc:docMk/>
            <pc:sldMk cId="813722133" sldId="256"/>
            <ac:picMk id="16" creationId="{363F15E8-9499-4B2C-AE6A-9D133D10C43C}"/>
          </ac:picMkLst>
        </pc:picChg>
        <pc:picChg chg="add mod modCrop">
          <ac:chgData name="Sichao Zhang" userId="baca463c2301c347" providerId="LiveId" clId="{622E9CC1-E596-473A-B18B-B6B99A7CFAA5}" dt="2018-04-17T01:56:24.663" v="1139" actId="1076"/>
          <ac:picMkLst>
            <pc:docMk/>
            <pc:sldMk cId="813722133" sldId="256"/>
            <ac:picMk id="21" creationId="{C4EE8022-C437-44CC-A75A-3B0D8FF9C475}"/>
          </ac:picMkLst>
        </pc:picChg>
        <pc:picChg chg="add mod">
          <ac:chgData name="Sichao Zhang" userId="baca463c2301c347" providerId="LiveId" clId="{622E9CC1-E596-473A-B18B-B6B99A7CFAA5}" dt="2018-04-17T01:57:21.236" v="1144" actId="14100"/>
          <ac:picMkLst>
            <pc:docMk/>
            <pc:sldMk cId="813722133" sldId="256"/>
            <ac:picMk id="25" creationId="{8108544D-8D46-4335-81E2-C5ED0B44ACA6}"/>
          </ac:picMkLst>
        </pc:picChg>
        <pc:picChg chg="add del mod">
          <ac:chgData name="Sichao Zhang" userId="baca463c2301c347" providerId="LiveId" clId="{622E9CC1-E596-473A-B18B-B6B99A7CFAA5}" dt="2018-04-17T00:55:11.925" v="423" actId="478"/>
          <ac:picMkLst>
            <pc:docMk/>
            <pc:sldMk cId="813722133" sldId="256"/>
            <ac:picMk id="28" creationId="{36787212-1CD1-4E30-8297-9EC0E0A8FA88}"/>
          </ac:picMkLst>
        </pc:picChg>
        <pc:picChg chg="add del mod">
          <ac:chgData name="Sichao Zhang" userId="baca463c2301c347" providerId="LiveId" clId="{622E9CC1-E596-473A-B18B-B6B99A7CFAA5}" dt="2018-04-17T01:05:37.043" v="501" actId="478"/>
          <ac:picMkLst>
            <pc:docMk/>
            <pc:sldMk cId="813722133" sldId="256"/>
            <ac:picMk id="29" creationId="{C681FC29-754B-4A80-B50A-296C1D6B48A5}"/>
          </ac:picMkLst>
        </pc:picChg>
        <pc:picChg chg="add del mod">
          <ac:chgData name="Sichao Zhang" userId="baca463c2301c347" providerId="LiveId" clId="{622E9CC1-E596-473A-B18B-B6B99A7CFAA5}" dt="2018-04-17T00:58:29.085" v="461" actId="478"/>
          <ac:picMkLst>
            <pc:docMk/>
            <pc:sldMk cId="813722133" sldId="256"/>
            <ac:picMk id="30" creationId="{873233AD-B857-44FB-9708-F8BFA6BBDCAD}"/>
          </ac:picMkLst>
        </pc:picChg>
        <pc:picChg chg="add del mod">
          <ac:chgData name="Sichao Zhang" userId="baca463c2301c347" providerId="LiveId" clId="{622E9CC1-E596-473A-B18B-B6B99A7CFAA5}" dt="2018-04-17T01:06:09.343" v="509" actId="478"/>
          <ac:picMkLst>
            <pc:docMk/>
            <pc:sldMk cId="813722133" sldId="256"/>
            <ac:picMk id="32" creationId="{806097FC-1C1A-4FA3-B6A0-9245980CF1A8}"/>
          </ac:picMkLst>
        </pc:picChg>
        <pc:picChg chg="add del mod">
          <ac:chgData name="Sichao Zhang" userId="baca463c2301c347" providerId="LiveId" clId="{622E9CC1-E596-473A-B18B-B6B99A7CFAA5}" dt="2018-04-17T01:14:41.372" v="690" actId="478"/>
          <ac:picMkLst>
            <pc:docMk/>
            <pc:sldMk cId="813722133" sldId="256"/>
            <ac:picMk id="34" creationId="{1886E667-56DF-4B0D-B12A-CB88624BA033}"/>
          </ac:picMkLst>
        </pc:picChg>
        <pc:picChg chg="add del mod">
          <ac:chgData name="Sichao Zhang" userId="baca463c2301c347" providerId="LiveId" clId="{622E9CC1-E596-473A-B18B-B6B99A7CFAA5}" dt="2018-04-17T01:16:10.123" v="694" actId="478"/>
          <ac:picMkLst>
            <pc:docMk/>
            <pc:sldMk cId="813722133" sldId="256"/>
            <ac:picMk id="35" creationId="{C8867C5A-6FF7-489C-AB11-24B320EC24E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3292265"/>
            <a:ext cx="13213080" cy="7003627"/>
          </a:xfrm>
        </p:spPr>
        <p:txBody>
          <a:bodyPr anchor="b"/>
          <a:lstStyle>
            <a:lvl1pPr algn="ctr">
              <a:defRPr sz="10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10565978"/>
            <a:ext cx="11658600" cy="4856902"/>
          </a:xfrm>
        </p:spPr>
        <p:txBody>
          <a:bodyPr/>
          <a:lstStyle>
            <a:lvl1pPr marL="0" indent="0" algn="ctr">
              <a:buNone/>
              <a:defRPr sz="4080"/>
            </a:lvl1pPr>
            <a:lvl2pPr marL="777240" indent="0" algn="ctr">
              <a:buNone/>
              <a:defRPr sz="3400"/>
            </a:lvl2pPr>
            <a:lvl3pPr marL="1554480" indent="0" algn="ctr">
              <a:buNone/>
              <a:defRPr sz="3060"/>
            </a:lvl3pPr>
            <a:lvl4pPr marL="2331720" indent="0" algn="ctr">
              <a:buNone/>
              <a:defRPr sz="2720"/>
            </a:lvl4pPr>
            <a:lvl5pPr marL="3108960" indent="0" algn="ctr">
              <a:buNone/>
              <a:defRPr sz="2720"/>
            </a:lvl5pPr>
            <a:lvl6pPr marL="3886200" indent="0" algn="ctr">
              <a:buNone/>
              <a:defRPr sz="2720"/>
            </a:lvl6pPr>
            <a:lvl7pPr marL="4663440" indent="0" algn="ctr">
              <a:buNone/>
              <a:defRPr sz="2720"/>
            </a:lvl7pPr>
            <a:lvl8pPr marL="5440680" indent="0" algn="ctr">
              <a:buNone/>
              <a:defRPr sz="2720"/>
            </a:lvl8pPr>
            <a:lvl9pPr marL="6217920" indent="0" algn="ctr">
              <a:buNone/>
              <a:defRPr sz="2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8177-549A-4554-9693-B9FFEC10F922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4594-ED78-4E26-93F0-5E57F16CA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52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8177-549A-4554-9693-B9FFEC10F922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4594-ED78-4E26-93F0-5E57F16CA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58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1071033"/>
            <a:ext cx="3351848" cy="170480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1071033"/>
            <a:ext cx="9861233" cy="1704805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8177-549A-4554-9693-B9FFEC10F922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4594-ED78-4E26-93F0-5E57F16CA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14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8177-549A-4554-9693-B9FFEC10F922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4594-ED78-4E26-93F0-5E57F16CA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56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5015236"/>
            <a:ext cx="13407390" cy="8368029"/>
          </a:xfrm>
        </p:spPr>
        <p:txBody>
          <a:bodyPr anchor="b"/>
          <a:lstStyle>
            <a:lvl1pPr>
              <a:defRPr sz="10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13462429"/>
            <a:ext cx="13407390" cy="4400549"/>
          </a:xfrm>
        </p:spPr>
        <p:txBody>
          <a:bodyPr/>
          <a:lstStyle>
            <a:lvl1pPr marL="0" indent="0">
              <a:buNone/>
              <a:defRPr sz="4080">
                <a:solidFill>
                  <a:schemeClr val="tx1"/>
                </a:solidFill>
              </a:defRPr>
            </a:lvl1pPr>
            <a:lvl2pPr marL="77724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2pPr>
            <a:lvl3pPr marL="1554480" indent="0">
              <a:buNone/>
              <a:defRPr sz="3060">
                <a:solidFill>
                  <a:schemeClr val="tx1">
                    <a:tint val="75000"/>
                  </a:schemeClr>
                </a:solidFill>
              </a:defRPr>
            </a:lvl3pPr>
            <a:lvl4pPr marL="233172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4pPr>
            <a:lvl5pPr marL="310896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5pPr>
            <a:lvl6pPr marL="388620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6pPr>
            <a:lvl7pPr marL="466344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7pPr>
            <a:lvl8pPr marL="544068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8pPr>
            <a:lvl9pPr marL="621792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8177-549A-4554-9693-B9FFEC10F922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4594-ED78-4E26-93F0-5E57F16CA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6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5355167"/>
            <a:ext cx="6606540" cy="12763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5355167"/>
            <a:ext cx="6606540" cy="12763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8177-549A-4554-9693-B9FFEC10F922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4594-ED78-4E26-93F0-5E57F16CA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57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1071038"/>
            <a:ext cx="13407390" cy="3888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4931411"/>
            <a:ext cx="6576178" cy="2416809"/>
          </a:xfrm>
        </p:spPr>
        <p:txBody>
          <a:bodyPr anchor="b"/>
          <a:lstStyle>
            <a:lvl1pPr marL="0" indent="0">
              <a:buNone/>
              <a:defRPr sz="4080" b="1"/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7348220"/>
            <a:ext cx="6576178" cy="10808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4931411"/>
            <a:ext cx="6608565" cy="2416809"/>
          </a:xfrm>
        </p:spPr>
        <p:txBody>
          <a:bodyPr anchor="b"/>
          <a:lstStyle>
            <a:lvl1pPr marL="0" indent="0">
              <a:buNone/>
              <a:defRPr sz="4080" b="1"/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7348220"/>
            <a:ext cx="6608565" cy="10808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8177-549A-4554-9693-B9FFEC10F922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4594-ED78-4E26-93F0-5E57F16CA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10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8177-549A-4554-9693-B9FFEC10F922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4594-ED78-4E26-93F0-5E57F16CA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47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8177-549A-4554-9693-B9FFEC10F922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4594-ED78-4E26-93F0-5E57F16CA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51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1341120"/>
            <a:ext cx="5013603" cy="4693920"/>
          </a:xfrm>
        </p:spPr>
        <p:txBody>
          <a:bodyPr anchor="b"/>
          <a:lstStyle>
            <a:lvl1pPr>
              <a:defRPr sz="5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2896451"/>
            <a:ext cx="7869555" cy="14295967"/>
          </a:xfrm>
        </p:spPr>
        <p:txBody>
          <a:bodyPr/>
          <a:lstStyle>
            <a:lvl1pPr>
              <a:defRPr sz="5440"/>
            </a:lvl1pPr>
            <a:lvl2pPr>
              <a:defRPr sz="4760"/>
            </a:lvl2pPr>
            <a:lvl3pPr>
              <a:defRPr sz="408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6035040"/>
            <a:ext cx="5013603" cy="11180658"/>
          </a:xfrm>
        </p:spPr>
        <p:txBody>
          <a:bodyPr/>
          <a:lstStyle>
            <a:lvl1pPr marL="0" indent="0">
              <a:buNone/>
              <a:defRPr sz="2720"/>
            </a:lvl1pPr>
            <a:lvl2pPr marL="777240" indent="0">
              <a:buNone/>
              <a:defRPr sz="2380"/>
            </a:lvl2pPr>
            <a:lvl3pPr marL="1554480" indent="0">
              <a:buNone/>
              <a:defRPr sz="2040"/>
            </a:lvl3pPr>
            <a:lvl4pPr marL="2331720" indent="0">
              <a:buNone/>
              <a:defRPr sz="1700"/>
            </a:lvl4pPr>
            <a:lvl5pPr marL="3108960" indent="0">
              <a:buNone/>
              <a:defRPr sz="1700"/>
            </a:lvl5pPr>
            <a:lvl6pPr marL="3886200" indent="0">
              <a:buNone/>
              <a:defRPr sz="1700"/>
            </a:lvl6pPr>
            <a:lvl7pPr marL="4663440" indent="0">
              <a:buNone/>
              <a:defRPr sz="1700"/>
            </a:lvl7pPr>
            <a:lvl8pPr marL="5440680" indent="0">
              <a:buNone/>
              <a:defRPr sz="1700"/>
            </a:lvl8pPr>
            <a:lvl9pPr marL="6217920" indent="0">
              <a:buNone/>
              <a:defRPr sz="1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8177-549A-4554-9693-B9FFEC10F922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4594-ED78-4E26-93F0-5E57F16CA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70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1341120"/>
            <a:ext cx="5013603" cy="4693920"/>
          </a:xfrm>
        </p:spPr>
        <p:txBody>
          <a:bodyPr anchor="b"/>
          <a:lstStyle>
            <a:lvl1pPr>
              <a:defRPr sz="5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2896451"/>
            <a:ext cx="7869555" cy="14295967"/>
          </a:xfrm>
        </p:spPr>
        <p:txBody>
          <a:bodyPr anchor="t"/>
          <a:lstStyle>
            <a:lvl1pPr marL="0" indent="0">
              <a:buNone/>
              <a:defRPr sz="5440"/>
            </a:lvl1pPr>
            <a:lvl2pPr marL="777240" indent="0">
              <a:buNone/>
              <a:defRPr sz="4760"/>
            </a:lvl2pPr>
            <a:lvl3pPr marL="1554480" indent="0">
              <a:buNone/>
              <a:defRPr sz="4080"/>
            </a:lvl3pPr>
            <a:lvl4pPr marL="2331720" indent="0">
              <a:buNone/>
              <a:defRPr sz="3400"/>
            </a:lvl4pPr>
            <a:lvl5pPr marL="3108960" indent="0">
              <a:buNone/>
              <a:defRPr sz="3400"/>
            </a:lvl5pPr>
            <a:lvl6pPr marL="3886200" indent="0">
              <a:buNone/>
              <a:defRPr sz="3400"/>
            </a:lvl6pPr>
            <a:lvl7pPr marL="4663440" indent="0">
              <a:buNone/>
              <a:defRPr sz="3400"/>
            </a:lvl7pPr>
            <a:lvl8pPr marL="5440680" indent="0">
              <a:buNone/>
              <a:defRPr sz="3400"/>
            </a:lvl8pPr>
            <a:lvl9pPr marL="6217920" indent="0">
              <a:buNone/>
              <a:defRPr sz="3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6035040"/>
            <a:ext cx="5013603" cy="11180658"/>
          </a:xfrm>
        </p:spPr>
        <p:txBody>
          <a:bodyPr/>
          <a:lstStyle>
            <a:lvl1pPr marL="0" indent="0">
              <a:buNone/>
              <a:defRPr sz="2720"/>
            </a:lvl1pPr>
            <a:lvl2pPr marL="777240" indent="0">
              <a:buNone/>
              <a:defRPr sz="2380"/>
            </a:lvl2pPr>
            <a:lvl3pPr marL="1554480" indent="0">
              <a:buNone/>
              <a:defRPr sz="2040"/>
            </a:lvl3pPr>
            <a:lvl4pPr marL="2331720" indent="0">
              <a:buNone/>
              <a:defRPr sz="1700"/>
            </a:lvl4pPr>
            <a:lvl5pPr marL="3108960" indent="0">
              <a:buNone/>
              <a:defRPr sz="1700"/>
            </a:lvl5pPr>
            <a:lvl6pPr marL="3886200" indent="0">
              <a:buNone/>
              <a:defRPr sz="1700"/>
            </a:lvl6pPr>
            <a:lvl7pPr marL="4663440" indent="0">
              <a:buNone/>
              <a:defRPr sz="1700"/>
            </a:lvl7pPr>
            <a:lvl8pPr marL="5440680" indent="0">
              <a:buNone/>
              <a:defRPr sz="1700"/>
            </a:lvl8pPr>
            <a:lvl9pPr marL="6217920" indent="0">
              <a:buNone/>
              <a:defRPr sz="1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8177-549A-4554-9693-B9FFEC10F922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4594-ED78-4E26-93F0-5E57F16CA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2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1071038"/>
            <a:ext cx="13407390" cy="3888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5355167"/>
            <a:ext cx="13407390" cy="12763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18645298"/>
            <a:ext cx="349758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E8177-549A-4554-9693-B9FFEC10F922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18645298"/>
            <a:ext cx="524637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18645298"/>
            <a:ext cx="349758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E4594-ED78-4E26-93F0-5E57F16CA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57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554480" rtl="0" eaLnBrk="1" latinLnBrk="0" hangingPunct="1">
        <a:lnSpc>
          <a:spcPct val="90000"/>
        </a:lnSpc>
        <a:spcBef>
          <a:spcPct val="0"/>
        </a:spcBef>
        <a:buNone/>
        <a:defRPr sz="7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8620" indent="-388620" algn="l" defTabSz="155448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4760" kern="1200">
          <a:solidFill>
            <a:schemeClr val="tx1"/>
          </a:solidFill>
          <a:latin typeface="+mn-lt"/>
          <a:ea typeface="+mn-ea"/>
          <a:cs typeface="+mn-cs"/>
        </a:defRPr>
      </a:lvl1pPr>
      <a:lvl2pPr marL="116586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4080" kern="1200">
          <a:solidFill>
            <a:schemeClr val="tx1"/>
          </a:solidFill>
          <a:latin typeface="+mn-lt"/>
          <a:ea typeface="+mn-ea"/>
          <a:cs typeface="+mn-cs"/>
        </a:defRPr>
      </a:lvl2pPr>
      <a:lvl3pPr marL="194310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72034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4pPr>
      <a:lvl5pPr marL="349758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5pPr>
      <a:lvl6pPr marL="427482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6pPr>
      <a:lvl7pPr marL="505206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7pPr>
      <a:lvl8pPr marL="582930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8pPr>
      <a:lvl9pPr marL="660654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1pPr>
      <a:lvl2pPr marL="77724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2pPr>
      <a:lvl3pPr marL="155448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3pPr>
      <a:lvl4pPr marL="233172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4pPr>
      <a:lvl5pPr marL="310896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5pPr>
      <a:lvl6pPr marL="388620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6pPr>
      <a:lvl7pPr marL="466344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7pPr>
      <a:lvl8pPr marL="544068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A7B29FB8-0F51-404D-A196-6E2028F461E8}"/>
              </a:ext>
            </a:extLst>
          </p:cNvPr>
          <p:cNvSpPr txBox="1">
            <a:spLocks/>
          </p:cNvSpPr>
          <p:nvPr/>
        </p:nvSpPr>
        <p:spPr>
          <a:xfrm>
            <a:off x="587181" y="3424627"/>
            <a:ext cx="6534175" cy="710605"/>
          </a:xfrm>
          <a:prstGeom prst="round1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365760" tIns="45720" rIns="91440" bIns="45720" rtlCol="0" anchor="ctr">
            <a:noAutofit/>
          </a:bodyPr>
          <a:lstStyle>
            <a:lvl1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marR="0" lvl="0" indent="0" algn="l" defTabSz="43891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8F67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60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D363D7-ACB5-42D2-8C58-B2E58136DF2D}"/>
              </a:ext>
            </a:extLst>
          </p:cNvPr>
          <p:cNvSpPr/>
          <p:nvPr/>
        </p:nvSpPr>
        <p:spPr>
          <a:xfrm>
            <a:off x="-1" y="2853648"/>
            <a:ext cx="15544800" cy="19494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78AB0F-5279-4372-9863-5FE4E070E97D}"/>
              </a:ext>
            </a:extLst>
          </p:cNvPr>
          <p:cNvSpPr txBox="1"/>
          <p:nvPr/>
        </p:nvSpPr>
        <p:spPr>
          <a:xfrm>
            <a:off x="587181" y="4196787"/>
            <a:ext cx="6534175" cy="15696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Novint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Falcon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parallel haptic device that has only three transitional DOFs. In this study, we analyze the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Falcon as a 3-DOF manipulator to observe its kinematics and dynamics properties.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D21AA3-5E6A-47D7-882D-CAF41A8E598D}"/>
              </a:ext>
            </a:extLst>
          </p:cNvPr>
          <p:cNvSpPr txBox="1"/>
          <p:nvPr/>
        </p:nvSpPr>
        <p:spPr>
          <a:xfrm>
            <a:off x="3410449" y="222995"/>
            <a:ext cx="87239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</a:t>
            </a:r>
            <a:r>
              <a:rPr lang="en-US" altLang="zh-CN" sz="5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Novint</a:t>
            </a:r>
            <a:r>
              <a:rPr lang="en-US" altLang="zh-CN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Falcon Haptic Device as Manipulator</a:t>
            </a:r>
            <a:endParaRPr lang="en-US" sz="5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F26484-CA46-4B66-8FCF-A58A82BA5FE8}"/>
              </a:ext>
            </a:extLst>
          </p:cNvPr>
          <p:cNvSpPr txBox="1"/>
          <p:nvPr/>
        </p:nvSpPr>
        <p:spPr>
          <a:xfrm>
            <a:off x="4383023" y="1793411"/>
            <a:ext cx="677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Sichao Zhang,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Peiguang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Wang </a:t>
            </a: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Rice University, Houston, Texas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0DAD31-5916-40DB-B9E1-C8E00E3B10FB}"/>
              </a:ext>
            </a:extLst>
          </p:cNvPr>
          <p:cNvSpPr txBox="1"/>
          <p:nvPr/>
        </p:nvSpPr>
        <p:spPr>
          <a:xfrm>
            <a:off x="587181" y="3427346"/>
            <a:ext cx="4532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695731-027D-492D-8047-4F25D1F63E32}"/>
              </a:ext>
            </a:extLst>
          </p:cNvPr>
          <p:cNvSpPr txBox="1"/>
          <p:nvPr/>
        </p:nvSpPr>
        <p:spPr>
          <a:xfrm>
            <a:off x="587181" y="6922386"/>
            <a:ext cx="4532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Kinematics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F2A2A0-5375-4B65-A658-8455DFE27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598" y="5802858"/>
            <a:ext cx="5135339" cy="32510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BF1F3D-0FC2-4707-9E7E-E9674202BD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227" y="7912652"/>
            <a:ext cx="5633366" cy="42250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41B210-AA31-46F0-8933-6BDB118966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877" y="13248115"/>
            <a:ext cx="3714576" cy="259003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63F15E8-9499-4B2C-AE6A-9D133D10C4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5453" y="13251811"/>
            <a:ext cx="3134318" cy="257893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4EE8022-C437-44CC-A75A-3B0D8FF9C47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8" t="10726" r="25970" b="18407"/>
          <a:stretch/>
        </p:blipFill>
        <p:spPr>
          <a:xfrm>
            <a:off x="12040086" y="388751"/>
            <a:ext cx="3200401" cy="209715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108544D-8D46-4335-81E2-C5ED0B44AC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67" y="775956"/>
            <a:ext cx="3435893" cy="135250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63C35BC-EB62-4F0E-BE22-01D4E4770FA2}"/>
              </a:ext>
            </a:extLst>
          </p:cNvPr>
          <p:cNvSpPr txBox="1"/>
          <p:nvPr/>
        </p:nvSpPr>
        <p:spPr>
          <a:xfrm>
            <a:off x="587181" y="9160502"/>
            <a:ext cx="6534175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1.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Novint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Falcon Haptic Device [1]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FC66D4-679D-48F4-903B-DCA34E06D7F7}"/>
              </a:ext>
            </a:extLst>
          </p:cNvPr>
          <p:cNvSpPr txBox="1"/>
          <p:nvPr/>
        </p:nvSpPr>
        <p:spPr>
          <a:xfrm>
            <a:off x="587181" y="15836397"/>
            <a:ext cx="6415875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2. Kinematics of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Novint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Falcon [2]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210467-0DD4-461F-B6FE-32161F38FDAE}"/>
              </a:ext>
            </a:extLst>
          </p:cNvPr>
          <p:cNvSpPr txBox="1"/>
          <p:nvPr/>
        </p:nvSpPr>
        <p:spPr>
          <a:xfrm>
            <a:off x="8390356" y="12137676"/>
            <a:ext cx="6534175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3. Normal Pose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33E76B78-6A40-400B-AACD-3CCFDADB1534}"/>
              </a:ext>
            </a:extLst>
          </p:cNvPr>
          <p:cNvSpPr txBox="1">
            <a:spLocks/>
          </p:cNvSpPr>
          <p:nvPr/>
        </p:nvSpPr>
        <p:spPr>
          <a:xfrm>
            <a:off x="587181" y="9736744"/>
            <a:ext cx="6534175" cy="710605"/>
          </a:xfrm>
          <a:prstGeom prst="round1Rect">
            <a:avLst/>
          </a:prstGeom>
          <a:solidFill>
            <a:srgbClr val="8CCBD4"/>
          </a:solidFill>
        </p:spPr>
        <p:txBody>
          <a:bodyPr vert="horz" lIns="365760" tIns="45720" rIns="91440" bIns="45720" rtlCol="0" anchor="ctr">
            <a:noAutofit/>
          </a:bodyPr>
          <a:lstStyle>
            <a:lvl1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marR="0" lvl="0" indent="0" algn="l" defTabSz="43891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8F67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60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FE8D13F-5845-439D-861D-C6C86D898FAD}"/>
              </a:ext>
            </a:extLst>
          </p:cNvPr>
          <p:cNvSpPr txBox="1"/>
          <p:nvPr/>
        </p:nvSpPr>
        <p:spPr>
          <a:xfrm>
            <a:off x="587181" y="10508904"/>
            <a:ext cx="6534175" cy="26776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and Inverse Kinematics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Tsai and Stamper’s research on the kinematics configuration [2].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DH parameters from the general base to the end effector for each leg.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the inverse kinematics and find the optimal  solution in each iteration.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0D1E258-4996-4BC8-94EB-3DDE9968B534}"/>
              </a:ext>
            </a:extLst>
          </p:cNvPr>
          <p:cNvSpPr txBox="1"/>
          <p:nvPr/>
        </p:nvSpPr>
        <p:spPr>
          <a:xfrm>
            <a:off x="587181" y="9739463"/>
            <a:ext cx="4532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72CEE249-DCA1-4890-9967-8C1D53CE6AA3}"/>
              </a:ext>
            </a:extLst>
          </p:cNvPr>
          <p:cNvSpPr txBox="1">
            <a:spLocks/>
          </p:cNvSpPr>
          <p:nvPr/>
        </p:nvSpPr>
        <p:spPr>
          <a:xfrm>
            <a:off x="8427259" y="6666938"/>
            <a:ext cx="6534175" cy="710605"/>
          </a:xfrm>
          <a:prstGeom prst="round1Rect">
            <a:avLst/>
          </a:prstGeom>
          <a:solidFill>
            <a:srgbClr val="DA8886"/>
          </a:solidFill>
        </p:spPr>
        <p:txBody>
          <a:bodyPr vert="horz" lIns="365760" tIns="45720" rIns="91440" bIns="45720" rtlCol="0" anchor="ctr">
            <a:noAutofit/>
          </a:bodyPr>
          <a:lstStyle>
            <a:lvl1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marR="0" lvl="0" indent="0" algn="l" defTabSz="43891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8F67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60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136672-059A-40B0-B369-DC009DDA5919}"/>
              </a:ext>
            </a:extLst>
          </p:cNvPr>
          <p:cNvSpPr txBox="1"/>
          <p:nvPr/>
        </p:nvSpPr>
        <p:spPr>
          <a:xfrm>
            <a:off x="8427259" y="7439098"/>
            <a:ext cx="6534175" cy="120032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Figrue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shows a normal pose of the robot in kinematic configuration. The whole motion is shown in the demo video.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B398EA-2FCF-439D-B5BD-57B40353DFB3}"/>
              </a:ext>
            </a:extLst>
          </p:cNvPr>
          <p:cNvSpPr txBox="1"/>
          <p:nvPr/>
        </p:nvSpPr>
        <p:spPr>
          <a:xfrm>
            <a:off x="8427259" y="6669657"/>
            <a:ext cx="4532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2BC23074-CE0F-4CAE-8775-A338D4515D04}"/>
              </a:ext>
            </a:extLst>
          </p:cNvPr>
          <p:cNvSpPr txBox="1">
            <a:spLocks/>
          </p:cNvSpPr>
          <p:nvPr/>
        </p:nvSpPr>
        <p:spPr>
          <a:xfrm>
            <a:off x="8427259" y="12656072"/>
            <a:ext cx="6534175" cy="710605"/>
          </a:xfrm>
          <a:prstGeom prst="round1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365760" tIns="45720" rIns="91440" bIns="45720" rtlCol="0" anchor="ctr">
            <a:noAutofit/>
          </a:bodyPr>
          <a:lstStyle>
            <a:lvl1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marR="0" lvl="0" indent="0" algn="l" defTabSz="43891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8F67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60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9BF2389-8C6A-4BEF-942D-93F23C884F87}"/>
              </a:ext>
            </a:extLst>
          </p:cNvPr>
          <p:cNvSpPr txBox="1"/>
          <p:nvPr/>
        </p:nvSpPr>
        <p:spPr>
          <a:xfrm>
            <a:off x="8427258" y="13359543"/>
            <a:ext cx="6534175" cy="193899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shows the end effector moves as expected, which verifies the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of kinematics in former research.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Controls are applied to make the robot move to expected states.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70F1B2-9214-4DAE-A8D5-11AC832427FC}"/>
              </a:ext>
            </a:extLst>
          </p:cNvPr>
          <p:cNvSpPr txBox="1"/>
          <p:nvPr/>
        </p:nvSpPr>
        <p:spPr>
          <a:xfrm>
            <a:off x="8427259" y="12658791"/>
            <a:ext cx="4532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0AEDF62F-2221-4758-B2AA-2E53E46C60D2}"/>
              </a:ext>
            </a:extLst>
          </p:cNvPr>
          <p:cNvSpPr txBox="1">
            <a:spLocks/>
          </p:cNvSpPr>
          <p:nvPr/>
        </p:nvSpPr>
        <p:spPr>
          <a:xfrm>
            <a:off x="8427259" y="15298535"/>
            <a:ext cx="6534175" cy="710605"/>
          </a:xfrm>
          <a:prstGeom prst="round1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365760" tIns="45720" rIns="91440" bIns="45720" rtlCol="0" anchor="ctr">
            <a:noAutofit/>
          </a:bodyPr>
          <a:lstStyle>
            <a:lvl1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marR="0" lvl="0" indent="0" algn="l" defTabSz="43891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8F67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60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AB1ABAD-99A8-4A36-8BC6-1656089AE6A9}"/>
              </a:ext>
            </a:extLst>
          </p:cNvPr>
          <p:cNvSpPr txBox="1"/>
          <p:nvPr/>
        </p:nvSpPr>
        <p:spPr>
          <a:xfrm>
            <a:off x="8427259" y="16070695"/>
            <a:ext cx="6534175" cy="31700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Application of the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Novint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Falcon haptic device as an actuator in real-time control, Daniel J. Block, et. al. DOI: 10.2478/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pj</a:t>
            </a:r>
            <a:r>
              <a:rPr lang="da-DK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br-2013-0017 JBR · 4(3) · 2013 · 182-193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Parallel Manipulator with Only Translational Degrees of Freedom, Lung-Wen Tsai, Richard E. Stamper. Technical Research Report</a:t>
            </a:r>
          </a:p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 Dynamic Identification of the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Novint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Haptic Device,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Nima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Karbasizadeh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et. al. International Conference on Robotics and Mechatronics. </a:t>
            </a:r>
            <a:r>
              <a:rPr lang="de-D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October 26-28, 2016, Tehran, Iran.</a:t>
            </a:r>
            <a:endParaRPr lang="en-US" altLang="zh-C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341959-EAB8-4B0B-8559-D496845179BD}"/>
              </a:ext>
            </a:extLst>
          </p:cNvPr>
          <p:cNvSpPr txBox="1"/>
          <p:nvPr/>
        </p:nvSpPr>
        <p:spPr>
          <a:xfrm>
            <a:off x="8427259" y="15301254"/>
            <a:ext cx="4532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EC5EA9F-39D3-4A3F-9C55-0A778B1DB0E2}"/>
              </a:ext>
            </a:extLst>
          </p:cNvPr>
          <p:cNvSpPr txBox="1"/>
          <p:nvPr/>
        </p:nvSpPr>
        <p:spPr>
          <a:xfrm>
            <a:off x="587181" y="16398216"/>
            <a:ext cx="6534175" cy="230832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Dynamics and Control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Nima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Karbasizadeh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team’s work on the dynamic identification of the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Falcon. [3]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different control laws to observe the displacement responses. </a:t>
            </a:r>
          </a:p>
        </p:txBody>
      </p:sp>
      <p:sp>
        <p:nvSpPr>
          <p:cNvPr id="54" name="Text Placeholder 4">
            <a:extLst>
              <a:ext uri="{FF2B5EF4-FFF2-40B4-BE49-F238E27FC236}">
                <a16:creationId xmlns:a16="http://schemas.microsoft.com/office/drawing/2014/main" id="{C0BECD87-59A5-460C-879B-ACB5CB134595}"/>
              </a:ext>
            </a:extLst>
          </p:cNvPr>
          <p:cNvSpPr txBox="1">
            <a:spLocks/>
          </p:cNvSpPr>
          <p:nvPr/>
        </p:nvSpPr>
        <p:spPr>
          <a:xfrm>
            <a:off x="8427259" y="3421908"/>
            <a:ext cx="6534175" cy="710605"/>
          </a:xfrm>
          <a:prstGeom prst="round1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365760" tIns="45720" rIns="91440" bIns="45720" rtlCol="0" anchor="ctr">
            <a:noAutofit/>
          </a:bodyPr>
          <a:lstStyle>
            <a:lvl1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marR="0" lvl="0" indent="0" algn="l" defTabSz="43891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8F67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60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3F42DD6-BA8F-4031-9263-9D0A01A515D8}"/>
              </a:ext>
            </a:extLst>
          </p:cNvPr>
          <p:cNvSpPr txBox="1"/>
          <p:nvPr/>
        </p:nvSpPr>
        <p:spPr>
          <a:xfrm>
            <a:off x="8427259" y="4194068"/>
            <a:ext cx="6534175" cy="230832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MATLAB codes for the kinematic configuration of the robot.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the end effector move in the expected routine and generate a video demo.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control laws to drive the robot back to expected position.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34BA8E9-F094-4EC8-A9FB-7D2915471E00}"/>
              </a:ext>
            </a:extLst>
          </p:cNvPr>
          <p:cNvSpPr txBox="1"/>
          <p:nvPr/>
        </p:nvSpPr>
        <p:spPr>
          <a:xfrm>
            <a:off x="8427259" y="3424627"/>
            <a:ext cx="4532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722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207</TotalTime>
  <Words>352</Words>
  <Application>Microsoft Office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Cambria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Sichao Zhang</dc:creator>
  <cp:lastModifiedBy>Sichao Zhang</cp:lastModifiedBy>
  <cp:revision>1</cp:revision>
  <dcterms:created xsi:type="dcterms:W3CDTF">2018-04-17T00:27:19Z</dcterms:created>
  <dcterms:modified xsi:type="dcterms:W3CDTF">2018-04-17T03:56:38Z</dcterms:modified>
</cp:coreProperties>
</file>