
<file path=[Content_Types].xml><?xml version="1.0" encoding="utf-8"?>
<Types xmlns="http://schemas.openxmlformats.org/package/2006/content-types">
  <Default Extension="avi" ContentType="video/x-msvideo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85AC-C676-417F-BA7D-180E3480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B695-7111-4999-9009-813E5C213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D380-D298-42D7-A6B9-53D8FFFE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B8BB-ABCA-4967-926D-980FBA74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2302-5C48-4115-B592-83A8E1CE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0AC8-3E61-421A-B213-BE50D32C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E775-7D82-4CF6-91BF-A54E2032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D775-B950-4563-B494-FADA7EF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631E-AB22-405C-A90A-77E38DB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763B-A027-446F-B548-AB4A1644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B2498-B15D-4323-8428-FAAA5DA45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255D3-DB18-4191-8ACC-A1AE0045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38AC-3185-4B8F-9FCF-80C11AE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D4EA-3A29-4CAC-8834-945E3EC4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63D7-525E-486C-80CA-ECB814BF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D8F-D661-46A9-90DF-F646CD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AD99-C9D9-479B-9DDB-86774402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EB4C-AAD6-4C52-88F0-84E430D2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AC4B-0505-4E3A-908F-9713F2E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61B4-2714-4415-90CF-7847A60D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96B9-C7DA-4A2A-8F47-09CF8434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F38E-D854-4CE0-A1DD-53800FE0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BA9A-57C1-46D2-98D9-CA6F6147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5E73-43D8-4A6D-8E27-B9F0DDA2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4B13-8372-4206-B1CE-5A6126B0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12B4-EE3B-40FF-8CAC-0EEA195A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DDB-E79E-4874-9D23-0CEDB327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26081-3BCE-4944-B199-43B50610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FB5B-A040-4F37-8C7A-04D81C9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C55A-CBB4-46A0-AFF4-E630AFA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85191-7583-43E6-9BD5-9E902F76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51F2-6827-4E91-B0F8-BD80BD35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2259-97F2-4D00-AF14-102AE4DE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00C7-DA3C-4934-8B47-F6C8ED65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EB7A5-AC4C-4BC9-8BA7-C08BAFE34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578F6-506C-4C1C-9127-DC1AE6C0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784C0-E3A5-46BA-B26B-2AED0999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0194A-3236-4F3F-B6C1-3EC568A2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D30E2-1274-4529-8F31-5429FEF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0091-CB94-4093-96DE-FE3BB84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729DD-70AC-4692-8CC2-612FEE7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1E06-2A2D-44EF-A9BB-94AE2EE0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810AB-BAF4-4BE7-8AA1-8A2AFBDD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8CC9B-30FD-494E-B32B-E091736E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9D1FA-BDD9-4B0B-9AF2-936833A8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5E05-7DCD-498C-8F2F-C8A92CF8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A3FC-D2F7-4CAE-8DBD-13AA2FA9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8DAF-91D0-4064-8254-5E9AC133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AD51-F557-48CC-84C8-5F831717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BACF-7F8E-44F6-B1DE-8111B9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586A-7EFF-46E5-B632-7D34F1BF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11E7-C097-4C4B-AF63-D3E817AA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139-7722-45BF-9308-3F378490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8F2FB-1A47-4688-9D17-FBD89FAB7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1F937-5F4B-493A-B727-6AA0E10C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4D8-D11A-4A6E-BBE5-49A02283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B9F-4CCD-4C21-B2CC-603B6444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06655-5DAD-4785-8C41-D86EB7D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50E95-C397-48CF-AC1D-284151F8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38AF-D432-4160-92A2-7DEC6003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5F55-CA6F-4860-9D37-DB8EB5CB1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C2C3-2891-4DDC-B1D8-8E169CDF99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5146-303B-4B93-93CF-3D50956A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101D-E3AF-40BB-9E83-52AC452A0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1808-06CA-4FF7-801F-D316FCB0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4B13EB-A1D6-4C68-92AA-A0F6D67D3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2" t="14046" r="7971" b="16743"/>
          <a:stretch/>
        </p:blipFill>
        <p:spPr>
          <a:xfrm>
            <a:off x="337621" y="1750273"/>
            <a:ext cx="5758379" cy="2813002"/>
          </a:xfrm>
          <a:prstGeom prst="rect">
            <a:avLst/>
          </a:prstGeom>
        </p:spPr>
      </p:pic>
      <p:pic>
        <p:nvPicPr>
          <p:cNvPr id="7" name="out">
            <a:hlinkClick r:id="" action="ppaction://media"/>
            <a:extLst>
              <a:ext uri="{FF2B5EF4-FFF2-40B4-BE49-F238E27FC236}">
                <a16:creationId xmlns:a16="http://schemas.microsoft.com/office/drawing/2014/main" id="{9C70CFF3-F62E-47B3-90C1-F92922C61E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88240" y="1125114"/>
            <a:ext cx="5666139" cy="4249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6F6CC-0E7B-40D2-A24F-9E5658F00F15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Better Simulation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C750D-6237-49D2-8F79-E233E15E9F4D}"/>
              </a:ext>
            </a:extLst>
          </p:cNvPr>
          <p:cNvSpPr txBox="1"/>
          <p:nvPr/>
        </p:nvSpPr>
        <p:spPr>
          <a:xfrm>
            <a:off x="718956" y="5088531"/>
            <a:ext cx="847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improve the MATLAB scripts in calculating ground reaction force, which improves the simulation results. Now it can provide whole gait cycle walking. Related diagrams are shown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271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0B709D-E1AC-4F53-AA5A-62544C5E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5" t="5650" r="8028" b="4653"/>
          <a:stretch/>
        </p:blipFill>
        <p:spPr>
          <a:xfrm>
            <a:off x="1814840" y="1060983"/>
            <a:ext cx="8585587" cy="5339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BC5E2-1C6F-40B4-8180-06F81401AC74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Angles of Body Segments in Full Gait Cycle</a:t>
            </a:r>
          </a:p>
        </p:txBody>
      </p:sp>
    </p:spTree>
    <p:extLst>
      <p:ext uri="{BB962C8B-B14F-4D97-AF65-F5344CB8AC3E}">
        <p14:creationId xmlns:p14="http://schemas.microsoft.com/office/powerpoint/2010/main" val="29977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693A5-E9E0-4C58-B157-F298F698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t="5650" r="8028" b="4887"/>
          <a:stretch/>
        </p:blipFill>
        <p:spPr>
          <a:xfrm>
            <a:off x="1779940" y="1179645"/>
            <a:ext cx="8620488" cy="5325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D1D09-8E1D-4342-80B2-23A89C6EFD53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Active Torque in Full Gait Cycle</a:t>
            </a:r>
          </a:p>
        </p:txBody>
      </p:sp>
    </p:spTree>
    <p:extLst>
      <p:ext uri="{BB962C8B-B14F-4D97-AF65-F5344CB8AC3E}">
        <p14:creationId xmlns:p14="http://schemas.microsoft.com/office/powerpoint/2010/main" val="28329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E9111-DD56-4281-AA87-F172D54E3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5" t="5181" r="7687" b="4653"/>
          <a:stretch/>
        </p:blipFill>
        <p:spPr>
          <a:xfrm>
            <a:off x="1849740" y="1088904"/>
            <a:ext cx="8585588" cy="5367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B3B0B-D5AD-4FF3-893F-8B334DE3723D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Torque in Full Gait Cycle</a:t>
            </a:r>
          </a:p>
        </p:txBody>
      </p:sp>
    </p:spTree>
    <p:extLst>
      <p:ext uri="{BB962C8B-B14F-4D97-AF65-F5344CB8AC3E}">
        <p14:creationId xmlns:p14="http://schemas.microsoft.com/office/powerpoint/2010/main" val="332881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2019-01-24T21:24:34Z</dcterms:created>
  <dcterms:modified xsi:type="dcterms:W3CDTF">2019-01-24T21:25:28Z</dcterms:modified>
</cp:coreProperties>
</file>