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F162A-DDA1-46B0-ACC7-D403EBF3CB5F}" v="526" dt="2019-02-22T23:11:5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97A09FF9-BDC7-4C65-A734-A3782D53C6DD}"/>
    <pc:docChg chg="undo custSel addSld delSld modSld">
      <pc:chgData name="Sichao Zhang" userId="baca463c2301c347" providerId="LiveId" clId="{97A09FF9-BDC7-4C65-A734-A3782D53C6DD}" dt="2019-02-22T21:27:09.831" v="2563" actId="20577"/>
      <pc:docMkLst>
        <pc:docMk/>
      </pc:docMkLst>
      <pc:sldChg chg="addSp delSp modSp add">
        <pc:chgData name="Sichao Zhang" userId="baca463c2301c347" providerId="LiveId" clId="{97A09FF9-BDC7-4C65-A734-A3782D53C6DD}" dt="2019-02-19T18:17:01.272" v="1213" actId="20577"/>
        <pc:sldMkLst>
          <pc:docMk/>
          <pc:sldMk cId="3423659417" sldId="256"/>
        </pc:sldMkLst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2" creationId="{96119FCF-FD81-48EA-B9D7-651877E1EE95}"/>
          </ac:spMkLst>
        </pc:spChg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3" creationId="{1166EED6-34A9-4041-9AA7-5CE5A291D9AA}"/>
          </ac:spMkLst>
        </pc:spChg>
        <pc:spChg chg="add mod">
          <ac:chgData name="Sichao Zhang" userId="baca463c2301c347" providerId="LiveId" clId="{97A09FF9-BDC7-4C65-A734-A3782D53C6DD}" dt="2019-02-19T18:17:01.272" v="1213" actId="20577"/>
          <ac:spMkLst>
            <pc:docMk/>
            <pc:sldMk cId="3423659417" sldId="256"/>
            <ac:spMk id="4" creationId="{4F9AC4E9-2AA0-4F46-BDBD-26DBB2F351DA}"/>
          </ac:spMkLst>
        </pc:spChg>
        <pc:spChg chg="add del">
          <ac:chgData name="Sichao Zhang" userId="baca463c2301c347" providerId="LiveId" clId="{97A09FF9-BDC7-4C65-A734-A3782D53C6DD}" dt="2019-02-19T17:52:47.485" v="907"/>
          <ac:spMkLst>
            <pc:docMk/>
            <pc:sldMk cId="3423659417" sldId="256"/>
            <ac:spMk id="5" creationId="{EF09A96D-5E4F-4819-81AF-81D2C665AF6B}"/>
          </ac:spMkLst>
        </pc:spChg>
      </pc:sldChg>
      <pc:sldChg chg="addSp modSp add del">
        <pc:chgData name="Sichao Zhang" userId="baca463c2301c347" providerId="LiveId" clId="{97A09FF9-BDC7-4C65-A734-A3782D53C6DD}" dt="2019-02-21T20:39:01.633" v="2509" actId="2696"/>
        <pc:sldMkLst>
          <pc:docMk/>
          <pc:sldMk cId="4190827635" sldId="257"/>
        </pc:sldMkLst>
        <pc:spChg chg="add mod">
          <ac:chgData name="Sichao Zhang" userId="baca463c2301c347" providerId="LiveId" clId="{97A09FF9-BDC7-4C65-A734-A3782D53C6DD}" dt="2019-02-19T20:35:52.686" v="1518" actId="20577"/>
          <ac:spMkLst>
            <pc:docMk/>
            <pc:sldMk cId="4190827635" sldId="257"/>
            <ac:spMk id="2" creationId="{8E06B15F-A001-4BDB-AF0F-D33C1CA23726}"/>
          </ac:spMkLst>
        </pc:spChg>
        <pc:spChg chg="add mod">
          <ac:chgData name="Sichao Zhang" userId="baca463c2301c347" providerId="LiveId" clId="{97A09FF9-BDC7-4C65-A734-A3782D53C6DD}" dt="2019-02-19T20:32:28.028" v="1319" actId="1076"/>
          <ac:spMkLst>
            <pc:docMk/>
            <pc:sldMk cId="4190827635" sldId="257"/>
            <ac:spMk id="3" creationId="{21E5BE21-1D32-452F-9B33-A6F06D45AF40}"/>
          </ac:spMkLst>
        </pc:spChg>
        <pc:spChg chg="mod">
          <ac:chgData name="Sichao Zhang" userId="baca463c2301c347" providerId="LiveId" clId="{97A09FF9-BDC7-4C65-A734-A3782D53C6DD}" dt="2019-02-19T20:28:59.280" v="1312" actId="20577"/>
          <ac:spMkLst>
            <pc:docMk/>
            <pc:sldMk cId="4190827635" sldId="257"/>
            <ac:spMk id="4" creationId="{4F9AC4E9-2AA0-4F46-BDBD-26DBB2F351DA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8" creationId="{8CA7BB9A-2828-4F25-8B85-EFF793AFE5E2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9" creationId="{5970A055-6C82-40B3-BB5B-3E62E7D86C98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10" creationId="{70153033-F4DA-4E82-A550-F41B5E02C450}"/>
          </ac:spMkLst>
        </pc:sp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5" creationId="{16440C40-3B7B-452F-9587-B45DB2F38932}"/>
          </ac:picMkLst>
        </pc:pic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6" creationId="{5776E8AA-68B2-4160-A999-04F7A66C686E}"/>
          </ac:picMkLst>
        </pc:pic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7" creationId="{64CEC2EF-C860-46B6-8F04-1433A2F0E7EA}"/>
          </ac:picMkLst>
        </pc:picChg>
      </pc:sldChg>
      <pc:sldChg chg="addSp delSp modSp add">
        <pc:chgData name="Sichao Zhang" userId="baca463c2301c347" providerId="LiveId" clId="{97A09FF9-BDC7-4C65-A734-A3782D53C6DD}" dt="2019-02-21T21:03:45.195" v="2559" actId="20577"/>
        <pc:sldMkLst>
          <pc:docMk/>
          <pc:sldMk cId="3876181118" sldId="258"/>
        </pc:sldMkLst>
        <pc:spChg chg="del">
          <ac:chgData name="Sichao Zhang" userId="baca463c2301c347" providerId="LiveId" clId="{97A09FF9-BDC7-4C65-A734-A3782D53C6DD}" dt="2019-02-21T20:10:35.336" v="1520" actId="478"/>
          <ac:spMkLst>
            <pc:docMk/>
            <pc:sldMk cId="3876181118" sldId="258"/>
            <ac:spMk id="2" creationId="{14A9EF61-7A52-4324-B687-79DC48E21143}"/>
          </ac:spMkLst>
        </pc:spChg>
        <pc:spChg chg="add mod">
          <ac:chgData name="Sichao Zhang" userId="baca463c2301c347" providerId="LiveId" clId="{97A09FF9-BDC7-4C65-A734-A3782D53C6DD}" dt="2019-02-21T21:03:45.195" v="2559" actId="20577"/>
          <ac:spMkLst>
            <pc:docMk/>
            <pc:sldMk cId="3876181118" sldId="258"/>
            <ac:spMk id="2" creationId="{7F57719F-7ABC-4D8C-B20F-65E6FE41D2A8}"/>
          </ac:spMkLst>
        </pc:spChg>
        <pc:spChg chg="del">
          <ac:chgData name="Sichao Zhang" userId="baca463c2301c347" providerId="LiveId" clId="{97A09FF9-BDC7-4C65-A734-A3782D53C6DD}" dt="2019-02-21T20:10:35.336" v="1520" actId="478"/>
          <ac:spMkLst>
            <pc:docMk/>
            <pc:sldMk cId="3876181118" sldId="258"/>
            <ac:spMk id="3" creationId="{5B0955D6-3F61-4CCD-937A-436B98C16043}"/>
          </ac:spMkLst>
        </pc:spChg>
        <pc:spChg chg="add mod">
          <ac:chgData name="Sichao Zhang" userId="baca463c2301c347" providerId="LiveId" clId="{97A09FF9-BDC7-4C65-A734-A3782D53C6DD}" dt="2019-02-21T20:11:38.870" v="1653" actId="20577"/>
          <ac:spMkLst>
            <pc:docMk/>
            <pc:sldMk cId="3876181118" sldId="258"/>
            <ac:spMk id="4" creationId="{83416572-192D-43C5-B88D-3F7C5B97BC0D}"/>
          </ac:spMkLst>
        </pc:spChg>
        <pc:spChg chg="add mod">
          <ac:chgData name="Sichao Zhang" userId="baca463c2301c347" providerId="LiveId" clId="{97A09FF9-BDC7-4C65-A734-A3782D53C6DD}" dt="2019-02-21T21:02:02.390" v="2549" actId="20577"/>
          <ac:spMkLst>
            <pc:docMk/>
            <pc:sldMk cId="3876181118" sldId="258"/>
            <ac:spMk id="5" creationId="{19161629-3246-4E0A-A1B0-C50A3D7B104A}"/>
          </ac:spMkLst>
        </pc:spChg>
        <pc:spChg chg="add del">
          <ac:chgData name="Sichao Zhang" userId="baca463c2301c347" providerId="LiveId" clId="{97A09FF9-BDC7-4C65-A734-A3782D53C6DD}" dt="2019-02-21T20:19:08.602" v="1950"/>
          <ac:spMkLst>
            <pc:docMk/>
            <pc:sldMk cId="3876181118" sldId="258"/>
            <ac:spMk id="6" creationId="{9E9953B7-BB41-4867-8C88-232B9A279806}"/>
          </ac:spMkLst>
        </pc:spChg>
      </pc:sldChg>
      <pc:sldChg chg="modSp add">
        <pc:chgData name="Sichao Zhang" userId="baca463c2301c347" providerId="LiveId" clId="{97A09FF9-BDC7-4C65-A734-A3782D53C6DD}" dt="2019-02-21T20:39:52.531" v="2522"/>
        <pc:sldMkLst>
          <pc:docMk/>
          <pc:sldMk cId="3557025810" sldId="259"/>
        </pc:sldMkLst>
        <pc:spChg chg="mod">
          <ac:chgData name="Sichao Zhang" userId="baca463c2301c347" providerId="LiveId" clId="{97A09FF9-BDC7-4C65-A734-A3782D53C6DD}" dt="2019-02-21T20:39:52.531" v="2522"/>
          <ac:spMkLst>
            <pc:docMk/>
            <pc:sldMk cId="3557025810" sldId="259"/>
            <ac:spMk id="5" creationId="{19161629-3246-4E0A-A1B0-C50A3D7B104A}"/>
          </ac:spMkLst>
        </pc:spChg>
      </pc:sldChg>
      <pc:sldChg chg="addSp delSp modSp add">
        <pc:chgData name="Sichao Zhang" userId="baca463c2301c347" providerId="LiveId" clId="{97A09FF9-BDC7-4C65-A734-A3782D53C6DD}" dt="2019-02-22T21:27:09.831" v="2563" actId="20577"/>
        <pc:sldMkLst>
          <pc:docMk/>
          <pc:sldMk cId="3932999323" sldId="260"/>
        </pc:sldMkLst>
        <pc:spChg chg="del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2" creationId="{D397C3A8-DF7D-4775-A15E-3B7BB679602D}"/>
          </ac:spMkLst>
        </pc:spChg>
        <pc:spChg chg="del mod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3" creationId="{90A1B592-8D3B-49CB-8F6B-CC6E8870A4B0}"/>
          </ac:spMkLst>
        </pc:spChg>
        <pc:spChg chg="add mod">
          <ac:chgData name="Sichao Zhang" userId="baca463c2301c347" providerId="LiveId" clId="{97A09FF9-BDC7-4C65-A734-A3782D53C6DD}" dt="2019-02-21T21:28:49.064" v="2560" actId="1076"/>
          <ac:spMkLst>
            <pc:docMk/>
            <pc:sldMk cId="3932999323" sldId="260"/>
            <ac:spMk id="4" creationId="{EC44069E-0E47-45F7-A6A9-29B6E2280A19}"/>
          </ac:spMkLst>
        </pc:spChg>
        <pc:spChg chg="add mod">
          <ac:chgData name="Sichao Zhang" userId="baca463c2301c347" providerId="LiveId" clId="{97A09FF9-BDC7-4C65-A734-A3782D53C6DD}" dt="2019-02-22T21:27:09.831" v="2563" actId="20577"/>
          <ac:spMkLst>
            <pc:docMk/>
            <pc:sldMk cId="3932999323" sldId="260"/>
            <ac:spMk id="5" creationId="{0706A4C6-B249-42D9-87F6-50A940B7084F}"/>
          </ac:spMkLst>
        </pc:spChg>
      </pc:sldChg>
    </pc:docChg>
  </pc:docChgLst>
  <pc:docChgLst>
    <pc:chgData name="Sichao Zhang" userId="baca463c2301c347" providerId="LiveId" clId="{664F162A-DDA1-46B0-ACC7-D403EBF3CB5F}"/>
    <pc:docChg chg="undo custSel addSld delSld modSld">
      <pc:chgData name="Sichao Zhang" userId="baca463c2301c347" providerId="LiveId" clId="{664F162A-DDA1-46B0-ACC7-D403EBF3CB5F}" dt="2019-02-22T23:12:02.340" v="855" actId="1076"/>
      <pc:docMkLst>
        <pc:docMk/>
      </pc:docMkLst>
      <pc:sldChg chg="del">
        <pc:chgData name="Sichao Zhang" userId="baca463c2301c347" providerId="LiveId" clId="{664F162A-DDA1-46B0-ACC7-D403EBF3CB5F}" dt="2019-02-22T22:29:21.265" v="0" actId="2696"/>
        <pc:sldMkLst>
          <pc:docMk/>
          <pc:sldMk cId="3876181118" sldId="258"/>
        </pc:sldMkLst>
      </pc:sldChg>
      <pc:sldChg chg="del">
        <pc:chgData name="Sichao Zhang" userId="baca463c2301c347" providerId="LiveId" clId="{664F162A-DDA1-46B0-ACC7-D403EBF3CB5F}" dt="2019-02-22T22:29:21.783" v="1" actId="2696"/>
        <pc:sldMkLst>
          <pc:docMk/>
          <pc:sldMk cId="3557025810" sldId="259"/>
        </pc:sldMkLst>
      </pc:sldChg>
      <pc:sldChg chg="addSp delSp modSp">
        <pc:chgData name="Sichao Zhang" userId="baca463c2301c347" providerId="LiveId" clId="{664F162A-DDA1-46B0-ACC7-D403EBF3CB5F}" dt="2019-02-22T23:12:02.340" v="855" actId="1076"/>
        <pc:sldMkLst>
          <pc:docMk/>
          <pc:sldMk cId="3932999323" sldId="260"/>
        </pc:sldMkLst>
        <pc:spChg chg="add del">
          <ac:chgData name="Sichao Zhang" userId="baca463c2301c347" providerId="LiveId" clId="{664F162A-DDA1-46B0-ACC7-D403EBF3CB5F}" dt="2019-02-22T23:04:23.457" v="703"/>
          <ac:spMkLst>
            <pc:docMk/>
            <pc:sldMk cId="3932999323" sldId="260"/>
            <ac:spMk id="2" creationId="{D7CC38DC-E902-48ED-82FF-6319EAE0FAA6}"/>
          </ac:spMkLst>
        </pc:spChg>
        <pc:spChg chg="add del mod">
          <ac:chgData name="Sichao Zhang" userId="baca463c2301c347" providerId="LiveId" clId="{664F162A-DDA1-46B0-ACC7-D403EBF3CB5F}" dt="2019-02-22T23:07:29.882" v="758" actId="1076"/>
          <ac:spMkLst>
            <pc:docMk/>
            <pc:sldMk cId="3932999323" sldId="260"/>
            <ac:spMk id="4" creationId="{EC44069E-0E47-45F7-A6A9-29B6E2280A19}"/>
          </ac:spMkLst>
        </pc:spChg>
        <pc:spChg chg="mod">
          <ac:chgData name="Sichao Zhang" userId="baca463c2301c347" providerId="LiveId" clId="{664F162A-DDA1-46B0-ACC7-D403EBF3CB5F}" dt="2019-02-22T23:12:02.340" v="855" actId="1076"/>
          <ac:spMkLst>
            <pc:docMk/>
            <pc:sldMk cId="3932999323" sldId="260"/>
            <ac:spMk id="5" creationId="{0706A4C6-B249-42D9-87F6-50A940B7084F}"/>
          </ac:spMkLst>
        </pc:spChg>
      </pc:sldChg>
      <pc:sldChg chg="modSp add del">
        <pc:chgData name="Sichao Zhang" userId="baca463c2301c347" providerId="LiveId" clId="{664F162A-DDA1-46B0-ACC7-D403EBF3CB5F}" dt="2019-02-22T23:11:23.777" v="773" actId="2696"/>
        <pc:sldMkLst>
          <pc:docMk/>
          <pc:sldMk cId="1745348002" sldId="261"/>
        </pc:sldMkLst>
        <pc:spChg chg="mod">
          <ac:chgData name="Sichao Zhang" userId="baca463c2301c347" providerId="LiveId" clId="{664F162A-DDA1-46B0-ACC7-D403EBF3CB5F}" dt="2019-02-22T23:05:08.467" v="707" actId="120"/>
          <ac:spMkLst>
            <pc:docMk/>
            <pc:sldMk cId="1745348002" sldId="261"/>
            <ac:spMk id="5" creationId="{0706A4C6-B249-42D9-87F6-50A940B708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3456-A9D1-4718-94BF-802F5B2D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E629-E6E9-4885-AA44-39017EDA9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8251-DE57-4D9B-84D1-DE6F51A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ED10-C1D1-41BB-B9C6-4C18DFA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F2D6-44BF-4876-9312-CF284BB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B36-EF59-474E-A614-6927DE1C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1315-EF29-4408-84C8-AFC96821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3ED3-8923-40FE-A373-ED3B17B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0549-B30C-442A-BDE5-864E802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F23F-A22E-4208-8967-C53D3A7C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296C4-B03E-4088-BEF9-3630C24D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7EDE2-F632-40C3-9127-F4698B49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A9FE-8179-4E11-98C4-9CADB2F9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0464-144D-49B5-BE7B-3ECDF1B3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69DB-BE78-42F0-AC38-2667A7C7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203-C93A-49ED-80F9-F9EFF59C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B6A-E663-4B38-9306-FE7698C6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288D-A4CE-4B5F-A76A-3F4394B3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5C50-D778-4E55-9C16-8FF0322F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DD3C-003E-48B6-AA62-E634C67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F41-15CE-4CC8-87C6-E7A97E8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4B4B-9F7F-4923-9E8B-B1214746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B51F-9B2A-4895-94F7-B6EBA451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DF84-0BE5-4F1E-A741-4A3CCEA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7705-37DE-4589-96CB-FCDCB1FE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853A-1749-4D6F-86D4-669FCEF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711-C336-4701-A879-0458A81D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2A8-1D8C-48B1-842C-5557D566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3FC4-8DAA-4A14-8DCB-E1A55C18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19B-BCDB-4298-A0D0-84E096E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67E9-4882-4FB0-B097-B071ACE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4706-FE67-4D96-9CCA-A6BC46FE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B479-B139-42A3-8EA7-C9CB1789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85EB-A378-42CC-80E4-5D0BBE24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D798-D87E-4710-ACC4-7D64A2E1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7DE10-3241-4FD2-8F2C-1B88AB82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F36E4-0AF6-4EC9-90E6-83A4463C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8C82-C66D-4417-8435-4E85CB29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C6E93-0A1E-49D7-9B4A-72A4B57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8CF-C18A-4D56-8F25-D7D7F06F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F85F-6DB2-47C8-8C2C-4D893C4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31E2-041B-4FE4-AFCF-D915A4F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DA271-0F4C-476E-96B1-6C977DD9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D9E2-FC9D-4FEA-85F1-A1C5A16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73C5F-0F10-44B5-8CF0-99227016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FB725-AB4F-4372-B534-D34C62A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54A-D98E-4020-9087-BBBB1973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1F9A-AB26-4390-9CEB-ED62F097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ED6E-5387-4BF7-B307-6771BAFB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A72A-E38D-45C9-84C1-C5186F64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FCF8-FA15-4BD0-9ED0-DEC2845C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92C9-0AB4-4183-98E7-63AD748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509-3784-457B-B0E1-6CC2D184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60F1D-CFC3-4190-8985-181055F33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3C40D-3E96-4056-8BC6-B113808E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5CD1-C731-42A2-8A2E-6E26D3F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A32D-E8D0-4684-9290-163F6118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0CA9-0B9D-4343-96F3-0491C7F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BD341-7D59-440C-8243-2870094B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DE7C-6FDF-40E4-9D2A-B2709605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6D89-32E5-4FC4-84E9-2A7D1B54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6C2D-2E0D-4FA4-B067-B3C22A48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0976-3B92-490A-8279-452808C4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/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Body Dynamic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(10*1) vector of generalized coordinates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are (7*1 ) matrices of active torque and passive torque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(10*7)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(8*1) matrix of ground reaction force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(10*8) matrix</a:t>
                </a:r>
              </a:p>
              <a:p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(20*1) matrix of muscle torque,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(7*20) matrix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:endParaRPr lang="en-US" b="1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 with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assistant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device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dirty="0"/>
                  <a:t> is a (10*1) matrix of device actuator (underactuated)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blipFill>
                <a:blip r:embed="rId2"/>
                <a:stretch>
                  <a:fillRect l="-466" t="-460" r="-673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6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4069E-0E47-45F7-A6A9-29B6E2280A19}"/>
                  </a:ext>
                </a:extLst>
              </p:cNvPr>
              <p:cNvSpPr txBox="1"/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Calculate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4069E-0E47-45F7-A6A9-29B6E2280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blipFill>
                <a:blip r:embed="rId2"/>
                <a:stretch>
                  <a:fillRect l="-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/>
              <p:nvPr/>
            </p:nvSpPr>
            <p:spPr>
              <a:xfrm>
                <a:off x="788757" y="649155"/>
                <a:ext cx="10337606" cy="6200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Suppose we are adding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directly, for the two systems</a:t>
                </a:r>
              </a:p>
              <a:p>
                <a:r>
                  <a:rPr lang="en-US" dirty="0"/>
                  <a:t>Natural Body Dynamic System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(1)</a:t>
                </a:r>
              </a:p>
              <a:p>
                <a:r>
                  <a:rPr lang="en-US" dirty="0"/>
                  <a:t>Foot Drop System (Disable Tm(15or17))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̈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(2)</a:t>
                </a:r>
              </a:p>
              <a:p>
                <a:endParaRPr lang="en-US" dirty="0"/>
              </a:p>
              <a:p>
                <a:r>
                  <a:rPr lang="en-US" dirty="0"/>
                  <a:t>(2) - (1):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0…−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,0,0,0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Then we can get 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0,0,0,0,0,0,0,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,0,−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(the problem is that we can not calculate Tm(17) directly from current states)</a:t>
                </a:r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If the system is underactuated,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Thus we can easily design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, to make the matching condition satisfied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Since it’s easy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Then these two systems match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649155"/>
                <a:ext cx="10337606" cy="6200993"/>
              </a:xfrm>
              <a:prstGeom prst="rect">
                <a:avLst/>
              </a:prstGeom>
              <a:blipFill>
                <a:blip r:embed="rId3"/>
                <a:stretch>
                  <a:fillRect l="-472" t="-491" b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99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353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2019-02-18T19:07:10Z</dcterms:created>
  <dcterms:modified xsi:type="dcterms:W3CDTF">2019-02-22T23:12:04Z</dcterms:modified>
</cp:coreProperties>
</file>