
<file path=[Content_Types].xml><?xml version="1.0" encoding="utf-8"?>
<Types xmlns="http://schemas.openxmlformats.org/package/2006/content-types">
  <Default Extension="avi" ContentType="video/x-msvideo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74" r:id="rId6"/>
    <p:sldId id="272" r:id="rId7"/>
    <p:sldId id="273" r:id="rId8"/>
    <p:sldId id="26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2FB2E-A158-4467-A223-A5E00869A644}" v="128" dt="2019-02-01T20:02:08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2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chao Zhang" userId="baca463c2301c347" providerId="LiveId" clId="{20B2FB2E-A158-4467-A223-A5E00869A644}"/>
    <pc:docChg chg="undo custSel addSld delSld modSld sldOrd">
      <pc:chgData name="Sichao Zhang" userId="baca463c2301c347" providerId="LiveId" clId="{20B2FB2E-A158-4467-A223-A5E00869A644}" dt="2019-02-01T20:36:17.645" v="3292" actId="1036"/>
      <pc:docMkLst>
        <pc:docMk/>
      </pc:docMkLst>
      <pc:sldChg chg="addSp delSp modSp add">
        <pc:chgData name="Sichao Zhang" userId="baca463c2301c347" providerId="LiveId" clId="{20B2FB2E-A158-4467-A223-A5E00869A644}" dt="2019-02-01T20:13:47.490" v="3291" actId="20577"/>
        <pc:sldMkLst>
          <pc:docMk/>
          <pc:sldMk cId="3336195602" sldId="256"/>
        </pc:sldMkLst>
        <pc:spChg chg="add mod">
          <ac:chgData name="Sichao Zhang" userId="baca463c2301c347" providerId="LiveId" clId="{20B2FB2E-A158-4467-A223-A5E00869A644}" dt="2019-01-30T19:43:23.508" v="590" actId="113"/>
          <ac:spMkLst>
            <pc:docMk/>
            <pc:sldMk cId="3336195602" sldId="256"/>
            <ac:spMk id="2" creationId="{CE4D00D8-BEEE-4F1D-AF2E-DC344D31B2C3}"/>
          </ac:spMkLst>
        </pc:spChg>
        <pc:spChg chg="del">
          <ac:chgData name="Sichao Zhang" userId="baca463c2301c347" providerId="LiveId" clId="{20B2FB2E-A158-4467-A223-A5E00869A644}" dt="2019-01-30T18:27:20.857" v="2" actId="478"/>
          <ac:spMkLst>
            <pc:docMk/>
            <pc:sldMk cId="3336195602" sldId="256"/>
            <ac:spMk id="2" creationId="{D222A31B-9C7B-4DEA-88A2-988953A65621}"/>
          </ac:spMkLst>
        </pc:spChg>
        <pc:spChg chg="del">
          <ac:chgData name="Sichao Zhang" userId="baca463c2301c347" providerId="LiveId" clId="{20B2FB2E-A158-4467-A223-A5E00869A644}" dt="2019-01-30T18:27:19.407" v="1" actId="478"/>
          <ac:spMkLst>
            <pc:docMk/>
            <pc:sldMk cId="3336195602" sldId="256"/>
            <ac:spMk id="3" creationId="{AB411CBD-6B6C-4A6E-8D69-D911893DB727}"/>
          </ac:spMkLst>
        </pc:spChg>
        <pc:spChg chg="add mod">
          <ac:chgData name="Sichao Zhang" userId="baca463c2301c347" providerId="LiveId" clId="{20B2FB2E-A158-4467-A223-A5E00869A644}" dt="2019-02-01T20:12:52.976" v="3290" actId="1076"/>
          <ac:spMkLst>
            <pc:docMk/>
            <pc:sldMk cId="3336195602" sldId="256"/>
            <ac:spMk id="3" creationId="{BD0E5EF7-59E6-4844-9D7E-564929EB844F}"/>
          </ac:spMkLst>
        </pc:spChg>
        <pc:spChg chg="add mod">
          <ac:chgData name="Sichao Zhang" userId="baca463c2301c347" providerId="LiveId" clId="{20B2FB2E-A158-4467-A223-A5E00869A644}" dt="2019-02-01T20:13:47.490" v="3291" actId="20577"/>
          <ac:spMkLst>
            <pc:docMk/>
            <pc:sldMk cId="3336195602" sldId="256"/>
            <ac:spMk id="4" creationId="{0602FA41-7D17-49DA-907E-B0C068E6D60A}"/>
          </ac:spMkLst>
        </pc:spChg>
        <pc:picChg chg="add mod">
          <ac:chgData name="Sichao Zhang" userId="baca463c2301c347" providerId="LiveId" clId="{20B2FB2E-A158-4467-A223-A5E00869A644}" dt="2019-01-30T19:55:34.307" v="882" actId="1076"/>
          <ac:picMkLst>
            <pc:docMk/>
            <pc:sldMk cId="3336195602" sldId="256"/>
            <ac:picMk id="1026" creationId="{AA47605A-A585-4854-8DCD-BACF8A04B169}"/>
          </ac:picMkLst>
        </pc:picChg>
      </pc:sldChg>
      <pc:sldChg chg="addSp delSp modSp add">
        <pc:chgData name="Sichao Zhang" userId="baca463c2301c347" providerId="LiveId" clId="{20B2FB2E-A158-4467-A223-A5E00869A644}" dt="2019-01-30T19:55:16.794" v="881" actId="1036"/>
        <pc:sldMkLst>
          <pc:docMk/>
          <pc:sldMk cId="2532996006" sldId="257"/>
        </pc:sldMkLst>
        <pc:spChg chg="del">
          <ac:chgData name="Sichao Zhang" userId="baca463c2301c347" providerId="LiveId" clId="{20B2FB2E-A158-4467-A223-A5E00869A644}" dt="2019-01-30T19:49:54.406" v="595" actId="478"/>
          <ac:spMkLst>
            <pc:docMk/>
            <pc:sldMk cId="2532996006" sldId="257"/>
            <ac:spMk id="2" creationId="{83AD8B15-01F9-42DF-856A-BEB7D244FD82}"/>
          </ac:spMkLst>
        </pc:spChg>
        <pc:spChg chg="del">
          <ac:chgData name="Sichao Zhang" userId="baca463c2301c347" providerId="LiveId" clId="{20B2FB2E-A158-4467-A223-A5E00869A644}" dt="2019-01-30T19:49:54.406" v="595" actId="478"/>
          <ac:spMkLst>
            <pc:docMk/>
            <pc:sldMk cId="2532996006" sldId="257"/>
            <ac:spMk id="3" creationId="{CB70F03C-A55E-4342-85C3-6834D493DFD7}"/>
          </ac:spMkLst>
        </pc:spChg>
        <pc:spChg chg="add mod">
          <ac:chgData name="Sichao Zhang" userId="baca463c2301c347" providerId="LiveId" clId="{20B2FB2E-A158-4467-A223-A5E00869A644}" dt="2019-01-30T19:50:47.968" v="622" actId="20577"/>
          <ac:spMkLst>
            <pc:docMk/>
            <pc:sldMk cId="2532996006" sldId="257"/>
            <ac:spMk id="5" creationId="{869EFB1A-7D34-4250-9A62-A375816AF67F}"/>
          </ac:spMkLst>
        </pc:spChg>
        <pc:spChg chg="add mod">
          <ac:chgData name="Sichao Zhang" userId="baca463c2301c347" providerId="LiveId" clId="{20B2FB2E-A158-4467-A223-A5E00869A644}" dt="2019-01-30T19:54:21.052" v="865" actId="20577"/>
          <ac:spMkLst>
            <pc:docMk/>
            <pc:sldMk cId="2532996006" sldId="257"/>
            <ac:spMk id="6" creationId="{2431B7F5-538B-4EC9-934D-0702F3CFB355}"/>
          </ac:spMkLst>
        </pc:spChg>
        <pc:spChg chg="add mod">
          <ac:chgData name="Sichao Zhang" userId="baca463c2301c347" providerId="LiveId" clId="{20B2FB2E-A158-4467-A223-A5E00869A644}" dt="2019-01-30T19:54:53.572" v="869" actId="1582"/>
          <ac:spMkLst>
            <pc:docMk/>
            <pc:sldMk cId="2532996006" sldId="257"/>
            <ac:spMk id="7" creationId="{385DE21C-94D2-46BA-821B-E762B59A6C5C}"/>
          </ac:spMkLst>
        </pc:spChg>
        <pc:spChg chg="add mod">
          <ac:chgData name="Sichao Zhang" userId="baca463c2301c347" providerId="LiveId" clId="{20B2FB2E-A158-4467-A223-A5E00869A644}" dt="2019-01-30T19:55:08.430" v="873" actId="14100"/>
          <ac:spMkLst>
            <pc:docMk/>
            <pc:sldMk cId="2532996006" sldId="257"/>
            <ac:spMk id="8" creationId="{6DB55679-8F4D-4067-858A-7163789C17E8}"/>
          </ac:spMkLst>
        </pc:spChg>
        <pc:spChg chg="add mod">
          <ac:chgData name="Sichao Zhang" userId="baca463c2301c347" providerId="LiveId" clId="{20B2FB2E-A158-4467-A223-A5E00869A644}" dt="2019-01-30T19:55:16.794" v="881" actId="1036"/>
          <ac:spMkLst>
            <pc:docMk/>
            <pc:sldMk cId="2532996006" sldId="257"/>
            <ac:spMk id="9" creationId="{5EE5DF38-DCB0-49C7-BB3F-2D8FC9B021BD}"/>
          </ac:spMkLst>
        </pc:spChg>
        <pc:picChg chg="add mod">
          <ac:chgData name="Sichao Zhang" userId="baca463c2301c347" providerId="LiveId" clId="{20B2FB2E-A158-4467-A223-A5E00869A644}" dt="2019-01-30T19:50:51.150" v="623" actId="1076"/>
          <ac:picMkLst>
            <pc:docMk/>
            <pc:sldMk cId="2532996006" sldId="257"/>
            <ac:picMk id="4" creationId="{43F1C657-099C-406A-A6F4-C5F2730B6629}"/>
          </ac:picMkLst>
        </pc:picChg>
      </pc:sldChg>
      <pc:sldChg chg="addSp delSp modSp add">
        <pc:chgData name="Sichao Zhang" userId="baca463c2301c347" providerId="LiveId" clId="{20B2FB2E-A158-4467-A223-A5E00869A644}" dt="2019-02-01T20:36:17.645" v="3292" actId="1036"/>
        <pc:sldMkLst>
          <pc:docMk/>
          <pc:sldMk cId="1308768648" sldId="258"/>
        </pc:sldMkLst>
        <pc:spChg chg="del">
          <ac:chgData name="Sichao Zhang" userId="baca463c2301c347" providerId="LiveId" clId="{20B2FB2E-A158-4467-A223-A5E00869A644}" dt="2019-01-30T20:06:10.824" v="885" actId="478"/>
          <ac:spMkLst>
            <pc:docMk/>
            <pc:sldMk cId="1308768648" sldId="258"/>
            <ac:spMk id="2" creationId="{40B3EC8E-8198-495A-9DB8-95D680DD9F6D}"/>
          </ac:spMkLst>
        </pc:spChg>
        <pc:spChg chg="del">
          <ac:chgData name="Sichao Zhang" userId="baca463c2301c347" providerId="LiveId" clId="{20B2FB2E-A158-4467-A223-A5E00869A644}" dt="2019-01-30T20:06:08.817" v="884" actId="478"/>
          <ac:spMkLst>
            <pc:docMk/>
            <pc:sldMk cId="1308768648" sldId="258"/>
            <ac:spMk id="3" creationId="{E5FA69ED-4BE0-44F4-B020-475759CB3AEE}"/>
          </ac:spMkLst>
        </pc:spChg>
        <pc:spChg chg="add mod">
          <ac:chgData name="Sichao Zhang" userId="baca463c2301c347" providerId="LiveId" clId="{20B2FB2E-A158-4467-A223-A5E00869A644}" dt="2019-01-30T20:12:23.362" v="921" actId="1076"/>
          <ac:spMkLst>
            <pc:docMk/>
            <pc:sldMk cId="1308768648" sldId="258"/>
            <ac:spMk id="7" creationId="{E595B482-F87D-4180-ACEC-8F5825D5AF1C}"/>
          </ac:spMkLst>
        </pc:spChg>
        <pc:spChg chg="add mod">
          <ac:chgData name="Sichao Zhang" userId="baca463c2301c347" providerId="LiveId" clId="{20B2FB2E-A158-4467-A223-A5E00869A644}" dt="2019-01-30T20:13:00.321" v="950" actId="20577"/>
          <ac:spMkLst>
            <pc:docMk/>
            <pc:sldMk cId="1308768648" sldId="258"/>
            <ac:spMk id="8" creationId="{CB665B55-4688-482C-B71F-D93EFEF1F4E4}"/>
          </ac:spMkLst>
        </pc:spChg>
        <pc:spChg chg="add mod">
          <ac:chgData name="Sichao Zhang" userId="baca463c2301c347" providerId="LiveId" clId="{20B2FB2E-A158-4467-A223-A5E00869A644}" dt="2019-01-30T20:15:23.704" v="1149" actId="20577"/>
          <ac:spMkLst>
            <pc:docMk/>
            <pc:sldMk cId="1308768648" sldId="258"/>
            <ac:spMk id="9" creationId="{7A721921-D755-4FF0-805F-534C9475BC1B}"/>
          </ac:spMkLst>
        </pc:spChg>
        <pc:picChg chg="add del mod modCrop">
          <ac:chgData name="Sichao Zhang" userId="baca463c2301c347" providerId="LiveId" clId="{20B2FB2E-A158-4467-A223-A5E00869A644}" dt="2019-01-30T20:09:07.860" v="891" actId="478"/>
          <ac:picMkLst>
            <pc:docMk/>
            <pc:sldMk cId="1308768648" sldId="258"/>
            <ac:picMk id="4" creationId="{44137937-46F1-415E-A0AC-AC3D7705FE25}"/>
          </ac:picMkLst>
        </pc:picChg>
        <pc:picChg chg="add mod modCrop">
          <ac:chgData name="Sichao Zhang" userId="baca463c2301c347" providerId="LiveId" clId="{20B2FB2E-A158-4467-A223-A5E00869A644}" dt="2019-01-30T20:12:23.362" v="921" actId="1076"/>
          <ac:picMkLst>
            <pc:docMk/>
            <pc:sldMk cId="1308768648" sldId="258"/>
            <ac:picMk id="5" creationId="{19165060-988D-4F4F-9ADC-5DD97ADEC37B}"/>
          </ac:picMkLst>
        </pc:picChg>
        <pc:picChg chg="add mod modCrop">
          <ac:chgData name="Sichao Zhang" userId="baca463c2301c347" providerId="LiveId" clId="{20B2FB2E-A158-4467-A223-A5E00869A644}" dt="2019-02-01T20:36:17.645" v="3292" actId="1036"/>
          <ac:picMkLst>
            <pc:docMk/>
            <pc:sldMk cId="1308768648" sldId="258"/>
            <ac:picMk id="6" creationId="{834D00B4-C849-45FC-9632-64010768848E}"/>
          </ac:picMkLst>
        </pc:picChg>
      </pc:sldChg>
      <pc:sldChg chg="addSp delSp modSp add del">
        <pc:chgData name="Sichao Zhang" userId="baca463c2301c347" providerId="LiveId" clId="{20B2FB2E-A158-4467-A223-A5E00869A644}" dt="2019-02-01T04:50:34.214" v="1595" actId="2696"/>
        <pc:sldMkLst>
          <pc:docMk/>
          <pc:sldMk cId="3184685958" sldId="259"/>
        </pc:sldMkLst>
        <pc:spChg chg="del">
          <ac:chgData name="Sichao Zhang" userId="baca463c2301c347" providerId="LiveId" clId="{20B2FB2E-A158-4467-A223-A5E00869A644}" dt="2019-01-31T17:45:32.576" v="1151" actId="478"/>
          <ac:spMkLst>
            <pc:docMk/>
            <pc:sldMk cId="3184685958" sldId="259"/>
            <ac:spMk id="2" creationId="{3F15AC83-B3F5-48DB-8FFA-F952219F5EA6}"/>
          </ac:spMkLst>
        </pc:spChg>
        <pc:spChg chg="del">
          <ac:chgData name="Sichao Zhang" userId="baca463c2301c347" providerId="LiveId" clId="{20B2FB2E-A158-4467-A223-A5E00869A644}" dt="2019-01-31T17:45:34.639" v="1152" actId="478"/>
          <ac:spMkLst>
            <pc:docMk/>
            <pc:sldMk cId="3184685958" sldId="259"/>
            <ac:spMk id="3" creationId="{04852A9B-B2A7-4868-B6D9-B16678CDCFA0}"/>
          </ac:spMkLst>
        </pc:spChg>
        <pc:spChg chg="add mod">
          <ac:chgData name="Sichao Zhang" userId="baca463c2301c347" providerId="LiveId" clId="{20B2FB2E-A158-4467-A223-A5E00869A644}" dt="2019-02-01T04:29:43.063" v="1455" actId="20577"/>
          <ac:spMkLst>
            <pc:docMk/>
            <pc:sldMk cId="3184685958" sldId="259"/>
            <ac:spMk id="5" creationId="{4FBFCC95-8D74-44EF-8CA9-7E989ADA3794}"/>
          </ac:spMkLst>
        </pc:spChg>
        <pc:spChg chg="add mod">
          <ac:chgData name="Sichao Zhang" userId="baca463c2301c347" providerId="LiveId" clId="{20B2FB2E-A158-4467-A223-A5E00869A644}" dt="2019-01-31T18:39:38.623" v="1210" actId="1076"/>
          <ac:spMkLst>
            <pc:docMk/>
            <pc:sldMk cId="3184685958" sldId="259"/>
            <ac:spMk id="7" creationId="{5C7BCE82-3477-415E-B3AD-690CF869BEFF}"/>
          </ac:spMkLst>
        </pc:spChg>
        <pc:spChg chg="add mod">
          <ac:chgData name="Sichao Zhang" userId="baca463c2301c347" providerId="LiveId" clId="{20B2FB2E-A158-4467-A223-A5E00869A644}" dt="2019-02-01T04:37:24.740" v="1491" actId="14100"/>
          <ac:spMkLst>
            <pc:docMk/>
            <pc:sldMk cId="3184685958" sldId="259"/>
            <ac:spMk id="9" creationId="{4E3DC22D-AD57-4CCB-9F1D-F4F5C17944E4}"/>
          </ac:spMkLst>
        </pc:spChg>
        <pc:spChg chg="add mod">
          <ac:chgData name="Sichao Zhang" userId="baca463c2301c347" providerId="LiveId" clId="{20B2FB2E-A158-4467-A223-A5E00869A644}" dt="2019-02-01T04:37:37.957" v="1492" actId="14100"/>
          <ac:spMkLst>
            <pc:docMk/>
            <pc:sldMk cId="3184685958" sldId="259"/>
            <ac:spMk id="11" creationId="{7D05A2F4-9F48-4106-841C-1EB350135DCF}"/>
          </ac:spMkLst>
        </pc:spChg>
        <pc:spChg chg="add mod">
          <ac:chgData name="Sichao Zhang" userId="baca463c2301c347" providerId="LiveId" clId="{20B2FB2E-A158-4467-A223-A5E00869A644}" dt="2019-01-31T18:39:52.435" v="1212" actId="571"/>
          <ac:spMkLst>
            <pc:docMk/>
            <pc:sldMk cId="3184685958" sldId="259"/>
            <ac:spMk id="13" creationId="{CF7D24CC-89FB-4DFD-BE71-5120E8BD0472}"/>
          </ac:spMkLst>
        </pc:spChg>
        <pc:spChg chg="add mod">
          <ac:chgData name="Sichao Zhang" userId="baca463c2301c347" providerId="LiveId" clId="{20B2FB2E-A158-4467-A223-A5E00869A644}" dt="2019-01-31T18:39:58.514" v="1214" actId="571"/>
          <ac:spMkLst>
            <pc:docMk/>
            <pc:sldMk cId="3184685958" sldId="259"/>
            <ac:spMk id="15" creationId="{E52F6A70-95A9-4EAB-8639-D015FA215F9F}"/>
          </ac:spMkLst>
        </pc:spChg>
        <pc:spChg chg="add del mod">
          <ac:chgData name="Sichao Zhang" userId="baca463c2301c347" providerId="LiveId" clId="{20B2FB2E-A158-4467-A223-A5E00869A644}" dt="2019-02-01T04:32:34.542" v="1462" actId="478"/>
          <ac:spMkLst>
            <pc:docMk/>
            <pc:sldMk cId="3184685958" sldId="259"/>
            <ac:spMk id="16" creationId="{0218A961-0C4C-4C5A-886E-0EE037F2AF08}"/>
          </ac:spMkLst>
        </pc:spChg>
        <pc:spChg chg="add del mod">
          <ac:chgData name="Sichao Zhang" userId="baca463c2301c347" providerId="LiveId" clId="{20B2FB2E-A158-4467-A223-A5E00869A644}" dt="2019-02-01T04:32:31.509" v="1461" actId="478"/>
          <ac:spMkLst>
            <pc:docMk/>
            <pc:sldMk cId="3184685958" sldId="259"/>
            <ac:spMk id="17" creationId="{3BD06056-4DDD-454A-AD26-9D562496B397}"/>
          </ac:spMkLst>
        </pc:spChg>
        <pc:spChg chg="add del mod">
          <ac:chgData name="Sichao Zhang" userId="baca463c2301c347" providerId="LiveId" clId="{20B2FB2E-A158-4467-A223-A5E00869A644}" dt="2019-01-31T19:33:31.169" v="1230" actId="478"/>
          <ac:spMkLst>
            <pc:docMk/>
            <pc:sldMk cId="3184685958" sldId="259"/>
            <ac:spMk id="18" creationId="{BD30A25C-F82E-467B-8AFD-DDFEF776CBE1}"/>
          </ac:spMkLst>
        </pc:spChg>
        <pc:spChg chg="add del mod">
          <ac:chgData name="Sichao Zhang" userId="baca463c2301c347" providerId="LiveId" clId="{20B2FB2E-A158-4467-A223-A5E00869A644}" dt="2019-02-01T04:32:42.374" v="1465" actId="478"/>
          <ac:spMkLst>
            <pc:docMk/>
            <pc:sldMk cId="3184685958" sldId="259"/>
            <ac:spMk id="23" creationId="{58CFD18B-2752-4D01-A57B-D897246655C6}"/>
          </ac:spMkLst>
        </pc:spChg>
        <pc:spChg chg="add del mod">
          <ac:chgData name="Sichao Zhang" userId="baca463c2301c347" providerId="LiveId" clId="{20B2FB2E-A158-4467-A223-A5E00869A644}" dt="2019-02-01T04:32:39.443" v="1464" actId="478"/>
          <ac:spMkLst>
            <pc:docMk/>
            <pc:sldMk cId="3184685958" sldId="259"/>
            <ac:spMk id="24" creationId="{2A6C399E-2DAE-4AB3-9B76-C3F40814237C}"/>
          </ac:spMkLst>
        </pc:spChg>
        <pc:spChg chg="add mod">
          <ac:chgData name="Sichao Zhang" userId="baca463c2301c347" providerId="LiveId" clId="{20B2FB2E-A158-4467-A223-A5E00869A644}" dt="2019-02-01T04:33:42.938" v="1475" actId="1076"/>
          <ac:spMkLst>
            <pc:docMk/>
            <pc:sldMk cId="3184685958" sldId="259"/>
            <ac:spMk id="27" creationId="{71F65585-1C10-4BD9-B521-96320AF57573}"/>
          </ac:spMkLst>
        </pc:spChg>
        <pc:spChg chg="add mod">
          <ac:chgData name="Sichao Zhang" userId="baca463c2301c347" providerId="LiveId" clId="{20B2FB2E-A158-4467-A223-A5E00869A644}" dt="2019-02-01T04:33:54.223" v="1487" actId="20577"/>
          <ac:spMkLst>
            <pc:docMk/>
            <pc:sldMk cId="3184685958" sldId="259"/>
            <ac:spMk id="28" creationId="{B38C10C3-28C9-4CC0-85FD-D4B82A953015}"/>
          </ac:spMkLst>
        </pc:spChg>
        <pc:spChg chg="add mod">
          <ac:chgData name="Sichao Zhang" userId="baca463c2301c347" providerId="LiveId" clId="{20B2FB2E-A158-4467-A223-A5E00869A644}" dt="2019-02-01T04:37:55.085" v="1493" actId="571"/>
          <ac:spMkLst>
            <pc:docMk/>
            <pc:sldMk cId="3184685958" sldId="259"/>
            <ac:spMk id="29" creationId="{E54CE358-C5D9-46AD-9CFC-D16D5090AC6D}"/>
          </ac:spMkLst>
        </pc:spChg>
        <pc:spChg chg="add mod">
          <ac:chgData name="Sichao Zhang" userId="baca463c2301c347" providerId="LiveId" clId="{20B2FB2E-A158-4467-A223-A5E00869A644}" dt="2019-02-01T04:38:50.725" v="1519" actId="1076"/>
          <ac:spMkLst>
            <pc:docMk/>
            <pc:sldMk cId="3184685958" sldId="259"/>
            <ac:spMk id="30" creationId="{61C87115-6C6C-4B5B-897F-B6A4107F2981}"/>
          </ac:spMkLst>
        </pc:spChg>
        <pc:spChg chg="add mod">
          <ac:chgData name="Sichao Zhang" userId="baca463c2301c347" providerId="LiveId" clId="{20B2FB2E-A158-4467-A223-A5E00869A644}" dt="2019-02-01T04:38:50.725" v="1519" actId="1076"/>
          <ac:spMkLst>
            <pc:docMk/>
            <pc:sldMk cId="3184685958" sldId="259"/>
            <ac:spMk id="31" creationId="{FB4ECAA1-18C9-4D36-980F-887F7FD69A17}"/>
          </ac:spMkLst>
        </pc:spChg>
        <pc:spChg chg="add mod">
          <ac:chgData name="Sichao Zhang" userId="baca463c2301c347" providerId="LiveId" clId="{20B2FB2E-A158-4467-A223-A5E00869A644}" dt="2019-02-01T04:38:50.725" v="1519" actId="1076"/>
          <ac:spMkLst>
            <pc:docMk/>
            <pc:sldMk cId="3184685958" sldId="259"/>
            <ac:spMk id="32" creationId="{800588EE-85D7-4E6B-908E-69BDE6F3CBCA}"/>
          </ac:spMkLst>
        </pc:spChg>
        <pc:picChg chg="add del mod">
          <ac:chgData name="Sichao Zhang" userId="baca463c2301c347" providerId="LiveId" clId="{20B2FB2E-A158-4467-A223-A5E00869A644}" dt="2019-02-01T04:32:29.559" v="1460" actId="478"/>
          <ac:picMkLst>
            <pc:docMk/>
            <pc:sldMk cId="3184685958" sldId="259"/>
            <ac:picMk id="4" creationId="{47C6E1C7-7A4A-4F1F-AB53-93EECD1A256A}"/>
          </ac:picMkLst>
        </pc:picChg>
        <pc:picChg chg="add mod">
          <ac:chgData name="Sichao Zhang" userId="baca463c2301c347" providerId="LiveId" clId="{20B2FB2E-A158-4467-A223-A5E00869A644}" dt="2019-01-31T18:39:38.623" v="1210" actId="1076"/>
          <ac:picMkLst>
            <pc:docMk/>
            <pc:sldMk cId="3184685958" sldId="259"/>
            <ac:picMk id="6" creationId="{67447DBD-E472-4B4F-8ECD-CDB0D1359985}"/>
          </ac:picMkLst>
        </pc:picChg>
        <pc:picChg chg="add mod modCrop">
          <ac:chgData name="Sichao Zhang" userId="baca463c2301c347" providerId="LiveId" clId="{20B2FB2E-A158-4467-A223-A5E00869A644}" dt="2019-02-01T04:33:24.839" v="1473" actId="1037"/>
          <ac:picMkLst>
            <pc:docMk/>
            <pc:sldMk cId="3184685958" sldId="259"/>
            <ac:picMk id="8" creationId="{94E72CE7-0E47-4964-BB87-EB1CDC75F279}"/>
          </ac:picMkLst>
        </pc:picChg>
        <pc:picChg chg="add mod modCrop">
          <ac:chgData name="Sichao Zhang" userId="baca463c2301c347" providerId="LiveId" clId="{20B2FB2E-A158-4467-A223-A5E00869A644}" dt="2019-02-01T04:33:17.393" v="1470" actId="1038"/>
          <ac:picMkLst>
            <pc:docMk/>
            <pc:sldMk cId="3184685958" sldId="259"/>
            <ac:picMk id="10" creationId="{56315514-CE51-4DCD-9322-49DE2FD58206}"/>
          </ac:picMkLst>
        </pc:picChg>
        <pc:picChg chg="add mod">
          <ac:chgData name="Sichao Zhang" userId="baca463c2301c347" providerId="LiveId" clId="{20B2FB2E-A158-4467-A223-A5E00869A644}" dt="2019-01-31T18:39:52.435" v="1212" actId="571"/>
          <ac:picMkLst>
            <pc:docMk/>
            <pc:sldMk cId="3184685958" sldId="259"/>
            <ac:picMk id="12" creationId="{534DF447-B0C4-4BCD-BC51-EED29FFB6E8C}"/>
          </ac:picMkLst>
        </pc:picChg>
        <pc:picChg chg="add mod">
          <ac:chgData name="Sichao Zhang" userId="baca463c2301c347" providerId="LiveId" clId="{20B2FB2E-A158-4467-A223-A5E00869A644}" dt="2019-01-31T18:39:58.514" v="1214" actId="571"/>
          <ac:picMkLst>
            <pc:docMk/>
            <pc:sldMk cId="3184685958" sldId="259"/>
            <ac:picMk id="14" creationId="{F113544D-EC9A-4391-AB53-BA49C74DC07C}"/>
          </ac:picMkLst>
        </pc:picChg>
        <pc:picChg chg="add del mod">
          <ac:chgData name="Sichao Zhang" userId="baca463c2301c347" providerId="LiveId" clId="{20B2FB2E-A158-4467-A223-A5E00869A644}" dt="2019-02-01T04:40:05.622" v="1522" actId="478"/>
          <ac:picMkLst>
            <pc:docMk/>
            <pc:sldMk cId="3184685958" sldId="259"/>
            <ac:picMk id="33" creationId="{CE2839E4-ECD3-4100-B17E-283E7287CAC4}"/>
          </ac:picMkLst>
        </pc:picChg>
        <pc:cxnChg chg="add del mod">
          <ac:chgData name="Sichao Zhang" userId="baca463c2301c347" providerId="LiveId" clId="{20B2FB2E-A158-4467-A223-A5E00869A644}" dt="2019-02-01T04:32:36.758" v="1463" actId="478"/>
          <ac:cxnSpMkLst>
            <pc:docMk/>
            <pc:sldMk cId="3184685958" sldId="259"/>
            <ac:cxnSpMk id="20" creationId="{E55ED646-0747-4C42-9C99-FA88F082B8FB}"/>
          </ac:cxnSpMkLst>
        </pc:cxnChg>
        <pc:cxnChg chg="add mod">
          <ac:chgData name="Sichao Zhang" userId="baca463c2301c347" providerId="LiveId" clId="{20B2FB2E-A158-4467-A223-A5E00869A644}" dt="2019-02-01T04:33:10.302" v="1468" actId="14100"/>
          <ac:cxnSpMkLst>
            <pc:docMk/>
            <pc:sldMk cId="3184685958" sldId="259"/>
            <ac:cxnSpMk id="25" creationId="{E4458E93-7C3D-4D05-B35B-D9248A90A84F}"/>
          </ac:cxnSpMkLst>
        </pc:cxnChg>
      </pc:sldChg>
      <pc:sldChg chg="addSp delSp modSp add del">
        <pc:chgData name="Sichao Zhang" userId="baca463c2301c347" providerId="LiveId" clId="{20B2FB2E-A158-4467-A223-A5E00869A644}" dt="2019-02-01T06:06:05.592" v="2078" actId="2696"/>
        <pc:sldMkLst>
          <pc:docMk/>
          <pc:sldMk cId="3087583296" sldId="260"/>
        </pc:sldMkLst>
        <pc:spChg chg="del">
          <ac:chgData name="Sichao Zhang" userId="baca463c2301c347" providerId="LiveId" clId="{20B2FB2E-A158-4467-A223-A5E00869A644}" dt="2019-02-01T00:53:02.193" v="1257" actId="478"/>
          <ac:spMkLst>
            <pc:docMk/>
            <pc:sldMk cId="3087583296" sldId="260"/>
            <ac:spMk id="2" creationId="{B7D740A9-EC59-41F3-BC44-42701318A3FE}"/>
          </ac:spMkLst>
        </pc:spChg>
        <pc:spChg chg="del">
          <ac:chgData name="Sichao Zhang" userId="baca463c2301c347" providerId="LiveId" clId="{20B2FB2E-A158-4467-A223-A5E00869A644}" dt="2019-02-01T00:53:02.193" v="1257" actId="478"/>
          <ac:spMkLst>
            <pc:docMk/>
            <pc:sldMk cId="3087583296" sldId="260"/>
            <ac:spMk id="3" creationId="{E7CA1352-FB86-4011-A6AB-4A92838CB234}"/>
          </ac:spMkLst>
        </pc:spChg>
        <pc:picChg chg="add mod">
          <ac:chgData name="Sichao Zhang" userId="baca463c2301c347" providerId="LiveId" clId="{20B2FB2E-A158-4467-A223-A5E00869A644}" dt="2019-02-01T03:14:00.180" v="1436" actId="1076"/>
          <ac:picMkLst>
            <pc:docMk/>
            <pc:sldMk cId="3087583296" sldId="260"/>
            <ac:picMk id="4" creationId="{298A6CD3-4B05-434C-8F55-5A63C3B1417A}"/>
          </ac:picMkLst>
        </pc:picChg>
      </pc:sldChg>
      <pc:sldChg chg="addSp delSp modSp add ord delAnim modAnim">
        <pc:chgData name="Sichao Zhang" userId="baca463c2301c347" providerId="LiveId" clId="{20B2FB2E-A158-4467-A223-A5E00869A644}" dt="2019-02-01T20:01:42.355" v="3282" actId="1076"/>
        <pc:sldMkLst>
          <pc:docMk/>
          <pc:sldMk cId="1807399190" sldId="261"/>
        </pc:sldMkLst>
        <pc:spChg chg="del">
          <ac:chgData name="Sichao Zhang" userId="baca463c2301c347" providerId="LiveId" clId="{20B2FB2E-A158-4467-A223-A5E00869A644}" dt="2019-02-01T02:57:07.957" v="1261" actId="478"/>
          <ac:spMkLst>
            <pc:docMk/>
            <pc:sldMk cId="1807399190" sldId="261"/>
            <ac:spMk id="2" creationId="{D17117C5-DE02-4782-BD8C-51BD31144521}"/>
          </ac:spMkLst>
        </pc:spChg>
        <pc:spChg chg="del">
          <ac:chgData name="Sichao Zhang" userId="baca463c2301c347" providerId="LiveId" clId="{20B2FB2E-A158-4467-A223-A5E00869A644}" dt="2019-02-01T02:57:04.424" v="1260" actId="478"/>
          <ac:spMkLst>
            <pc:docMk/>
            <pc:sldMk cId="1807399190" sldId="261"/>
            <ac:spMk id="3" creationId="{7E6286C8-9310-41A5-A675-BADC9909C243}"/>
          </ac:spMkLst>
        </pc:spChg>
        <pc:spChg chg="add mod">
          <ac:chgData name="Sichao Zhang" userId="baca463c2301c347" providerId="LiveId" clId="{20B2FB2E-A158-4467-A223-A5E00869A644}" dt="2019-02-01T20:01:26.969" v="3279" actId="1076"/>
          <ac:spMkLst>
            <pc:docMk/>
            <pc:sldMk cId="1807399190" sldId="261"/>
            <ac:spMk id="6" creationId="{FDB9C8F9-457D-470A-B050-B52940C0105F}"/>
          </ac:spMkLst>
        </pc:spChg>
        <pc:spChg chg="add mod">
          <ac:chgData name="Sichao Zhang" userId="baca463c2301c347" providerId="LiveId" clId="{20B2FB2E-A158-4467-A223-A5E00869A644}" dt="2019-02-01T20:01:26.969" v="3279" actId="1076"/>
          <ac:spMkLst>
            <pc:docMk/>
            <pc:sldMk cId="1807399190" sldId="261"/>
            <ac:spMk id="7" creationId="{E3E878E6-6CEE-41E3-BD72-BB6CC121BEED}"/>
          </ac:spMkLst>
        </pc:spChg>
        <pc:spChg chg="add mod">
          <ac:chgData name="Sichao Zhang" userId="baca463c2301c347" providerId="LiveId" clId="{20B2FB2E-A158-4467-A223-A5E00869A644}" dt="2019-02-01T20:01:42.355" v="3282" actId="1076"/>
          <ac:spMkLst>
            <pc:docMk/>
            <pc:sldMk cId="1807399190" sldId="261"/>
            <ac:spMk id="10" creationId="{67114240-AF73-434F-BE59-609FE50ADD4C}"/>
          </ac:spMkLst>
        </pc:spChg>
        <pc:spChg chg="add mod">
          <ac:chgData name="Sichao Zhang" userId="baca463c2301c347" providerId="LiveId" clId="{20B2FB2E-A158-4467-A223-A5E00869A644}" dt="2019-02-01T20:01:26.969" v="3279" actId="1076"/>
          <ac:spMkLst>
            <pc:docMk/>
            <pc:sldMk cId="1807399190" sldId="261"/>
            <ac:spMk id="11" creationId="{F0A65EFA-7497-440D-A743-5EF9AFF01553}"/>
          </ac:spMkLst>
        </pc:spChg>
        <pc:picChg chg="add mod">
          <ac:chgData name="Sichao Zhang" userId="baca463c2301c347" providerId="LiveId" clId="{20B2FB2E-A158-4467-A223-A5E00869A644}" dt="2019-02-01T20:01:26.969" v="3279" actId="1076"/>
          <ac:picMkLst>
            <pc:docMk/>
            <pc:sldMk cId="1807399190" sldId="261"/>
            <ac:picMk id="4" creationId="{4D66F314-A0A7-4EB5-81FA-C6DE49A63746}"/>
          </ac:picMkLst>
        </pc:picChg>
        <pc:picChg chg="add mod">
          <ac:chgData name="Sichao Zhang" userId="baca463c2301c347" providerId="LiveId" clId="{20B2FB2E-A158-4467-A223-A5E00869A644}" dt="2019-02-01T20:01:26.969" v="3279" actId="1076"/>
          <ac:picMkLst>
            <pc:docMk/>
            <pc:sldMk cId="1807399190" sldId="261"/>
            <ac:picMk id="5" creationId="{D75F25C3-9C64-4480-9D3C-C7E1BE8EAE52}"/>
          </ac:picMkLst>
        </pc:picChg>
        <pc:picChg chg="add mod modCrop">
          <ac:chgData name="Sichao Zhang" userId="baca463c2301c347" providerId="LiveId" clId="{20B2FB2E-A158-4467-A223-A5E00869A644}" dt="2019-02-01T20:01:42.355" v="3282" actId="1076"/>
          <ac:picMkLst>
            <pc:docMk/>
            <pc:sldMk cId="1807399190" sldId="261"/>
            <ac:picMk id="8" creationId="{9DC38136-C293-4EDE-BB55-60B5832021A3}"/>
          </ac:picMkLst>
        </pc:picChg>
        <pc:picChg chg="add mod modCrop">
          <ac:chgData name="Sichao Zhang" userId="baca463c2301c347" providerId="LiveId" clId="{20B2FB2E-A158-4467-A223-A5E00869A644}" dt="2019-02-01T20:01:42.355" v="3282" actId="1076"/>
          <ac:picMkLst>
            <pc:docMk/>
            <pc:sldMk cId="1807399190" sldId="261"/>
            <ac:picMk id="9" creationId="{D00893D4-E221-43E8-9791-03AC601BA940}"/>
          </ac:picMkLst>
        </pc:picChg>
        <pc:picChg chg="add del mod">
          <ac:chgData name="Sichao Zhang" userId="baca463c2301c347" providerId="LiveId" clId="{20B2FB2E-A158-4467-A223-A5E00869A644}" dt="2019-02-01T20:01:33.223" v="3281" actId="478"/>
          <ac:picMkLst>
            <pc:docMk/>
            <pc:sldMk cId="1807399190" sldId="261"/>
            <ac:picMk id="12" creationId="{82CDD92F-DAB0-47CA-86AE-A8273D27A2E7}"/>
          </ac:picMkLst>
        </pc:picChg>
      </pc:sldChg>
      <pc:sldChg chg="addSp delSp modSp add">
        <pc:chgData name="Sichao Zhang" userId="baca463c2301c347" providerId="LiveId" clId="{20B2FB2E-A158-4467-A223-A5E00869A644}" dt="2019-02-01T19:23:14.616" v="3176" actId="1076"/>
        <pc:sldMkLst>
          <pc:docMk/>
          <pc:sldMk cId="1119608641" sldId="262"/>
        </pc:sldMkLst>
        <pc:spChg chg="del">
          <ac:chgData name="Sichao Zhang" userId="baca463c2301c347" providerId="LiveId" clId="{20B2FB2E-A158-4467-A223-A5E00869A644}" dt="2019-02-01T04:32:23.162" v="1458" actId="478"/>
          <ac:spMkLst>
            <pc:docMk/>
            <pc:sldMk cId="1119608641" sldId="262"/>
            <ac:spMk id="2" creationId="{5E6FF586-FCB5-4207-93B8-4BFD11F1DC74}"/>
          </ac:spMkLst>
        </pc:spChg>
        <pc:spChg chg="del">
          <ac:chgData name="Sichao Zhang" userId="baca463c2301c347" providerId="LiveId" clId="{20B2FB2E-A158-4467-A223-A5E00869A644}" dt="2019-02-01T04:32:20.847" v="1457" actId="478"/>
          <ac:spMkLst>
            <pc:docMk/>
            <pc:sldMk cId="1119608641" sldId="262"/>
            <ac:spMk id="3" creationId="{50F5F67C-B995-4171-87F6-FCE016AFC901}"/>
          </ac:spMkLst>
        </pc:spChg>
        <pc:spChg chg="add del mod">
          <ac:chgData name="Sichao Zhang" userId="baca463c2301c347" providerId="LiveId" clId="{20B2FB2E-A158-4467-A223-A5E00869A644}" dt="2019-02-01T05:51:07.028" v="1770" actId="478"/>
          <ac:spMkLst>
            <pc:docMk/>
            <pc:sldMk cId="1119608641" sldId="262"/>
            <ac:spMk id="5" creationId="{1203F4AB-D09E-4B48-A74E-57940AB2D310}"/>
          </ac:spMkLst>
        </pc:spChg>
        <pc:spChg chg="add del mod">
          <ac:chgData name="Sichao Zhang" userId="baca463c2301c347" providerId="LiveId" clId="{20B2FB2E-A158-4467-A223-A5E00869A644}" dt="2019-02-01T05:51:07.028" v="1770" actId="478"/>
          <ac:spMkLst>
            <pc:docMk/>
            <pc:sldMk cId="1119608641" sldId="262"/>
            <ac:spMk id="6" creationId="{D8AD927E-9C40-47F4-8569-8B6E1D7BD4FF}"/>
          </ac:spMkLst>
        </pc:spChg>
        <pc:spChg chg="add del mod">
          <ac:chgData name="Sichao Zhang" userId="baca463c2301c347" providerId="LiveId" clId="{20B2FB2E-A158-4467-A223-A5E00869A644}" dt="2019-02-01T05:51:07.028" v="1770" actId="478"/>
          <ac:spMkLst>
            <pc:docMk/>
            <pc:sldMk cId="1119608641" sldId="262"/>
            <ac:spMk id="8" creationId="{A54DE607-1689-4898-9503-01A2728EB2B5}"/>
          </ac:spMkLst>
        </pc:spChg>
        <pc:spChg chg="add del mod">
          <ac:chgData name="Sichao Zhang" userId="baca463c2301c347" providerId="LiveId" clId="{20B2FB2E-A158-4467-A223-A5E00869A644}" dt="2019-02-01T05:51:07.028" v="1770" actId="478"/>
          <ac:spMkLst>
            <pc:docMk/>
            <pc:sldMk cId="1119608641" sldId="262"/>
            <ac:spMk id="9" creationId="{373F2F46-3B6C-4FAB-80CC-5B741619D02E}"/>
          </ac:spMkLst>
        </pc:spChg>
        <pc:spChg chg="add del mod">
          <ac:chgData name="Sichao Zhang" userId="baca463c2301c347" providerId="LiveId" clId="{20B2FB2E-A158-4467-A223-A5E00869A644}" dt="2019-02-01T05:59:32.560" v="1783" actId="478"/>
          <ac:spMkLst>
            <pc:docMk/>
            <pc:sldMk cId="1119608641" sldId="262"/>
            <ac:spMk id="11" creationId="{CF99122D-CC1D-4353-B6F2-4594AA088CF0}"/>
          </ac:spMkLst>
        </pc:spChg>
        <pc:spChg chg="add mod">
          <ac:chgData name="Sichao Zhang" userId="baca463c2301c347" providerId="LiveId" clId="{20B2FB2E-A158-4467-A223-A5E00869A644}" dt="2019-02-01T06:04:37.288" v="2039" actId="1076"/>
          <ac:spMkLst>
            <pc:docMk/>
            <pc:sldMk cId="1119608641" sldId="262"/>
            <ac:spMk id="19" creationId="{7E1211D6-F1DC-4F1E-8DFE-B2EB1267200C}"/>
          </ac:spMkLst>
        </pc:spChg>
        <pc:spChg chg="add mod">
          <ac:chgData name="Sichao Zhang" userId="baca463c2301c347" providerId="LiveId" clId="{20B2FB2E-A158-4467-A223-A5E00869A644}" dt="2019-02-01T06:05:05.419" v="2042" actId="1076"/>
          <ac:spMkLst>
            <pc:docMk/>
            <pc:sldMk cId="1119608641" sldId="262"/>
            <ac:spMk id="22" creationId="{FEC84613-63DC-4F67-B1B0-AFF81598641A}"/>
          </ac:spMkLst>
        </pc:spChg>
        <pc:spChg chg="add mod">
          <ac:chgData name="Sichao Zhang" userId="baca463c2301c347" providerId="LiveId" clId="{20B2FB2E-A158-4467-A223-A5E00869A644}" dt="2019-02-01T06:05:05.419" v="2042" actId="1076"/>
          <ac:spMkLst>
            <pc:docMk/>
            <pc:sldMk cId="1119608641" sldId="262"/>
            <ac:spMk id="23" creationId="{2AC786C8-A449-46BB-BCF4-25A378507EFC}"/>
          </ac:spMkLst>
        </pc:spChg>
        <pc:spChg chg="add mod">
          <ac:chgData name="Sichao Zhang" userId="baca463c2301c347" providerId="LiveId" clId="{20B2FB2E-A158-4467-A223-A5E00869A644}" dt="2019-02-01T06:05:31.138" v="2045" actId="1076"/>
          <ac:spMkLst>
            <pc:docMk/>
            <pc:sldMk cId="1119608641" sldId="262"/>
            <ac:spMk id="26" creationId="{7CDF1ED1-CF32-4B6C-BD61-5576D2CCB2B4}"/>
          </ac:spMkLst>
        </pc:spChg>
        <pc:spChg chg="add mod">
          <ac:chgData name="Sichao Zhang" userId="baca463c2301c347" providerId="LiveId" clId="{20B2FB2E-A158-4467-A223-A5E00869A644}" dt="2019-02-01T19:23:14.616" v="3176" actId="1076"/>
          <ac:spMkLst>
            <pc:docMk/>
            <pc:sldMk cId="1119608641" sldId="262"/>
            <ac:spMk id="28" creationId="{2FA80BDC-C6FF-4092-98B9-E7A23FF35E6B}"/>
          </ac:spMkLst>
        </pc:spChg>
        <pc:spChg chg="add mod">
          <ac:chgData name="Sichao Zhang" userId="baca463c2301c347" providerId="LiveId" clId="{20B2FB2E-A158-4467-A223-A5E00869A644}" dt="2019-02-01T19:18:40.183" v="2984" actId="1035"/>
          <ac:spMkLst>
            <pc:docMk/>
            <pc:sldMk cId="1119608641" sldId="262"/>
            <ac:spMk id="29" creationId="{873196DA-4AD8-4913-B74C-AAC96A2E3461}"/>
          </ac:spMkLst>
        </pc:spChg>
        <pc:spChg chg="add mod">
          <ac:chgData name="Sichao Zhang" userId="baca463c2301c347" providerId="LiveId" clId="{20B2FB2E-A158-4467-A223-A5E00869A644}" dt="2019-02-01T19:17:12.047" v="2970" actId="14100"/>
          <ac:spMkLst>
            <pc:docMk/>
            <pc:sldMk cId="1119608641" sldId="262"/>
            <ac:spMk id="30" creationId="{CB4A2532-4E4E-42C3-BBA8-3D9789E431FE}"/>
          </ac:spMkLst>
        </pc:spChg>
        <pc:spChg chg="add mod">
          <ac:chgData name="Sichao Zhang" userId="baca463c2301c347" providerId="LiveId" clId="{20B2FB2E-A158-4467-A223-A5E00869A644}" dt="2019-02-01T19:17:55.585" v="2972" actId="1076"/>
          <ac:spMkLst>
            <pc:docMk/>
            <pc:sldMk cId="1119608641" sldId="262"/>
            <ac:spMk id="31" creationId="{5DAB9F54-DD8A-4B35-91F8-F8159AE90AB0}"/>
          </ac:spMkLst>
        </pc:spChg>
        <pc:spChg chg="add mod">
          <ac:chgData name="Sichao Zhang" userId="baca463c2301c347" providerId="LiveId" clId="{20B2FB2E-A158-4467-A223-A5E00869A644}" dt="2019-02-01T19:18:36.409" v="2981" actId="1076"/>
          <ac:spMkLst>
            <pc:docMk/>
            <pc:sldMk cId="1119608641" sldId="262"/>
            <ac:spMk id="32" creationId="{9D181011-D3A9-44A4-B3CC-7137B7E9261A}"/>
          </ac:spMkLst>
        </pc:spChg>
        <pc:spChg chg="add mod">
          <ac:chgData name="Sichao Zhang" userId="baca463c2301c347" providerId="LiveId" clId="{20B2FB2E-A158-4467-A223-A5E00869A644}" dt="2019-02-01T19:19:16.544" v="2989" actId="208"/>
          <ac:spMkLst>
            <pc:docMk/>
            <pc:sldMk cId="1119608641" sldId="262"/>
            <ac:spMk id="33" creationId="{DB0E3C74-3B7B-48B3-8362-AF1B93A8ADA3}"/>
          </ac:spMkLst>
        </pc:spChg>
        <pc:spChg chg="add mod">
          <ac:chgData name="Sichao Zhang" userId="baca463c2301c347" providerId="LiveId" clId="{20B2FB2E-A158-4467-A223-A5E00869A644}" dt="2019-02-01T19:21:35.437" v="3072" actId="1076"/>
          <ac:spMkLst>
            <pc:docMk/>
            <pc:sldMk cId="1119608641" sldId="262"/>
            <ac:spMk id="34" creationId="{4F224464-3692-49B0-A194-A7A30298CBDF}"/>
          </ac:spMkLst>
        </pc:spChg>
        <pc:spChg chg="add mod">
          <ac:chgData name="Sichao Zhang" userId="baca463c2301c347" providerId="LiveId" clId="{20B2FB2E-A158-4467-A223-A5E00869A644}" dt="2019-02-01T19:22:57.564" v="3156" actId="20577"/>
          <ac:spMkLst>
            <pc:docMk/>
            <pc:sldMk cId="1119608641" sldId="262"/>
            <ac:spMk id="35" creationId="{44FFCB61-554C-4C12-BCA9-CFAFAE1B98D9}"/>
          </ac:spMkLst>
        </pc:spChg>
        <pc:spChg chg="add mod">
          <ac:chgData name="Sichao Zhang" userId="baca463c2301c347" providerId="LiveId" clId="{20B2FB2E-A158-4467-A223-A5E00869A644}" dt="2019-02-01T19:23:07.499" v="3169" actId="20577"/>
          <ac:spMkLst>
            <pc:docMk/>
            <pc:sldMk cId="1119608641" sldId="262"/>
            <ac:spMk id="36" creationId="{D35D7A2B-7CBB-4DD0-A168-499881B4EFED}"/>
          </ac:spMkLst>
        </pc:spChg>
        <pc:spChg chg="add mod">
          <ac:chgData name="Sichao Zhang" userId="baca463c2301c347" providerId="LiveId" clId="{20B2FB2E-A158-4467-A223-A5E00869A644}" dt="2019-02-01T19:23:12.965" v="3175" actId="20577"/>
          <ac:spMkLst>
            <pc:docMk/>
            <pc:sldMk cId="1119608641" sldId="262"/>
            <ac:spMk id="37" creationId="{2B2BEA93-F23F-4372-A29B-441CD945C430}"/>
          </ac:spMkLst>
        </pc:spChg>
        <pc:picChg chg="add del mod modCrop">
          <ac:chgData name="Sichao Zhang" userId="baca463c2301c347" providerId="LiveId" clId="{20B2FB2E-A158-4467-A223-A5E00869A644}" dt="2019-02-01T05:50:47.318" v="1765" actId="478"/>
          <ac:picMkLst>
            <pc:docMk/>
            <pc:sldMk cId="1119608641" sldId="262"/>
            <ac:picMk id="4" creationId="{E9FD7544-91D8-4B90-A881-EEC434CD8A45}"/>
          </ac:picMkLst>
        </pc:picChg>
        <pc:picChg chg="add del mod modCrop">
          <ac:chgData name="Sichao Zhang" userId="baca463c2301c347" providerId="LiveId" clId="{20B2FB2E-A158-4467-A223-A5E00869A644}" dt="2019-02-01T05:59:17.732" v="1779" actId="478"/>
          <ac:picMkLst>
            <pc:docMk/>
            <pc:sldMk cId="1119608641" sldId="262"/>
            <ac:picMk id="10" creationId="{62797FB5-B2E3-4751-981F-64FE7C866ADB}"/>
          </ac:picMkLst>
        </pc:picChg>
        <pc:picChg chg="add mod modCrop">
          <ac:chgData name="Sichao Zhang" userId="baca463c2301c347" providerId="LiveId" clId="{20B2FB2E-A158-4467-A223-A5E00869A644}" dt="2019-02-01T19:18:15.935" v="2977" actId="1076"/>
          <ac:picMkLst>
            <pc:docMk/>
            <pc:sldMk cId="1119608641" sldId="262"/>
            <ac:picMk id="14" creationId="{901A77F3-1B94-4507-9C60-4B3FACE8A47F}"/>
          </ac:picMkLst>
        </pc:picChg>
        <pc:picChg chg="add mod modCrop">
          <ac:chgData name="Sichao Zhang" userId="baca463c2301c347" providerId="LiveId" clId="{20B2FB2E-A158-4467-A223-A5E00869A644}" dt="2019-02-01T06:04:48.857" v="2040" actId="732"/>
          <ac:picMkLst>
            <pc:docMk/>
            <pc:sldMk cId="1119608641" sldId="262"/>
            <ac:picMk id="18" creationId="{24CF17EE-FD90-4D4B-B931-E97239996F10}"/>
          </ac:picMkLst>
        </pc:picChg>
        <pc:picChg chg="add mod modCrop">
          <ac:chgData name="Sichao Zhang" userId="baca463c2301c347" providerId="LiveId" clId="{20B2FB2E-A158-4467-A223-A5E00869A644}" dt="2019-02-01T06:05:12.715" v="2043" actId="732"/>
          <ac:picMkLst>
            <pc:docMk/>
            <pc:sldMk cId="1119608641" sldId="262"/>
            <ac:picMk id="21" creationId="{1E8554C7-BF65-4ADA-B120-2C5A8AF76489}"/>
          </ac:picMkLst>
        </pc:picChg>
        <pc:picChg chg="add mod modCrop">
          <ac:chgData name="Sichao Zhang" userId="baca463c2301c347" providerId="LiveId" clId="{20B2FB2E-A158-4467-A223-A5E00869A644}" dt="2019-02-01T06:05:41.982" v="2046" actId="732"/>
          <ac:picMkLst>
            <pc:docMk/>
            <pc:sldMk cId="1119608641" sldId="262"/>
            <ac:picMk id="25" creationId="{C96F8064-F6E1-4344-8526-76EC104A9E53}"/>
          </ac:picMkLst>
        </pc:picChg>
        <pc:cxnChg chg="add del mod">
          <ac:chgData name="Sichao Zhang" userId="baca463c2301c347" providerId="LiveId" clId="{20B2FB2E-A158-4467-A223-A5E00869A644}" dt="2019-02-01T05:51:07.028" v="1770" actId="478"/>
          <ac:cxnSpMkLst>
            <pc:docMk/>
            <pc:sldMk cId="1119608641" sldId="262"/>
            <ac:cxnSpMk id="7" creationId="{4885C806-F02B-42DF-891B-A91F730C36EC}"/>
          </ac:cxnSpMkLst>
        </pc:cxnChg>
        <pc:cxnChg chg="add del mod">
          <ac:chgData name="Sichao Zhang" userId="baca463c2301c347" providerId="LiveId" clId="{20B2FB2E-A158-4467-A223-A5E00869A644}" dt="2019-02-01T05:59:34.732" v="1784" actId="478"/>
          <ac:cxnSpMkLst>
            <pc:docMk/>
            <pc:sldMk cId="1119608641" sldId="262"/>
            <ac:cxnSpMk id="12" creationId="{7FE5FC1A-02FF-49DC-8E52-ECF1CF168121}"/>
          </ac:cxnSpMkLst>
        </pc:cxnChg>
        <pc:cxnChg chg="add mod">
          <ac:chgData name="Sichao Zhang" userId="baca463c2301c347" providerId="LiveId" clId="{20B2FB2E-A158-4467-A223-A5E00869A644}" dt="2019-02-01T06:06:20.453" v="2079" actId="1076"/>
          <ac:cxnSpMkLst>
            <pc:docMk/>
            <pc:sldMk cId="1119608641" sldId="262"/>
            <ac:cxnSpMk id="15" creationId="{70FA102C-24CC-4CF9-8B4B-4484A567ADD8}"/>
          </ac:cxnSpMkLst>
        </pc:cxnChg>
        <pc:cxnChg chg="add mod">
          <ac:chgData name="Sichao Zhang" userId="baca463c2301c347" providerId="LiveId" clId="{20B2FB2E-A158-4467-A223-A5E00869A644}" dt="2019-02-01T06:04:37.288" v="2039" actId="1076"/>
          <ac:cxnSpMkLst>
            <pc:docMk/>
            <pc:sldMk cId="1119608641" sldId="262"/>
            <ac:cxnSpMk id="20" creationId="{2EE67EA5-AC8D-4445-B286-778237EAD269}"/>
          </ac:cxnSpMkLst>
        </pc:cxnChg>
        <pc:cxnChg chg="add mod">
          <ac:chgData name="Sichao Zhang" userId="baca463c2301c347" providerId="LiveId" clId="{20B2FB2E-A158-4467-A223-A5E00869A644}" dt="2019-02-01T06:05:05.419" v="2042" actId="1076"/>
          <ac:cxnSpMkLst>
            <pc:docMk/>
            <pc:sldMk cId="1119608641" sldId="262"/>
            <ac:cxnSpMk id="24" creationId="{8A7B3165-DAFD-400C-BDBD-20EE8300175B}"/>
          </ac:cxnSpMkLst>
        </pc:cxnChg>
        <pc:cxnChg chg="add mod">
          <ac:chgData name="Sichao Zhang" userId="baca463c2301c347" providerId="LiveId" clId="{20B2FB2E-A158-4467-A223-A5E00869A644}" dt="2019-02-01T06:05:31.138" v="2045" actId="1076"/>
          <ac:cxnSpMkLst>
            <pc:docMk/>
            <pc:sldMk cId="1119608641" sldId="262"/>
            <ac:cxnSpMk id="27" creationId="{7D58DE91-9956-4934-8AAE-8F717B79BE4B}"/>
          </ac:cxnSpMkLst>
        </pc:cxnChg>
      </pc:sldChg>
      <pc:sldChg chg="addSp delSp modSp add">
        <pc:chgData name="Sichao Zhang" userId="baca463c2301c347" providerId="LiveId" clId="{20B2FB2E-A158-4467-A223-A5E00869A644}" dt="2019-02-01T06:07:32.469" v="2145" actId="20577"/>
        <pc:sldMkLst>
          <pc:docMk/>
          <pc:sldMk cId="1904898754" sldId="269"/>
        </pc:sldMkLst>
        <pc:spChg chg="del">
          <ac:chgData name="Sichao Zhang" userId="baca463c2301c347" providerId="LiveId" clId="{20B2FB2E-A158-4467-A223-A5E00869A644}" dt="2019-02-01T04:45:48.822" v="1524" actId="478"/>
          <ac:spMkLst>
            <pc:docMk/>
            <pc:sldMk cId="1904898754" sldId="269"/>
            <ac:spMk id="4" creationId="{3AB4CE6E-B8AF-41C3-B30D-6CD78415DE59}"/>
          </ac:spMkLst>
        </pc:spChg>
        <pc:spChg chg="mod">
          <ac:chgData name="Sichao Zhang" userId="baca463c2301c347" providerId="LiveId" clId="{20B2FB2E-A158-4467-A223-A5E00869A644}" dt="2019-02-01T04:46:12.998" v="1526" actId="14100"/>
          <ac:spMkLst>
            <pc:docMk/>
            <pc:sldMk cId="1904898754" sldId="269"/>
            <ac:spMk id="22" creationId="{5C4B61DC-45DC-483E-A2BE-8379C5343D87}"/>
          </ac:spMkLst>
        </pc:spChg>
        <pc:spChg chg="mod">
          <ac:chgData name="Sichao Zhang" userId="baca463c2301c347" providerId="LiveId" clId="{20B2FB2E-A158-4467-A223-A5E00869A644}" dt="2019-02-01T06:07:32.469" v="2145" actId="20577"/>
          <ac:spMkLst>
            <pc:docMk/>
            <pc:sldMk cId="1904898754" sldId="269"/>
            <ac:spMk id="24" creationId="{B9D54C6F-4EF4-4E84-A512-9D642C7C5670}"/>
          </ac:spMkLst>
        </pc:spChg>
        <pc:spChg chg="del mod">
          <ac:chgData name="Sichao Zhang" userId="baca463c2301c347" providerId="LiveId" clId="{20B2FB2E-A158-4467-A223-A5E00869A644}" dt="2019-02-01T06:02:55.544" v="2037" actId="478"/>
          <ac:spMkLst>
            <pc:docMk/>
            <pc:sldMk cId="1904898754" sldId="269"/>
            <ac:spMk id="25" creationId="{6A7C938A-B07C-4FC8-8642-6FC336A82E0E}"/>
          </ac:spMkLst>
        </pc:spChg>
        <pc:spChg chg="add mod">
          <ac:chgData name="Sichao Zhang" userId="baca463c2301c347" providerId="LiveId" clId="{20B2FB2E-A158-4467-A223-A5E00869A644}" dt="2019-02-01T04:49:14.129" v="1588" actId="20577"/>
          <ac:spMkLst>
            <pc:docMk/>
            <pc:sldMk cId="1904898754" sldId="269"/>
            <ac:spMk id="34" creationId="{2E81EA9D-D24C-4D3D-AE11-FF51EE048427}"/>
          </ac:spMkLst>
        </pc:spChg>
        <pc:cxnChg chg="add mod">
          <ac:chgData name="Sichao Zhang" userId="baca463c2301c347" providerId="LiveId" clId="{20B2FB2E-A158-4467-A223-A5E00869A644}" dt="2019-02-01T04:46:40.606" v="1533" actId="14100"/>
          <ac:cxnSpMkLst>
            <pc:docMk/>
            <pc:sldMk cId="1904898754" sldId="269"/>
            <ac:cxnSpMk id="21" creationId="{EF9F0EF9-8B14-43A3-9575-3D989CB479DA}"/>
          </ac:cxnSpMkLst>
        </pc:cxnChg>
        <pc:cxnChg chg="add mod">
          <ac:chgData name="Sichao Zhang" userId="baca463c2301c347" providerId="LiveId" clId="{20B2FB2E-A158-4467-A223-A5E00869A644}" dt="2019-02-01T04:46:49.683" v="1534" actId="571"/>
          <ac:cxnSpMkLst>
            <pc:docMk/>
            <pc:sldMk cId="1904898754" sldId="269"/>
            <ac:cxnSpMk id="27" creationId="{85C8FCE4-8DA6-4FD6-97EF-185CCEB8F4C5}"/>
          </ac:cxnSpMkLst>
        </pc:cxnChg>
        <pc:cxnChg chg="add mod">
          <ac:chgData name="Sichao Zhang" userId="baca463c2301c347" providerId="LiveId" clId="{20B2FB2E-A158-4467-A223-A5E00869A644}" dt="2019-02-01T04:47:07.582" v="1539" actId="14100"/>
          <ac:cxnSpMkLst>
            <pc:docMk/>
            <pc:sldMk cId="1904898754" sldId="269"/>
            <ac:cxnSpMk id="28" creationId="{6543F438-1C00-4044-B922-F57F01BA25F1}"/>
          </ac:cxnSpMkLst>
        </pc:cxnChg>
        <pc:cxnChg chg="add mod">
          <ac:chgData name="Sichao Zhang" userId="baca463c2301c347" providerId="LiveId" clId="{20B2FB2E-A158-4467-A223-A5E00869A644}" dt="2019-02-01T04:47:18.279" v="1541" actId="14100"/>
          <ac:cxnSpMkLst>
            <pc:docMk/>
            <pc:sldMk cId="1904898754" sldId="269"/>
            <ac:cxnSpMk id="31" creationId="{A140488A-51E4-4D74-AA36-567E67751616}"/>
          </ac:cxnSpMkLst>
        </pc:cxnChg>
      </pc:sldChg>
      <pc:sldChg chg="addSp delSp modSp add ord">
        <pc:chgData name="Sichao Zhang" userId="baca463c2301c347" providerId="LiveId" clId="{20B2FB2E-A158-4467-A223-A5E00869A644}" dt="2019-02-01T19:41:13.646" v="3185" actId="478"/>
        <pc:sldMkLst>
          <pc:docMk/>
          <pc:sldMk cId="2588845266" sldId="272"/>
        </pc:sldMkLst>
        <pc:spChg chg="del">
          <ac:chgData name="Sichao Zhang" userId="baca463c2301c347" providerId="LiveId" clId="{20B2FB2E-A158-4467-A223-A5E00869A644}" dt="2019-02-01T05:01:24.064" v="1657" actId="478"/>
          <ac:spMkLst>
            <pc:docMk/>
            <pc:sldMk cId="2588845266" sldId="272"/>
            <ac:spMk id="4" creationId="{3AB4CE6E-B8AF-41C3-B30D-6CD78415DE59}"/>
          </ac:spMkLst>
        </pc:spChg>
        <pc:spChg chg="mod">
          <ac:chgData name="Sichao Zhang" userId="baca463c2301c347" providerId="LiveId" clId="{20B2FB2E-A158-4467-A223-A5E00869A644}" dt="2019-02-01T06:25:00.249" v="2663" actId="20577"/>
          <ac:spMkLst>
            <pc:docMk/>
            <pc:sldMk cId="2588845266" sldId="272"/>
            <ac:spMk id="21" creationId="{7D5A67A1-C1B1-43A6-AE60-B4FD02F82401}"/>
          </ac:spMkLst>
        </pc:spChg>
        <pc:spChg chg="del">
          <ac:chgData name="Sichao Zhang" userId="baca463c2301c347" providerId="LiveId" clId="{20B2FB2E-A158-4467-A223-A5E00869A644}" dt="2019-02-01T06:15:41.278" v="2321" actId="478"/>
          <ac:spMkLst>
            <pc:docMk/>
            <pc:sldMk cId="2588845266" sldId="272"/>
            <ac:spMk id="24" creationId="{B9D54C6F-4EF4-4E84-A512-9D642C7C5670}"/>
          </ac:spMkLst>
        </pc:spChg>
        <pc:spChg chg="add mod">
          <ac:chgData name="Sichao Zhang" userId="baca463c2301c347" providerId="LiveId" clId="{20B2FB2E-A158-4467-A223-A5E00869A644}" dt="2019-02-01T05:01:50.162" v="1666" actId="20577"/>
          <ac:spMkLst>
            <pc:docMk/>
            <pc:sldMk cId="2588845266" sldId="272"/>
            <ac:spMk id="27" creationId="{FF7F6583-61D7-476D-993C-D42293770262}"/>
          </ac:spMkLst>
        </pc:spChg>
        <pc:spChg chg="mod">
          <ac:chgData name="Sichao Zhang" userId="baca463c2301c347" providerId="LiveId" clId="{20B2FB2E-A158-4467-A223-A5E00869A644}" dt="2019-02-01T04:52:51.264" v="1612" actId="14100"/>
          <ac:spMkLst>
            <pc:docMk/>
            <pc:sldMk cId="2588845266" sldId="272"/>
            <ac:spMk id="32" creationId="{1D3DC484-0EFF-49F4-BB76-EB80B4F17B04}"/>
          </ac:spMkLst>
        </pc:spChg>
        <pc:spChg chg="mod">
          <ac:chgData name="Sichao Zhang" userId="baca463c2301c347" providerId="LiveId" clId="{20B2FB2E-A158-4467-A223-A5E00869A644}" dt="2019-02-01T04:52:35.874" v="1611" actId="14100"/>
          <ac:spMkLst>
            <pc:docMk/>
            <pc:sldMk cId="2588845266" sldId="272"/>
            <ac:spMk id="35" creationId="{85283D8E-43B7-4732-AFC8-908B6F969E8A}"/>
          </ac:spMkLst>
        </pc:spChg>
        <pc:spChg chg="mod">
          <ac:chgData name="Sichao Zhang" userId="baca463c2301c347" providerId="LiveId" clId="{20B2FB2E-A158-4467-A223-A5E00869A644}" dt="2019-02-01T04:52:24.931" v="1610" actId="14100"/>
          <ac:spMkLst>
            <pc:docMk/>
            <pc:sldMk cId="2588845266" sldId="272"/>
            <ac:spMk id="36" creationId="{F7BBE14A-C0D4-4B87-9634-95C1412BBCD9}"/>
          </ac:spMkLst>
        </pc:spChg>
        <pc:spChg chg="mod">
          <ac:chgData name="Sichao Zhang" userId="baca463c2301c347" providerId="LiveId" clId="{20B2FB2E-A158-4467-A223-A5E00869A644}" dt="2019-02-01T06:23:27.763" v="2616" actId="1076"/>
          <ac:spMkLst>
            <pc:docMk/>
            <pc:sldMk cId="2588845266" sldId="272"/>
            <ac:spMk id="38" creationId="{175CE237-14BB-4F27-8121-81D83DEC4DC9}"/>
          </ac:spMkLst>
        </pc:spChg>
        <pc:picChg chg="add del mod modCrop">
          <ac:chgData name="Sichao Zhang" userId="baca463c2301c347" providerId="LiveId" clId="{20B2FB2E-A158-4467-A223-A5E00869A644}" dt="2019-02-01T19:41:13.646" v="3185" actId="478"/>
          <ac:picMkLst>
            <pc:docMk/>
            <pc:sldMk cId="2588845266" sldId="272"/>
            <ac:picMk id="28" creationId="{009EB428-4E01-4424-ACE1-E33F49926E9B}"/>
          </ac:picMkLst>
        </pc:picChg>
        <pc:cxnChg chg="add mod">
          <ac:chgData name="Sichao Zhang" userId="baca463c2301c347" providerId="LiveId" clId="{20B2FB2E-A158-4467-A223-A5E00869A644}" dt="2019-02-01T04:59:43.682" v="1627" actId="1037"/>
          <ac:cxnSpMkLst>
            <pc:docMk/>
            <pc:sldMk cId="2588845266" sldId="272"/>
            <ac:cxnSpMk id="22" creationId="{FB4D1D77-B102-42BB-81AF-49785D8EEE4C}"/>
          </ac:cxnSpMkLst>
        </pc:cxnChg>
        <pc:cxnChg chg="add mod">
          <ac:chgData name="Sichao Zhang" userId="baca463c2301c347" providerId="LiveId" clId="{20B2FB2E-A158-4467-A223-A5E00869A644}" dt="2019-02-01T04:59:47.625" v="1638" actId="1037"/>
          <ac:cxnSpMkLst>
            <pc:docMk/>
            <pc:sldMk cId="2588845266" sldId="272"/>
            <ac:cxnSpMk id="23" creationId="{BA06FF1D-03AD-477C-8BE0-5E0056D0533C}"/>
          </ac:cxnSpMkLst>
        </pc:cxnChg>
        <pc:cxnChg chg="add mod">
          <ac:chgData name="Sichao Zhang" userId="baca463c2301c347" providerId="LiveId" clId="{20B2FB2E-A158-4467-A223-A5E00869A644}" dt="2019-02-01T04:59:54.080" v="1653" actId="1037"/>
          <ac:cxnSpMkLst>
            <pc:docMk/>
            <pc:sldMk cId="2588845266" sldId="272"/>
            <ac:cxnSpMk id="25" creationId="{734BBF68-AA8F-455F-86F0-A59642BD92A0}"/>
          </ac:cxnSpMkLst>
        </pc:cxnChg>
        <pc:cxnChg chg="add mod">
          <ac:chgData name="Sichao Zhang" userId="baca463c2301c347" providerId="LiveId" clId="{20B2FB2E-A158-4467-A223-A5E00869A644}" dt="2019-02-01T04:59:56.426" v="1655" actId="1038"/>
          <ac:cxnSpMkLst>
            <pc:docMk/>
            <pc:sldMk cId="2588845266" sldId="272"/>
            <ac:cxnSpMk id="26" creationId="{7E1B1272-7791-418A-A596-F1C580CFAFD9}"/>
          </ac:cxnSpMkLst>
        </pc:cxnChg>
      </pc:sldChg>
      <pc:sldChg chg="addSp delSp modSp add ord">
        <pc:chgData name="Sichao Zhang" userId="baca463c2301c347" providerId="LiveId" clId="{20B2FB2E-A158-4467-A223-A5E00869A644}" dt="2019-02-01T19:43:15.511" v="3268" actId="20577"/>
        <pc:sldMkLst>
          <pc:docMk/>
          <pc:sldMk cId="318365285" sldId="273"/>
        </pc:sldMkLst>
        <pc:spChg chg="del">
          <ac:chgData name="Sichao Zhang" userId="baca463c2301c347" providerId="LiveId" clId="{20B2FB2E-A158-4467-A223-A5E00869A644}" dt="2019-02-01T05:01:20.083" v="1656" actId="478"/>
          <ac:spMkLst>
            <pc:docMk/>
            <pc:sldMk cId="318365285" sldId="273"/>
            <ac:spMk id="4" creationId="{3AB4CE6E-B8AF-41C3-B30D-6CD78415DE59}"/>
          </ac:spMkLst>
        </pc:spChg>
        <pc:spChg chg="mod">
          <ac:chgData name="Sichao Zhang" userId="baca463c2301c347" providerId="LiveId" clId="{20B2FB2E-A158-4467-A223-A5E00869A644}" dt="2019-02-01T19:43:15.511" v="3268" actId="20577"/>
          <ac:spMkLst>
            <pc:docMk/>
            <pc:sldMk cId="318365285" sldId="273"/>
            <ac:spMk id="21" creationId="{7D5A67A1-C1B1-43A6-AE60-B4FD02F82401}"/>
          </ac:spMkLst>
        </pc:spChg>
        <pc:spChg chg="mod">
          <ac:chgData name="Sichao Zhang" userId="baca463c2301c347" providerId="LiveId" clId="{20B2FB2E-A158-4467-A223-A5E00869A644}" dt="2019-02-01T04:51:36.678" v="1608" actId="14100"/>
          <ac:spMkLst>
            <pc:docMk/>
            <pc:sldMk cId="318365285" sldId="273"/>
            <ac:spMk id="22" creationId="{8E1A6BAB-2619-4868-A03C-15BCF2D85546}"/>
          </ac:spMkLst>
        </pc:spChg>
        <pc:spChg chg="add mod">
          <ac:chgData name="Sichao Zhang" userId="baca463c2301c347" providerId="LiveId" clId="{20B2FB2E-A158-4467-A223-A5E00869A644}" dt="2019-02-01T04:50:29.055" v="1594" actId="571"/>
          <ac:spMkLst>
            <pc:docMk/>
            <pc:sldMk cId="318365285" sldId="273"/>
            <ac:spMk id="23" creationId="{32733290-B4A1-4421-A19B-3FF3ED833EEA}"/>
          </ac:spMkLst>
        </pc:spChg>
        <pc:spChg chg="del">
          <ac:chgData name="Sichao Zhang" userId="baca463c2301c347" providerId="LiveId" clId="{20B2FB2E-A158-4467-A223-A5E00869A644}" dt="2019-02-01T06:27:57.669" v="2707" actId="478"/>
          <ac:spMkLst>
            <pc:docMk/>
            <pc:sldMk cId="318365285" sldId="273"/>
            <ac:spMk id="24" creationId="{B9D54C6F-4EF4-4E84-A512-9D642C7C5670}"/>
          </ac:spMkLst>
        </pc:spChg>
        <pc:spChg chg="del">
          <ac:chgData name="Sichao Zhang" userId="baca463c2301c347" providerId="LiveId" clId="{20B2FB2E-A158-4467-A223-A5E00869A644}" dt="2019-02-01T04:51:02.919" v="1601" actId="478"/>
          <ac:spMkLst>
            <pc:docMk/>
            <pc:sldMk cId="318365285" sldId="273"/>
            <ac:spMk id="25" creationId="{18133379-4DBF-41FA-A864-ED167AC37ED3}"/>
          </ac:spMkLst>
        </pc:spChg>
        <pc:spChg chg="mod">
          <ac:chgData name="Sichao Zhang" userId="baca463c2301c347" providerId="LiveId" clId="{20B2FB2E-A158-4467-A223-A5E00869A644}" dt="2019-02-01T04:50:59.917" v="1600" actId="14100"/>
          <ac:spMkLst>
            <pc:docMk/>
            <pc:sldMk cId="318365285" sldId="273"/>
            <ac:spMk id="26" creationId="{53550283-8D7D-48D9-BEE3-0B2E31FFE7CC}"/>
          </ac:spMkLst>
        </pc:spChg>
        <pc:spChg chg="mod">
          <ac:chgData name="Sichao Zhang" userId="baca463c2301c347" providerId="LiveId" clId="{20B2FB2E-A158-4467-A223-A5E00869A644}" dt="2019-02-01T04:50:25.708" v="1593" actId="14100"/>
          <ac:spMkLst>
            <pc:docMk/>
            <pc:sldMk cId="318365285" sldId="273"/>
            <ac:spMk id="27" creationId="{C2755B11-0C2C-4F69-B714-EF2E567880A1}"/>
          </ac:spMkLst>
        </pc:spChg>
        <pc:spChg chg="add mod">
          <ac:chgData name="Sichao Zhang" userId="baca463c2301c347" providerId="LiveId" clId="{20B2FB2E-A158-4467-A223-A5E00869A644}" dt="2019-02-01T04:51:11.350" v="1603" actId="1076"/>
          <ac:spMkLst>
            <pc:docMk/>
            <pc:sldMk cId="318365285" sldId="273"/>
            <ac:spMk id="28" creationId="{A5543289-3471-4FBD-968D-C55B34D600F9}"/>
          </ac:spMkLst>
        </pc:spChg>
        <pc:spChg chg="add del mod">
          <ac:chgData name="Sichao Zhang" userId="baca463c2301c347" providerId="LiveId" clId="{20B2FB2E-A158-4467-A223-A5E00869A644}" dt="2019-02-01T04:51:21.222" v="1605" actId="478"/>
          <ac:spMkLst>
            <pc:docMk/>
            <pc:sldMk cId="318365285" sldId="273"/>
            <ac:spMk id="31" creationId="{5BD73105-7263-4F4F-8E5F-62B7AED89EA4}"/>
          </ac:spMkLst>
        </pc:spChg>
        <pc:spChg chg="add mod">
          <ac:chgData name="Sichao Zhang" userId="baca463c2301c347" providerId="LiveId" clId="{20B2FB2E-A158-4467-A223-A5E00869A644}" dt="2019-02-01T05:01:41.798" v="1662" actId="20577"/>
          <ac:spMkLst>
            <pc:docMk/>
            <pc:sldMk cId="318365285" sldId="273"/>
            <ac:spMk id="36" creationId="{4113A34D-E0CB-47C6-9F68-42EA5D809D54}"/>
          </ac:spMkLst>
        </pc:spChg>
        <pc:cxnChg chg="add mod">
          <ac:chgData name="Sichao Zhang" userId="baca463c2301c347" providerId="LiveId" clId="{20B2FB2E-A158-4467-A223-A5E00869A644}" dt="2019-02-01T04:59:20.461" v="1617" actId="1076"/>
          <ac:cxnSpMkLst>
            <pc:docMk/>
            <pc:sldMk cId="318365285" sldId="273"/>
            <ac:cxnSpMk id="32" creationId="{4EE71EB3-C725-4EB2-98A9-B00E85759544}"/>
          </ac:cxnSpMkLst>
        </pc:cxnChg>
        <pc:cxnChg chg="add mod">
          <ac:chgData name="Sichao Zhang" userId="baca463c2301c347" providerId="LiveId" clId="{20B2FB2E-A158-4467-A223-A5E00869A644}" dt="2019-02-01T04:59:20.461" v="1617" actId="1076"/>
          <ac:cxnSpMkLst>
            <pc:docMk/>
            <pc:sldMk cId="318365285" sldId="273"/>
            <ac:cxnSpMk id="33" creationId="{ED5A2129-863C-4788-B83D-3C7BE606EBBC}"/>
          </ac:cxnSpMkLst>
        </pc:cxnChg>
        <pc:cxnChg chg="add mod">
          <ac:chgData name="Sichao Zhang" userId="baca463c2301c347" providerId="LiveId" clId="{20B2FB2E-A158-4467-A223-A5E00869A644}" dt="2019-02-01T04:59:30.443" v="1619" actId="1076"/>
          <ac:cxnSpMkLst>
            <pc:docMk/>
            <pc:sldMk cId="318365285" sldId="273"/>
            <ac:cxnSpMk id="34" creationId="{08C5133E-F79F-4C23-A89A-978AAD3DA1EE}"/>
          </ac:cxnSpMkLst>
        </pc:cxnChg>
        <pc:cxnChg chg="add mod">
          <ac:chgData name="Sichao Zhang" userId="baca463c2301c347" providerId="LiveId" clId="{20B2FB2E-A158-4467-A223-A5E00869A644}" dt="2019-02-01T04:59:26.674" v="1618" actId="1076"/>
          <ac:cxnSpMkLst>
            <pc:docMk/>
            <pc:sldMk cId="318365285" sldId="273"/>
            <ac:cxnSpMk id="35" creationId="{3698E848-F540-47B4-9D5A-C66051E69946}"/>
          </ac:cxnSpMkLst>
        </pc:cxnChg>
      </pc:sldChg>
      <pc:sldChg chg="addSp delSp modSp add delAnim modAnim">
        <pc:chgData name="Sichao Zhang" userId="baca463c2301c347" providerId="LiveId" clId="{20B2FB2E-A158-4467-A223-A5E00869A644}" dt="2019-02-01T20:02:14.862" v="3289" actId="1076"/>
        <pc:sldMkLst>
          <pc:docMk/>
          <pc:sldMk cId="651384729" sldId="274"/>
        </pc:sldMkLst>
        <pc:spChg chg="del">
          <ac:chgData name="Sichao Zhang" userId="baca463c2301c347" providerId="LiveId" clId="{20B2FB2E-A158-4467-A223-A5E00869A644}" dt="2019-02-01T20:01:20.272" v="3278" actId="478"/>
          <ac:spMkLst>
            <pc:docMk/>
            <pc:sldMk cId="651384729" sldId="274"/>
            <ac:spMk id="2" creationId="{AB12C21A-A34E-457D-8750-3FD94346844E}"/>
          </ac:spMkLst>
        </pc:spChg>
        <pc:spChg chg="del">
          <ac:chgData name="Sichao Zhang" userId="baca463c2301c347" providerId="LiveId" clId="{20B2FB2E-A158-4467-A223-A5E00869A644}" dt="2019-02-01T20:01:18.371" v="3277" actId="478"/>
          <ac:spMkLst>
            <pc:docMk/>
            <pc:sldMk cId="651384729" sldId="274"/>
            <ac:spMk id="3" creationId="{0DDD6F87-AC38-45BF-86B0-2FA5800390EC}"/>
          </ac:spMkLst>
        </pc:spChg>
        <pc:spChg chg="add">
          <ac:chgData name="Sichao Zhang" userId="baca463c2301c347" providerId="LiveId" clId="{20B2FB2E-A158-4467-A223-A5E00869A644}" dt="2019-02-01T20:01:29.457" v="3280"/>
          <ac:spMkLst>
            <pc:docMk/>
            <pc:sldMk cId="651384729" sldId="274"/>
            <ac:spMk id="6" creationId="{270A3498-2947-4BF7-8407-B9593ABF7925}"/>
          </ac:spMkLst>
        </pc:spChg>
        <pc:spChg chg="add">
          <ac:chgData name="Sichao Zhang" userId="baca463c2301c347" providerId="LiveId" clId="{20B2FB2E-A158-4467-A223-A5E00869A644}" dt="2019-02-01T20:01:29.457" v="3280"/>
          <ac:spMkLst>
            <pc:docMk/>
            <pc:sldMk cId="651384729" sldId="274"/>
            <ac:spMk id="7" creationId="{76A2AD04-1B6E-4D4D-B522-8D42835E5FF0}"/>
          </ac:spMkLst>
        </pc:spChg>
        <pc:spChg chg="add">
          <ac:chgData name="Sichao Zhang" userId="baca463c2301c347" providerId="LiveId" clId="{20B2FB2E-A158-4467-A223-A5E00869A644}" dt="2019-02-01T20:01:29.457" v="3280"/>
          <ac:spMkLst>
            <pc:docMk/>
            <pc:sldMk cId="651384729" sldId="274"/>
            <ac:spMk id="8" creationId="{3E45DD31-283A-44A3-9A8A-E241B11B9364}"/>
          </ac:spMkLst>
        </pc:spChg>
        <pc:picChg chg="add">
          <ac:chgData name="Sichao Zhang" userId="baca463c2301c347" providerId="LiveId" clId="{20B2FB2E-A158-4467-A223-A5E00869A644}" dt="2019-02-01T20:01:29.457" v="3280"/>
          <ac:picMkLst>
            <pc:docMk/>
            <pc:sldMk cId="651384729" sldId="274"/>
            <ac:picMk id="4" creationId="{17A5F959-4D77-4190-8B8F-933CBC913752}"/>
          </ac:picMkLst>
        </pc:picChg>
        <pc:picChg chg="add">
          <ac:chgData name="Sichao Zhang" userId="baca463c2301c347" providerId="LiveId" clId="{20B2FB2E-A158-4467-A223-A5E00869A644}" dt="2019-02-01T20:01:29.457" v="3280"/>
          <ac:picMkLst>
            <pc:docMk/>
            <pc:sldMk cId="651384729" sldId="274"/>
            <ac:picMk id="5" creationId="{C5A36A14-45DD-4798-8137-3B615EC2A263}"/>
          </ac:picMkLst>
        </pc:picChg>
        <pc:picChg chg="add del mod">
          <ac:chgData name="Sichao Zhang" userId="baca463c2301c347" providerId="LiveId" clId="{20B2FB2E-A158-4467-A223-A5E00869A644}" dt="2019-02-01T20:01:57.689" v="3285" actId="478"/>
          <ac:picMkLst>
            <pc:docMk/>
            <pc:sldMk cId="651384729" sldId="274"/>
            <ac:picMk id="9" creationId="{06D768B9-C463-4F8C-8360-CED297F9958E}"/>
          </ac:picMkLst>
        </pc:picChg>
        <pc:picChg chg="add mod">
          <ac:chgData name="Sichao Zhang" userId="baca463c2301c347" providerId="LiveId" clId="{20B2FB2E-A158-4467-A223-A5E00869A644}" dt="2019-02-01T20:02:14.862" v="3289" actId="1076"/>
          <ac:picMkLst>
            <pc:docMk/>
            <pc:sldMk cId="651384729" sldId="274"/>
            <ac:picMk id="10" creationId="{87366C1A-609D-4951-9918-72228537F4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002C9-BC76-4AF5-BDCF-14A73994808F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2748D-7D12-447B-BD4D-AE1D4CC3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7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2748D-7D12-447B-BD4D-AE1D4CC36D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E89B-9DEF-43CC-B078-B37FE8219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568BB-1441-499D-8319-7B0099A71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34CE6-90FF-4DE1-9DC3-B5F255EC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CA2-5FF5-477A-8439-AC920BDCDBA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EE76E-BA30-45AA-A64D-E096073F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B664-2E42-4493-A789-FD786417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F44-B736-4B8E-8944-D1A414F23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4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173C-ADF6-4270-AD4A-004110F2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407AF-163A-4A21-A8BE-C91880076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5DB4A-1416-40C1-8305-68CB5CB1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CA2-5FF5-477A-8439-AC920BDCDBA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70D0F-55D1-44B1-9FA1-C0906E7C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8C57D-58D6-470C-A585-6FBC77C7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F44-B736-4B8E-8944-D1A414F23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4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33496-CD67-4CDA-A146-8F46731BC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1021F-D42C-47C6-B9F5-5A9AB2844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F8191-9881-4979-80B6-033CA0BF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CA2-5FF5-477A-8439-AC920BDCDBA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9F4C-7D48-4898-BF5A-2B1609A7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DABFD-E771-47FE-B83B-A22359E7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F44-B736-4B8E-8944-D1A414F23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3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F410-F379-42E1-A9DB-6B706F7F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2A20E-EC9E-4CC3-B9F8-7970B750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06439-0C37-42C2-B96B-56C3B455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CA2-5FF5-477A-8439-AC920BDCDBA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5461-7EEC-44D3-B5F1-50A3CF68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F852D-2897-4E66-844A-9957D6E1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F44-B736-4B8E-8944-D1A414F23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5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2D5E-81C0-454C-B381-AC5BBAEE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EA0D3-F431-4032-8AD9-D054265D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AD6E0-E189-4248-992B-330C80FD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CA2-5FF5-477A-8439-AC920BDCDBA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CA73-F482-4FAE-B0C5-8B261F44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E368-6E6E-4986-825A-7800E067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F44-B736-4B8E-8944-D1A414F23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3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ED1E-90A4-47AB-9C00-10570421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8598-7505-4DB4-97FE-9AA7A7BE3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8A19C-E10D-4558-AD36-FDD51751B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EEDE9-7FAA-4680-8EE2-F49CCD91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CA2-5FF5-477A-8439-AC920BDCDBA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75C69-4E39-4F54-9A01-662493C4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6F987-A403-4AAF-A2A8-70456315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F44-B736-4B8E-8944-D1A414F23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7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6B9D-E82B-492A-BAA2-50FF65C9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F8610-89C2-4C16-BA8D-3703C42D6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CAB5F-61D4-4A94-81DE-F38C941A9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E345F-1F79-4D6C-AD68-3A4E6CE54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21B84-DFAB-4C10-9BDF-057513F3E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8FD2B-59B8-4520-84E0-3305F998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CA2-5FF5-477A-8439-AC920BDCDBA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123B7-6D38-442C-97B6-89F0887E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667E7-3B1D-4F02-8E42-0F1F056C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F44-B736-4B8E-8944-D1A414F23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0252-BE79-45AD-886B-19E0571E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D8A9E-9F3E-47BF-A6E8-989CBF7D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CA2-5FF5-477A-8439-AC920BDCDBA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6F1B8-8031-47F3-B2B1-F9218072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99232-353D-45FA-93D7-BA2FAF60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F44-B736-4B8E-8944-D1A414F23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9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84E7C-A54E-43F8-91DA-A813B2B5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CA2-5FF5-477A-8439-AC920BDCDBA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E5505-3D83-4788-9194-C8F4CDA7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1154D-9D77-4B72-A254-AA6A7047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F44-B736-4B8E-8944-D1A414F23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3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EC69-7C87-4D1F-96B3-12EE50E6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DE1C-9F9A-4801-B20B-9DA176E71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C5A23-7A2A-406E-B710-42BF14846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020C6-A0D5-4C58-A1FC-12ED7D32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CA2-5FF5-477A-8439-AC920BDCDBA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7976A-4CE3-4D30-BB2E-87107EA8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ED89F-BBC5-420C-BE3B-CA673AB2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F44-B736-4B8E-8944-D1A414F23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7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276A-97C2-4FF2-9444-CE9F923A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A0D43-87A8-43AA-9DA7-EC7C2C0CC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6986D-995D-4B7C-A71B-0D547B22F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06545-8E66-4F33-9EAD-43224ACF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CA2-5FF5-477A-8439-AC920BDCDBA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E9F07-BB83-43BC-8062-F714F0EC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0CAD3-15FA-4F6D-A317-D1C234BB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F44-B736-4B8E-8944-D1A414F23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0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A4122-5264-4569-AE68-2386223AB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C4F8D-5094-456B-837E-BEDF705CF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F54B-0C99-4FDA-84EA-C9C7D006A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9CA2-5FF5-477A-8439-AC920BDCDBA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4DA3-B801-4662-A927-A502F4BF6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B91B2-7722-424A-8B2D-8C5C06B13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CF44-B736-4B8E-8944-D1A414F23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8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02FA41-7D17-49DA-907E-B0C068E6D60A}"/>
              </a:ext>
            </a:extLst>
          </p:cNvPr>
          <p:cNvSpPr txBox="1"/>
          <p:nvPr/>
        </p:nvSpPr>
        <p:spPr>
          <a:xfrm>
            <a:off x="956281" y="900439"/>
            <a:ext cx="42718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time, foot drop is the result of </a:t>
            </a:r>
            <a:r>
              <a:rPr lang="en-US" dirty="0">
                <a:solidFill>
                  <a:srgbClr val="0070C0"/>
                </a:solidFill>
              </a:rPr>
              <a:t>neurological disorder*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The source for the neurological impairment can be central (spinal cord or brain) or peripheral (nerves located connecting from the spinal cord to an end-site muscle or sensory receptor)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anterior tibialis</a:t>
            </a:r>
            <a:r>
              <a:rPr lang="en-US" dirty="0"/>
              <a:t> is the muscle that picks up the foot (dorsiflexion)*, also assisted by </a:t>
            </a:r>
            <a:r>
              <a:rPr lang="en-US" dirty="0">
                <a:solidFill>
                  <a:srgbClr val="FF0000"/>
                </a:solidFill>
              </a:rPr>
              <a:t>fibularis tertius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extensor digitorum longus </a:t>
            </a:r>
            <a:r>
              <a:rPr lang="en-US" dirty="0"/>
              <a:t>and the </a:t>
            </a:r>
            <a:r>
              <a:rPr lang="en-US" dirty="0">
                <a:solidFill>
                  <a:srgbClr val="FF0000"/>
                </a:solidFill>
              </a:rPr>
              <a:t>extensor hallucis longus </a:t>
            </a:r>
            <a:r>
              <a:rPr lang="en-US" dirty="0"/>
              <a:t>(all innervated by the deep fibular (peroneal) nerve)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4D00D8-BEEE-4F1D-AF2E-DC344D31B2C3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Cause of Foot Drop</a:t>
            </a:r>
            <a:endParaRPr lang="en-US" b="1" dirty="0"/>
          </a:p>
        </p:txBody>
      </p:sp>
      <p:pic>
        <p:nvPicPr>
          <p:cNvPr id="1026" name="Picture 2" descr="ãtibialis anterior dorsiflexionãçåçæå°çµæ">
            <a:extLst>
              <a:ext uri="{FF2B5EF4-FFF2-40B4-BE49-F238E27FC236}">
                <a16:creationId xmlns:a16="http://schemas.microsoft.com/office/drawing/2014/main" id="{AA47605A-A585-4854-8DCD-BACF8A04B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868" y="736160"/>
            <a:ext cx="3836599" cy="442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0E5EF7-59E6-4844-9D7E-564929EB844F}"/>
              </a:ext>
            </a:extLst>
          </p:cNvPr>
          <p:cNvSpPr txBox="1"/>
          <p:nvPr/>
        </p:nvSpPr>
        <p:spPr>
          <a:xfrm>
            <a:off x="956281" y="5472807"/>
            <a:ext cx="46836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*Pritchett, James W., and M. A. </a:t>
            </a:r>
            <a:r>
              <a:rPr lang="en-US" sz="1000" dirty="0" err="1"/>
              <a:t>Porembski</a:t>
            </a:r>
            <a:r>
              <a:rPr lang="en-US" sz="1000" dirty="0"/>
              <a:t>. "Foot drop." </a:t>
            </a:r>
            <a:r>
              <a:rPr lang="en-US" sz="1000" i="1" dirty="0"/>
              <a:t>E-Medicine.[Online]</a:t>
            </a:r>
            <a:r>
              <a:rPr lang="en-US" sz="1000" dirty="0"/>
              <a:t> (2006).</a:t>
            </a:r>
          </a:p>
          <a:p>
            <a:r>
              <a:rPr lang="en-US" sz="1000" dirty="0"/>
              <a:t>*Stewart, John D. "Foot drop: where, why and what to do?." </a:t>
            </a:r>
            <a:r>
              <a:rPr lang="en-US" sz="1000" i="1" dirty="0"/>
              <a:t>Practical neurology</a:t>
            </a:r>
            <a:r>
              <a:rPr lang="en-US" sz="1000" dirty="0"/>
              <a:t> 8.3 (2008): 158-169.</a:t>
            </a:r>
          </a:p>
          <a:p>
            <a:r>
              <a:rPr lang="en-US" sz="1000" dirty="0"/>
              <a:t>*</a:t>
            </a:r>
            <a:r>
              <a:rPr lang="en-US" sz="1000" dirty="0" err="1"/>
              <a:t>Westhout</a:t>
            </a:r>
            <a:r>
              <a:rPr lang="en-US" sz="1000" dirty="0"/>
              <a:t>, Franklin D., Laura S. </a:t>
            </a:r>
            <a:r>
              <a:rPr lang="en-US" sz="1000" dirty="0" err="1"/>
              <a:t>Paré</a:t>
            </a:r>
            <a:r>
              <a:rPr lang="en-US" sz="1000" dirty="0"/>
              <a:t>, and Mark E. </a:t>
            </a:r>
            <a:r>
              <a:rPr lang="en-US" sz="1000" dirty="0" err="1"/>
              <a:t>Linskey</a:t>
            </a:r>
            <a:r>
              <a:rPr lang="en-US" sz="1000" dirty="0"/>
              <a:t>. "Central causes of foot drop: rare and underappreciated differential diagnoses." </a:t>
            </a:r>
            <a:r>
              <a:rPr lang="en-US" sz="1000" i="1" dirty="0"/>
              <a:t>The journal of spinal cord medicine</a:t>
            </a:r>
            <a:r>
              <a:rPr lang="en-US" sz="1000" dirty="0"/>
              <a:t> 30.1 (2007): 62-66.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3619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F1C657-099C-406A-A6F4-C5F2730B6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81" y="1095884"/>
            <a:ext cx="5034388" cy="36305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9EFB1A-7D34-4250-9A62-A375816AF67F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Muscles in the Model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1B7F5-538B-4EC9-934D-0702F3CFB355}"/>
              </a:ext>
            </a:extLst>
          </p:cNvPr>
          <p:cNvSpPr txBox="1"/>
          <p:nvPr/>
        </p:nvSpPr>
        <p:spPr>
          <a:xfrm>
            <a:off x="6596244" y="1437911"/>
            <a:ext cx="4537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Rectus abdominis</a:t>
            </a:r>
          </a:p>
          <a:p>
            <a:r>
              <a:rPr lang="en-US" dirty="0"/>
              <a:t>2 Erector </a:t>
            </a:r>
            <a:r>
              <a:rPr lang="en-US" altLang="zh-CN" dirty="0"/>
              <a:t>sp</a:t>
            </a:r>
            <a:r>
              <a:rPr lang="en-US" dirty="0"/>
              <a:t>inae</a:t>
            </a:r>
          </a:p>
          <a:p>
            <a:r>
              <a:rPr lang="en-US" dirty="0"/>
              <a:t>3,5 Iliopsoas</a:t>
            </a:r>
          </a:p>
          <a:p>
            <a:r>
              <a:rPr lang="en-US" dirty="0"/>
              <a:t>4,6 gluteus maximus</a:t>
            </a:r>
          </a:p>
          <a:p>
            <a:r>
              <a:rPr lang="en-US" dirty="0"/>
              <a:t>7,9 Rectus Femoris </a:t>
            </a:r>
          </a:p>
          <a:p>
            <a:r>
              <a:rPr lang="en-US" dirty="0"/>
              <a:t>8,10 Hamstrings</a:t>
            </a:r>
          </a:p>
          <a:p>
            <a:r>
              <a:rPr lang="en-US" dirty="0"/>
              <a:t>11,13 Biceps femoris</a:t>
            </a:r>
          </a:p>
          <a:p>
            <a:r>
              <a:rPr lang="en-US" dirty="0"/>
              <a:t>12,14 Vastus</a:t>
            </a:r>
          </a:p>
          <a:p>
            <a:r>
              <a:rPr lang="en-US" dirty="0"/>
              <a:t>15,17 Tibialis anterior</a:t>
            </a:r>
          </a:p>
          <a:p>
            <a:r>
              <a:rPr lang="en-US" dirty="0"/>
              <a:t>16,18 Soleus</a:t>
            </a:r>
          </a:p>
          <a:p>
            <a:r>
              <a:rPr lang="en-US" dirty="0"/>
              <a:t>19,20 Gastrocnemius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DE21C-94D2-46BA-821B-E762B59A6C5C}"/>
              </a:ext>
            </a:extLst>
          </p:cNvPr>
          <p:cNvSpPr/>
          <p:nvPr/>
        </p:nvSpPr>
        <p:spPr>
          <a:xfrm>
            <a:off x="6673026" y="3713441"/>
            <a:ext cx="2059145" cy="2163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B55679-8F4D-4067-858A-7163789C17E8}"/>
              </a:ext>
            </a:extLst>
          </p:cNvPr>
          <p:cNvSpPr/>
          <p:nvPr/>
        </p:nvSpPr>
        <p:spPr>
          <a:xfrm>
            <a:off x="5679203" y="4216012"/>
            <a:ext cx="260907" cy="20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E5DF38-DCB0-49C7-BB3F-2D8FC9B021BD}"/>
              </a:ext>
            </a:extLst>
          </p:cNvPr>
          <p:cNvSpPr/>
          <p:nvPr/>
        </p:nvSpPr>
        <p:spPr>
          <a:xfrm>
            <a:off x="4618220" y="4257892"/>
            <a:ext cx="260907" cy="20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9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165060-988D-4F4F-9ADC-5DD97ADEC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25" t="15733" r="8776" b="17668"/>
          <a:stretch/>
        </p:blipFill>
        <p:spPr>
          <a:xfrm>
            <a:off x="4549523" y="196027"/>
            <a:ext cx="6655992" cy="3168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4D00B4-C849-45FC-9632-6401076884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88" t="18782" r="8436" b="16613"/>
          <a:stretch/>
        </p:blipFill>
        <p:spPr>
          <a:xfrm>
            <a:off x="4549523" y="3491821"/>
            <a:ext cx="6980152" cy="32050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95B482-F87D-4180-ACEC-8F5825D5AF1C}"/>
              </a:ext>
            </a:extLst>
          </p:cNvPr>
          <p:cNvSpPr/>
          <p:nvPr/>
        </p:nvSpPr>
        <p:spPr>
          <a:xfrm>
            <a:off x="7873613" y="335047"/>
            <a:ext cx="951627" cy="61634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65B55-4688-482C-B71F-D93EFEF1F4E4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Disable Tibialis Anterior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21921-D755-4FF0-805F-534C9475BC1B}"/>
              </a:ext>
            </a:extLst>
          </p:cNvPr>
          <p:cNvSpPr txBox="1"/>
          <p:nvPr/>
        </p:nvSpPr>
        <p:spPr>
          <a:xfrm>
            <a:off x="956282" y="900439"/>
            <a:ext cx="3894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Tm(17) = 0</a:t>
            </a:r>
          </a:p>
          <a:p>
            <a:r>
              <a:rPr lang="en-US" dirty="0"/>
              <a:t>Simulation starts from the begin of swing phase of the affected leg</a:t>
            </a:r>
          </a:p>
          <a:p>
            <a:r>
              <a:rPr lang="en-US" dirty="0"/>
              <a:t>From the result, at the terminal swing phase, the </a:t>
            </a:r>
            <a:r>
              <a:rPr lang="en-US"/>
              <a:t>affected foot fails to be picked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6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66F314-A0A7-4EB5-81FA-C6DE49A63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50" y="817013"/>
            <a:ext cx="3858628" cy="2174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5F25C3-9C64-4480-9D3C-C7E1BE8EA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45" y="3580185"/>
            <a:ext cx="3883361" cy="2273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9C8F9-457D-470A-B050-B52940C0105F}"/>
              </a:ext>
            </a:extLst>
          </p:cNvPr>
          <p:cNvSpPr txBox="1"/>
          <p:nvPr/>
        </p:nvSpPr>
        <p:spPr>
          <a:xfrm>
            <a:off x="947969" y="2970999"/>
            <a:ext cx="447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Gait:</a:t>
            </a:r>
          </a:p>
          <a:p>
            <a:r>
              <a:rPr lang="en-US" dirty="0"/>
              <a:t>Heel Strike – Flat Foot – Heel Off – Swing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878E6-6CEE-41E3-BD72-BB6CC121BEED}"/>
              </a:ext>
            </a:extLst>
          </p:cNvPr>
          <p:cNvSpPr txBox="1"/>
          <p:nvPr/>
        </p:nvSpPr>
        <p:spPr>
          <a:xfrm>
            <a:off x="947968" y="5771316"/>
            <a:ext cx="447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 Drop Gait:</a:t>
            </a:r>
          </a:p>
          <a:p>
            <a:r>
              <a:rPr lang="en-US" dirty="0"/>
              <a:t>Heel Off – Flat Foot – Heel Off – Swing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38136-C293-4EDE-BB55-60B5832021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47" r="14726"/>
          <a:stretch/>
        </p:blipFill>
        <p:spPr>
          <a:xfrm>
            <a:off x="6355085" y="557108"/>
            <a:ext cx="3617495" cy="305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0893D4-E221-43E8-9791-03AC601BA9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469" r="11778"/>
          <a:stretch/>
        </p:blipFill>
        <p:spPr>
          <a:xfrm>
            <a:off x="6283565" y="3429000"/>
            <a:ext cx="4122821" cy="32895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114240-AF73-434F-BE59-609FE50ADD4C}"/>
              </a:ext>
            </a:extLst>
          </p:cNvPr>
          <p:cNvSpPr/>
          <p:nvPr/>
        </p:nvSpPr>
        <p:spPr>
          <a:xfrm>
            <a:off x="7595956" y="633663"/>
            <a:ext cx="951627" cy="58119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65EFA-7497-440D-A743-5EF9AFF01553}"/>
              </a:ext>
            </a:extLst>
          </p:cNvPr>
          <p:cNvSpPr txBox="1"/>
          <p:nvPr/>
        </p:nvSpPr>
        <p:spPr>
          <a:xfrm>
            <a:off x="956281" y="39345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Gait Difference in Stance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739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A5F959-4D77-4190-8B8F-933CBC913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50" y="817013"/>
            <a:ext cx="3858628" cy="2174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A36A14-45DD-4798-8137-3B615EC2A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45" y="3580185"/>
            <a:ext cx="3883361" cy="2273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0A3498-2947-4BF7-8407-B9593ABF7925}"/>
              </a:ext>
            </a:extLst>
          </p:cNvPr>
          <p:cNvSpPr txBox="1"/>
          <p:nvPr/>
        </p:nvSpPr>
        <p:spPr>
          <a:xfrm>
            <a:off x="947969" y="2970999"/>
            <a:ext cx="447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Gait:</a:t>
            </a:r>
          </a:p>
          <a:p>
            <a:r>
              <a:rPr lang="en-US" dirty="0"/>
              <a:t>Heel Strike – Flat Foot – Heel Off – Swing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2AD04-1B6E-4D4D-B522-8D42835E5FF0}"/>
              </a:ext>
            </a:extLst>
          </p:cNvPr>
          <p:cNvSpPr txBox="1"/>
          <p:nvPr/>
        </p:nvSpPr>
        <p:spPr>
          <a:xfrm>
            <a:off x="947968" y="5771316"/>
            <a:ext cx="447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 Drop Gait:</a:t>
            </a:r>
          </a:p>
          <a:p>
            <a:r>
              <a:rPr lang="en-US" dirty="0"/>
              <a:t>Heel Off – Flat Foot – Heel Off – Swing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5DD31-283A-44A3-9A8A-E241B11B9364}"/>
              </a:ext>
            </a:extLst>
          </p:cNvPr>
          <p:cNvSpPr txBox="1"/>
          <p:nvPr/>
        </p:nvSpPr>
        <p:spPr>
          <a:xfrm>
            <a:off x="956281" y="39345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Gait Difference in Stance </a:t>
            </a:r>
            <a:endParaRPr lang="en-US" b="1" dirty="0"/>
          </a:p>
        </p:txBody>
      </p:sp>
      <p:pic>
        <p:nvPicPr>
          <p:cNvPr id="10" name="out">
            <a:hlinkClick r:id="" action="ppaction://media"/>
            <a:extLst>
              <a:ext uri="{FF2B5EF4-FFF2-40B4-BE49-F238E27FC236}">
                <a16:creationId xmlns:a16="http://schemas.microsoft.com/office/drawing/2014/main" id="{87366C1A-609D-4951-9918-72228537F43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132157" y="962170"/>
            <a:ext cx="6578212" cy="493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8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065684-C7C0-4D9F-B41F-AEDD797AB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91" b="36040"/>
          <a:stretch/>
        </p:blipFill>
        <p:spPr>
          <a:xfrm>
            <a:off x="1072422" y="1123504"/>
            <a:ext cx="2053022" cy="1121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056AC6-D57D-4B70-994C-5F6D61C03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2" t="50984" r="-932" b="28257"/>
          <a:stretch/>
        </p:blipFill>
        <p:spPr>
          <a:xfrm>
            <a:off x="3205793" y="1123505"/>
            <a:ext cx="1694273" cy="10681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F365D0-D52A-41AC-ACA5-EE43412B3FCE}"/>
              </a:ext>
            </a:extLst>
          </p:cNvPr>
          <p:cNvSpPr txBox="1"/>
          <p:nvPr/>
        </p:nvSpPr>
        <p:spPr>
          <a:xfrm>
            <a:off x="1868556" y="821683"/>
            <a:ext cx="12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Foot Drop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BC623-E2D8-4967-AE93-792A7C509221}"/>
              </a:ext>
            </a:extLst>
          </p:cNvPr>
          <p:cNvSpPr txBox="1"/>
          <p:nvPr/>
        </p:nvSpPr>
        <p:spPr>
          <a:xfrm>
            <a:off x="3476820" y="821683"/>
            <a:ext cx="12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Normal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E45EE-62A1-46FF-99D9-63E9F36207A0}"/>
              </a:ext>
            </a:extLst>
          </p:cNvPr>
          <p:cNvSpPr txBox="1"/>
          <p:nvPr/>
        </p:nvSpPr>
        <p:spPr>
          <a:xfrm>
            <a:off x="486534" y="1472907"/>
            <a:ext cx="35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F73FA-F56C-438F-BA8D-78AAA219314A}"/>
              </a:ext>
            </a:extLst>
          </p:cNvPr>
          <p:cNvSpPr txBox="1"/>
          <p:nvPr/>
        </p:nvSpPr>
        <p:spPr>
          <a:xfrm>
            <a:off x="486534" y="3071119"/>
            <a:ext cx="35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0A743-7984-4FDB-93D9-3D2004E3AAF2}"/>
              </a:ext>
            </a:extLst>
          </p:cNvPr>
          <p:cNvSpPr txBox="1"/>
          <p:nvPr/>
        </p:nvSpPr>
        <p:spPr>
          <a:xfrm>
            <a:off x="486533" y="5313386"/>
            <a:ext cx="44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III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F423B8-82AD-4FE7-9DEB-66961E0960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" t="839" r="-89" b="67170"/>
          <a:stretch/>
        </p:blipFill>
        <p:spPr>
          <a:xfrm>
            <a:off x="1441915" y="2304259"/>
            <a:ext cx="3176223" cy="22723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D5A67A1-C1B1-43A6-AE60-B4FD02F82401}"/>
              </a:ext>
            </a:extLst>
          </p:cNvPr>
          <p:cNvSpPr txBox="1"/>
          <p:nvPr/>
        </p:nvSpPr>
        <p:spPr>
          <a:xfrm>
            <a:off x="5155090" y="1225582"/>
            <a:ext cx="32790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general, the hip angles of foot drop will be higher than normal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Especially during Swing Phase, the hip will rotate externally to avoid toe dragging during swing phase.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Overall change of foot drop hip angles will be smaller than normal.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And the valley of both gait occur in different time. The valley of foot drop is higher than normal while the valley of normal gait will be lower than 0 degree.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B3D3B02-BDA5-432E-8FDA-6ABF50883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040" y="4689260"/>
            <a:ext cx="3079376" cy="200927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C7D1B00-390F-4F59-A2A4-D10CCE55B50F}"/>
              </a:ext>
            </a:extLst>
          </p:cNvPr>
          <p:cNvSpPr/>
          <p:nvPr/>
        </p:nvSpPr>
        <p:spPr>
          <a:xfrm>
            <a:off x="2098932" y="1191015"/>
            <a:ext cx="940501" cy="9449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3DC484-0EFF-49F4-BB76-EB80B4F17B04}"/>
              </a:ext>
            </a:extLst>
          </p:cNvPr>
          <p:cNvSpPr/>
          <p:nvPr/>
        </p:nvSpPr>
        <p:spPr>
          <a:xfrm>
            <a:off x="3636660" y="1191015"/>
            <a:ext cx="928360" cy="9449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283D8E-43B7-4732-AFC8-908B6F969E8A}"/>
              </a:ext>
            </a:extLst>
          </p:cNvPr>
          <p:cNvSpPr/>
          <p:nvPr/>
        </p:nvSpPr>
        <p:spPr>
          <a:xfrm>
            <a:off x="3125442" y="4962889"/>
            <a:ext cx="1160372" cy="14797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BBE14A-C0D4-4B87-9634-95C1412BBCD9}"/>
              </a:ext>
            </a:extLst>
          </p:cNvPr>
          <p:cNvSpPr/>
          <p:nvPr/>
        </p:nvSpPr>
        <p:spPr>
          <a:xfrm>
            <a:off x="2470974" y="2610577"/>
            <a:ext cx="1884641" cy="1256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F5343F8-03FF-4E05-B99C-584BA2EA0A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614"/>
          <a:stretch/>
        </p:blipFill>
        <p:spPr>
          <a:xfrm>
            <a:off x="5529841" y="4271853"/>
            <a:ext cx="5643272" cy="192458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75CE237-14BB-4F27-8121-81D83DEC4DC9}"/>
              </a:ext>
            </a:extLst>
          </p:cNvPr>
          <p:cNvSpPr txBox="1"/>
          <p:nvPr/>
        </p:nvSpPr>
        <p:spPr>
          <a:xfrm>
            <a:off x="8808152" y="1225582"/>
            <a:ext cx="30305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[1]</a:t>
            </a:r>
            <a:r>
              <a:rPr lang="en-US" sz="1000" b="1" dirty="0"/>
              <a:t> </a:t>
            </a:r>
            <a:r>
              <a:rPr lang="en-US" sz="1000" dirty="0"/>
              <a:t>Winters, T. F., J. R. Gage, and R. Hicks. "Gait patterns in spastic hemiplegia in children and young adults." </a:t>
            </a:r>
            <a:r>
              <a:rPr lang="en-US" sz="1000" i="1" dirty="0"/>
              <a:t>J Bone Joint Surg Am</a:t>
            </a:r>
            <a:r>
              <a:rPr lang="en-US" sz="1000" dirty="0"/>
              <a:t>69.3 (1987): 437-441.</a:t>
            </a:r>
          </a:p>
          <a:p>
            <a:r>
              <a:rPr lang="en-US" sz="1000" dirty="0"/>
              <a:t>[2]  </a:t>
            </a:r>
            <a:r>
              <a:rPr lang="en-US" sz="1000" dirty="0" err="1"/>
              <a:t>Matinmanesh</a:t>
            </a:r>
            <a:r>
              <a:rPr lang="en-US" sz="1000" dirty="0"/>
              <a:t>, Ali, and </a:t>
            </a:r>
            <a:r>
              <a:rPr lang="en-US" sz="1000" dirty="0" err="1"/>
              <a:t>Mohammadreza</a:t>
            </a:r>
            <a:r>
              <a:rPr lang="en-US" sz="1000" dirty="0"/>
              <a:t> </a:t>
            </a:r>
            <a:r>
              <a:rPr lang="en-US" sz="1000" dirty="0" err="1"/>
              <a:t>Mallakzadeh</a:t>
            </a:r>
            <a:r>
              <a:rPr lang="en-US" sz="1000" dirty="0"/>
              <a:t>. "Inverse kinetic and kinematic analysis of drop-foot patient's walking." </a:t>
            </a:r>
            <a:r>
              <a:rPr lang="en-US" sz="1000" i="1" dirty="0"/>
              <a:t>E-Health and Bioengineering Conference (EHB), 2011</a:t>
            </a:r>
            <a:r>
              <a:rPr lang="en-US" sz="1000" dirty="0"/>
              <a:t>. IEEE, 2011.</a:t>
            </a:r>
          </a:p>
          <a:p>
            <a:r>
              <a:rPr lang="en-US" sz="1000" dirty="0"/>
              <a:t>[3] Simonsen, Erik B., et al. "Redistribution of joint moments during walking in patients with drop-foot." Clinical Biomechanics 25.9 (2010): 949-952.</a:t>
            </a:r>
          </a:p>
          <a:p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365DB4-C4FD-4244-A85B-B9E2DFF52380}"/>
              </a:ext>
            </a:extLst>
          </p:cNvPr>
          <p:cNvSpPr/>
          <p:nvPr/>
        </p:nvSpPr>
        <p:spPr>
          <a:xfrm>
            <a:off x="6005655" y="5416598"/>
            <a:ext cx="2701319" cy="2503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4D1D77-B102-42BB-81AF-49785D8EEE4C}"/>
              </a:ext>
            </a:extLst>
          </p:cNvPr>
          <p:cNvCxnSpPr>
            <a:cxnSpLocks/>
          </p:cNvCxnSpPr>
          <p:nvPr/>
        </p:nvCxnSpPr>
        <p:spPr>
          <a:xfrm flipV="1">
            <a:off x="2527157" y="872093"/>
            <a:ext cx="0" cy="14817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06FF1D-03AD-477C-8BE0-5E0056D0533C}"/>
              </a:ext>
            </a:extLst>
          </p:cNvPr>
          <p:cNvCxnSpPr>
            <a:cxnSpLocks/>
          </p:cNvCxnSpPr>
          <p:nvPr/>
        </p:nvCxnSpPr>
        <p:spPr>
          <a:xfrm flipV="1">
            <a:off x="4118633" y="872093"/>
            <a:ext cx="0" cy="14817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4BBF68-AA8F-455F-86F0-A59642BD92A0}"/>
              </a:ext>
            </a:extLst>
          </p:cNvPr>
          <p:cNvCxnSpPr>
            <a:cxnSpLocks/>
          </p:cNvCxnSpPr>
          <p:nvPr/>
        </p:nvCxnSpPr>
        <p:spPr>
          <a:xfrm flipH="1" flipV="1">
            <a:off x="3400938" y="4622832"/>
            <a:ext cx="1894" cy="211977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1B1272-7791-418A-A596-F1C580CFAFD9}"/>
              </a:ext>
            </a:extLst>
          </p:cNvPr>
          <p:cNvCxnSpPr>
            <a:cxnSpLocks/>
          </p:cNvCxnSpPr>
          <p:nvPr/>
        </p:nvCxnSpPr>
        <p:spPr>
          <a:xfrm flipH="1" flipV="1">
            <a:off x="3406315" y="2500368"/>
            <a:ext cx="1894" cy="18288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7F6583-61D7-476D-993C-D42293770262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Foot Drop Characterization: Hip</a:t>
            </a:r>
          </a:p>
        </p:txBody>
      </p:sp>
    </p:spTree>
    <p:extLst>
      <p:ext uri="{BB962C8B-B14F-4D97-AF65-F5344CB8AC3E}">
        <p14:creationId xmlns:p14="http://schemas.microsoft.com/office/powerpoint/2010/main" val="258884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065684-C7C0-4D9F-B41F-AEDD797AB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07" t="25355" r="1607" b="55776"/>
          <a:stretch/>
        </p:blipFill>
        <p:spPr>
          <a:xfrm>
            <a:off x="1072422" y="1123504"/>
            <a:ext cx="2053022" cy="1121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056AC6-D57D-4B70-994C-5F6D61C03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89" t="27052" r="3089" b="52189"/>
          <a:stretch/>
        </p:blipFill>
        <p:spPr>
          <a:xfrm>
            <a:off x="3205793" y="1123505"/>
            <a:ext cx="1694273" cy="10681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F365D0-D52A-41AC-ACA5-EE43412B3FCE}"/>
              </a:ext>
            </a:extLst>
          </p:cNvPr>
          <p:cNvSpPr txBox="1"/>
          <p:nvPr/>
        </p:nvSpPr>
        <p:spPr>
          <a:xfrm>
            <a:off x="1868556" y="821683"/>
            <a:ext cx="12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Foot Drop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BC623-E2D8-4967-AE93-792A7C509221}"/>
              </a:ext>
            </a:extLst>
          </p:cNvPr>
          <p:cNvSpPr txBox="1"/>
          <p:nvPr/>
        </p:nvSpPr>
        <p:spPr>
          <a:xfrm>
            <a:off x="3476820" y="821683"/>
            <a:ext cx="12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Normal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E45EE-62A1-46FF-99D9-63E9F36207A0}"/>
              </a:ext>
            </a:extLst>
          </p:cNvPr>
          <p:cNvSpPr txBox="1"/>
          <p:nvPr/>
        </p:nvSpPr>
        <p:spPr>
          <a:xfrm>
            <a:off x="486534" y="1472907"/>
            <a:ext cx="35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F73FA-F56C-438F-BA8D-78AAA219314A}"/>
              </a:ext>
            </a:extLst>
          </p:cNvPr>
          <p:cNvSpPr txBox="1"/>
          <p:nvPr/>
        </p:nvSpPr>
        <p:spPr>
          <a:xfrm>
            <a:off x="486534" y="3071119"/>
            <a:ext cx="35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0A743-7984-4FDB-93D9-3D2004E3AAF2}"/>
              </a:ext>
            </a:extLst>
          </p:cNvPr>
          <p:cNvSpPr txBox="1"/>
          <p:nvPr/>
        </p:nvSpPr>
        <p:spPr>
          <a:xfrm>
            <a:off x="486533" y="5313386"/>
            <a:ext cx="44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III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F423B8-82AD-4FE7-9DEB-66961E0960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677" b="34332"/>
          <a:stretch/>
        </p:blipFill>
        <p:spPr>
          <a:xfrm>
            <a:off x="1441915" y="2304259"/>
            <a:ext cx="3176223" cy="22723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D5A67A1-C1B1-43A6-AE60-B4FD02F82401}"/>
              </a:ext>
            </a:extLst>
          </p:cNvPr>
          <p:cNvSpPr txBox="1"/>
          <p:nvPr/>
        </p:nvSpPr>
        <p:spPr>
          <a:xfrm>
            <a:off x="5325599" y="1409125"/>
            <a:ext cx="32790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During stance phase, knee flexion angle is remained almost constant.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 terminal of swing phase, the knee flexion angle will increase of foot drop, as will as at initial contact and in loading response.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And the peak is higher in normal gait during swing phase (normally after the begin of swing: 60% to 80%)</a:t>
            </a:r>
          </a:p>
          <a:p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550283-8D7D-48D9-BEE3-0B2E31FFE7CC}"/>
              </a:ext>
            </a:extLst>
          </p:cNvPr>
          <p:cNvSpPr/>
          <p:nvPr/>
        </p:nvSpPr>
        <p:spPr>
          <a:xfrm>
            <a:off x="2576017" y="1191015"/>
            <a:ext cx="313765" cy="9169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755B11-0C2C-4F69-B714-EF2E567880A1}"/>
              </a:ext>
            </a:extLst>
          </p:cNvPr>
          <p:cNvSpPr/>
          <p:nvPr/>
        </p:nvSpPr>
        <p:spPr>
          <a:xfrm>
            <a:off x="3392355" y="2687359"/>
            <a:ext cx="439750" cy="1305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CCE7539-A6DE-4BE1-846A-A02AA00EA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889" y="4567435"/>
            <a:ext cx="3389681" cy="22305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E1A6BAB-2619-4868-A03C-15BCF2D85546}"/>
              </a:ext>
            </a:extLst>
          </p:cNvPr>
          <p:cNvSpPr/>
          <p:nvPr/>
        </p:nvSpPr>
        <p:spPr>
          <a:xfrm>
            <a:off x="3270211" y="4959741"/>
            <a:ext cx="513032" cy="1482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EB4A0A7-CB5A-49E4-9446-58CC36FBE7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614"/>
          <a:stretch/>
        </p:blipFill>
        <p:spPr>
          <a:xfrm>
            <a:off x="5529841" y="4271853"/>
            <a:ext cx="5643272" cy="192458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F6CFF7B-D3C7-4448-9A7E-F507E52917BB}"/>
              </a:ext>
            </a:extLst>
          </p:cNvPr>
          <p:cNvSpPr/>
          <p:nvPr/>
        </p:nvSpPr>
        <p:spPr>
          <a:xfrm>
            <a:off x="5995951" y="5234146"/>
            <a:ext cx="2701319" cy="2033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733290-B4A1-4421-A19B-3FF3ED833EEA}"/>
              </a:ext>
            </a:extLst>
          </p:cNvPr>
          <p:cNvSpPr/>
          <p:nvPr/>
        </p:nvSpPr>
        <p:spPr>
          <a:xfrm>
            <a:off x="2003305" y="2687359"/>
            <a:ext cx="439750" cy="1305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543289-3471-4FBD-968D-C55B34D600F9}"/>
              </a:ext>
            </a:extLst>
          </p:cNvPr>
          <p:cNvSpPr/>
          <p:nvPr/>
        </p:nvSpPr>
        <p:spPr>
          <a:xfrm>
            <a:off x="4181452" y="1218935"/>
            <a:ext cx="313765" cy="9169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E71EB3-C725-4EB2-98A9-B00E85759544}"/>
              </a:ext>
            </a:extLst>
          </p:cNvPr>
          <p:cNvCxnSpPr>
            <a:cxnSpLocks/>
          </p:cNvCxnSpPr>
          <p:nvPr/>
        </p:nvCxnSpPr>
        <p:spPr>
          <a:xfrm flipV="1">
            <a:off x="2576017" y="872093"/>
            <a:ext cx="0" cy="14817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5A2129-863C-4788-B83D-3C7BE606EBBC}"/>
              </a:ext>
            </a:extLst>
          </p:cNvPr>
          <p:cNvCxnSpPr>
            <a:cxnSpLocks/>
          </p:cNvCxnSpPr>
          <p:nvPr/>
        </p:nvCxnSpPr>
        <p:spPr>
          <a:xfrm flipV="1">
            <a:off x="4195413" y="872093"/>
            <a:ext cx="0" cy="14817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C5133E-F79F-4C23-A89A-978AAD3DA1EE}"/>
              </a:ext>
            </a:extLst>
          </p:cNvPr>
          <p:cNvCxnSpPr>
            <a:cxnSpLocks/>
          </p:cNvCxnSpPr>
          <p:nvPr/>
        </p:nvCxnSpPr>
        <p:spPr>
          <a:xfrm flipH="1" flipV="1">
            <a:off x="3268317" y="4622832"/>
            <a:ext cx="1894" cy="211977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98E848-F540-47B4-9D5A-C66051E69946}"/>
              </a:ext>
            </a:extLst>
          </p:cNvPr>
          <p:cNvCxnSpPr>
            <a:cxnSpLocks/>
          </p:cNvCxnSpPr>
          <p:nvPr/>
        </p:nvCxnSpPr>
        <p:spPr>
          <a:xfrm flipH="1" flipV="1">
            <a:off x="3392355" y="2500368"/>
            <a:ext cx="1894" cy="18288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113A34D-E0CB-47C6-9F68-42EA5D809D54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Foot Drop Characterization: Knee</a:t>
            </a:r>
          </a:p>
        </p:txBody>
      </p:sp>
    </p:spTree>
    <p:extLst>
      <p:ext uri="{BB962C8B-B14F-4D97-AF65-F5344CB8AC3E}">
        <p14:creationId xmlns:p14="http://schemas.microsoft.com/office/powerpoint/2010/main" val="31836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E14898-F9AA-429E-A329-AFB67663E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55" y="4483453"/>
            <a:ext cx="3778269" cy="2304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C5C194-E802-4AD5-BFA5-5BE0DCA8C0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74"/>
          <a:stretch/>
        </p:blipFill>
        <p:spPr>
          <a:xfrm>
            <a:off x="1254075" y="2152255"/>
            <a:ext cx="3479632" cy="2476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065684-C7C0-4D9F-B41F-AEDD797AB5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56" b="75975"/>
          <a:stretch/>
        </p:blipFill>
        <p:spPr>
          <a:xfrm>
            <a:off x="1072422" y="1123504"/>
            <a:ext cx="2053022" cy="1121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056AC6-D57D-4B70-994C-5F6D61C032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24" b="74517"/>
          <a:stretch/>
        </p:blipFill>
        <p:spPr>
          <a:xfrm>
            <a:off x="3205793" y="1123505"/>
            <a:ext cx="1694273" cy="10681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F365D0-D52A-41AC-ACA5-EE43412B3FCE}"/>
              </a:ext>
            </a:extLst>
          </p:cNvPr>
          <p:cNvSpPr txBox="1"/>
          <p:nvPr/>
        </p:nvSpPr>
        <p:spPr>
          <a:xfrm>
            <a:off x="1868556" y="821683"/>
            <a:ext cx="12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Foot Drop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BC623-E2D8-4967-AE93-792A7C509221}"/>
              </a:ext>
            </a:extLst>
          </p:cNvPr>
          <p:cNvSpPr txBox="1"/>
          <p:nvPr/>
        </p:nvSpPr>
        <p:spPr>
          <a:xfrm>
            <a:off x="3476820" y="821683"/>
            <a:ext cx="125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Normal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E45EE-62A1-46FF-99D9-63E9F36207A0}"/>
              </a:ext>
            </a:extLst>
          </p:cNvPr>
          <p:cNvSpPr txBox="1"/>
          <p:nvPr/>
        </p:nvSpPr>
        <p:spPr>
          <a:xfrm>
            <a:off x="486534" y="1472907"/>
            <a:ext cx="35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F73FA-F56C-438F-BA8D-78AAA219314A}"/>
              </a:ext>
            </a:extLst>
          </p:cNvPr>
          <p:cNvSpPr txBox="1"/>
          <p:nvPr/>
        </p:nvSpPr>
        <p:spPr>
          <a:xfrm>
            <a:off x="486534" y="3071119"/>
            <a:ext cx="35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0A743-7984-4FDB-93D9-3D2004E3AAF2}"/>
              </a:ext>
            </a:extLst>
          </p:cNvPr>
          <p:cNvSpPr txBox="1"/>
          <p:nvPr/>
        </p:nvSpPr>
        <p:spPr>
          <a:xfrm>
            <a:off x="486533" y="5313386"/>
            <a:ext cx="44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III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F2CA0C-7B8B-43EB-B696-CB9C37F0F91E}"/>
              </a:ext>
            </a:extLst>
          </p:cNvPr>
          <p:cNvSpPr/>
          <p:nvPr/>
        </p:nvSpPr>
        <p:spPr>
          <a:xfrm>
            <a:off x="2508895" y="1179453"/>
            <a:ext cx="521132" cy="9364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093CF4-F92B-462F-80C4-853DA4D7F989}"/>
              </a:ext>
            </a:extLst>
          </p:cNvPr>
          <p:cNvSpPr/>
          <p:nvPr/>
        </p:nvSpPr>
        <p:spPr>
          <a:xfrm>
            <a:off x="3415862" y="2595446"/>
            <a:ext cx="1019504" cy="1331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C615ED-6EED-490D-B70E-A101D2A47644}"/>
              </a:ext>
            </a:extLst>
          </p:cNvPr>
          <p:cNvSpPr/>
          <p:nvPr/>
        </p:nvSpPr>
        <p:spPr>
          <a:xfrm>
            <a:off x="4125309" y="1179453"/>
            <a:ext cx="478221" cy="9364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4B61DC-45DC-483E-A2BE-8379C5343D87}"/>
              </a:ext>
            </a:extLst>
          </p:cNvPr>
          <p:cNvSpPr/>
          <p:nvPr/>
        </p:nvSpPr>
        <p:spPr>
          <a:xfrm>
            <a:off x="3273692" y="4649855"/>
            <a:ext cx="1009274" cy="1752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D54C6F-4EF4-4E84-A512-9D642C7C5670}"/>
              </a:ext>
            </a:extLst>
          </p:cNvPr>
          <p:cNvSpPr txBox="1"/>
          <p:nvPr/>
        </p:nvSpPr>
        <p:spPr>
          <a:xfrm>
            <a:off x="5027000" y="1081217"/>
            <a:ext cx="378184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During stance phase, there is no much difference in normal and foot drop gait. Adequate range of dorsiflexion of the ankle during the stance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During swing phase, the normal foot will have dorsiflexion while the foot drop will have plantar flexion. In other words, the foot drop ankle angle will be 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peak and valley of both gait occur in different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2080E09-93C7-4DFD-AB1B-682E8D5A2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6577" y="1075544"/>
            <a:ext cx="1946660" cy="28512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2B0586-7995-46D6-861A-439785FAD1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614"/>
          <a:stretch/>
        </p:blipFill>
        <p:spPr>
          <a:xfrm>
            <a:off x="5529841" y="4271853"/>
            <a:ext cx="5643272" cy="192458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CB19AFE-5A87-4F23-928E-F381D12EF625}"/>
              </a:ext>
            </a:extLst>
          </p:cNvPr>
          <p:cNvSpPr/>
          <p:nvPr/>
        </p:nvSpPr>
        <p:spPr>
          <a:xfrm>
            <a:off x="5988971" y="4830265"/>
            <a:ext cx="2715279" cy="4257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9F0EF9-8B14-43A3-9575-3D989CB479DA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2497000" y="821683"/>
            <a:ext cx="0" cy="14817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C8FCE4-8DA6-4FD6-97EF-185CCEB8F4C5}"/>
              </a:ext>
            </a:extLst>
          </p:cNvPr>
          <p:cNvCxnSpPr>
            <a:cxnSpLocks/>
          </p:cNvCxnSpPr>
          <p:nvPr/>
        </p:nvCxnSpPr>
        <p:spPr>
          <a:xfrm flipV="1">
            <a:off x="4116396" y="821683"/>
            <a:ext cx="0" cy="14817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43F438-1C00-4044-B922-F57F01BA25F1}"/>
              </a:ext>
            </a:extLst>
          </p:cNvPr>
          <p:cNvCxnSpPr>
            <a:cxnSpLocks/>
          </p:cNvCxnSpPr>
          <p:nvPr/>
        </p:nvCxnSpPr>
        <p:spPr>
          <a:xfrm flipH="1" flipV="1">
            <a:off x="3271798" y="4483453"/>
            <a:ext cx="1894" cy="211977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40488A-51E4-4D74-AA36-567E67751616}"/>
              </a:ext>
            </a:extLst>
          </p:cNvPr>
          <p:cNvCxnSpPr>
            <a:cxnSpLocks/>
          </p:cNvCxnSpPr>
          <p:nvPr/>
        </p:nvCxnSpPr>
        <p:spPr>
          <a:xfrm flipH="1" flipV="1">
            <a:off x="3413968" y="2443053"/>
            <a:ext cx="1894" cy="18288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E81EA9D-D24C-4D3D-AE11-FF51EE048427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Foot Drop Characterization: Ankle</a:t>
            </a:r>
          </a:p>
        </p:txBody>
      </p:sp>
    </p:spTree>
    <p:extLst>
      <p:ext uri="{BB962C8B-B14F-4D97-AF65-F5344CB8AC3E}">
        <p14:creationId xmlns:p14="http://schemas.microsoft.com/office/powerpoint/2010/main" val="190489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01A77F3-1B94-4507-9C60-4B3FACE8A4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79"/>
          <a:stretch/>
        </p:blipFill>
        <p:spPr>
          <a:xfrm>
            <a:off x="4882158" y="852484"/>
            <a:ext cx="4955549" cy="595316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FA102C-24CC-4CF9-8B4B-4484A567ADD8}"/>
              </a:ext>
            </a:extLst>
          </p:cNvPr>
          <p:cNvCxnSpPr>
            <a:cxnSpLocks/>
          </p:cNvCxnSpPr>
          <p:nvPr/>
        </p:nvCxnSpPr>
        <p:spPr>
          <a:xfrm flipV="1">
            <a:off x="7494629" y="938831"/>
            <a:ext cx="0" cy="56120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4CF17EE-FD90-4D4B-B931-E97239996F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" t="839" r="-89" b="71854"/>
          <a:stretch/>
        </p:blipFill>
        <p:spPr>
          <a:xfrm>
            <a:off x="951464" y="747686"/>
            <a:ext cx="3176223" cy="193967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E1211D6-F1DC-4F1E-8DFE-B2EB1267200C}"/>
              </a:ext>
            </a:extLst>
          </p:cNvPr>
          <p:cNvSpPr/>
          <p:nvPr/>
        </p:nvSpPr>
        <p:spPr>
          <a:xfrm>
            <a:off x="1980523" y="1054003"/>
            <a:ext cx="1884641" cy="1256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E67EA5-AC8D-4445-B286-778237EAD269}"/>
              </a:ext>
            </a:extLst>
          </p:cNvPr>
          <p:cNvCxnSpPr>
            <a:cxnSpLocks/>
          </p:cNvCxnSpPr>
          <p:nvPr/>
        </p:nvCxnSpPr>
        <p:spPr>
          <a:xfrm flipH="1" flipV="1">
            <a:off x="2915864" y="943794"/>
            <a:ext cx="1894" cy="18288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E8554C7-BF65-4ADA-B120-2C5A8AF764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677" b="37816"/>
          <a:stretch/>
        </p:blipFill>
        <p:spPr>
          <a:xfrm>
            <a:off x="969382" y="2485743"/>
            <a:ext cx="3176223" cy="202490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EC84613-63DC-4F67-B1B0-AFF81598641A}"/>
              </a:ext>
            </a:extLst>
          </p:cNvPr>
          <p:cNvSpPr/>
          <p:nvPr/>
        </p:nvSpPr>
        <p:spPr>
          <a:xfrm>
            <a:off x="2919822" y="2868843"/>
            <a:ext cx="439750" cy="1305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786C8-A449-46BB-BCF4-25A378507EFC}"/>
              </a:ext>
            </a:extLst>
          </p:cNvPr>
          <p:cNvSpPr/>
          <p:nvPr/>
        </p:nvSpPr>
        <p:spPr>
          <a:xfrm>
            <a:off x="1530772" y="2868843"/>
            <a:ext cx="439750" cy="1305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7B3165-DAFD-400C-BDBD-20EE8300175B}"/>
              </a:ext>
            </a:extLst>
          </p:cNvPr>
          <p:cNvCxnSpPr>
            <a:cxnSpLocks/>
          </p:cNvCxnSpPr>
          <p:nvPr/>
        </p:nvCxnSpPr>
        <p:spPr>
          <a:xfrm flipH="1" flipV="1">
            <a:off x="2919822" y="2681852"/>
            <a:ext cx="1894" cy="18288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96F8064-F6E1-4344-8526-76EC104A9E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175" b="3570"/>
          <a:stretch/>
        </p:blipFill>
        <p:spPr>
          <a:xfrm>
            <a:off x="758484" y="4606901"/>
            <a:ext cx="3479632" cy="219874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CDF1ED1-CF32-4B6C-BD61-5576D2CCB2B4}"/>
              </a:ext>
            </a:extLst>
          </p:cNvPr>
          <p:cNvSpPr/>
          <p:nvPr/>
        </p:nvSpPr>
        <p:spPr>
          <a:xfrm>
            <a:off x="2920271" y="5050092"/>
            <a:ext cx="1019504" cy="1331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58DE91-9956-4934-8AAE-8F717B79BE4B}"/>
              </a:ext>
            </a:extLst>
          </p:cNvPr>
          <p:cNvCxnSpPr>
            <a:cxnSpLocks/>
          </p:cNvCxnSpPr>
          <p:nvPr/>
        </p:nvCxnSpPr>
        <p:spPr>
          <a:xfrm flipH="1" flipV="1">
            <a:off x="2918377" y="4897699"/>
            <a:ext cx="1894" cy="18288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FA80BDC-C6FF-4092-98B9-E7A23FF35E6B}"/>
              </a:ext>
            </a:extLst>
          </p:cNvPr>
          <p:cNvSpPr txBox="1"/>
          <p:nvPr/>
        </p:nvSpPr>
        <p:spPr>
          <a:xfrm>
            <a:off x="956281" y="393454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Compare with Simulation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3196DA-4AD8-4913-B74C-AAC96A2E3461}"/>
              </a:ext>
            </a:extLst>
          </p:cNvPr>
          <p:cNvSpPr/>
          <p:nvPr/>
        </p:nvSpPr>
        <p:spPr>
          <a:xfrm>
            <a:off x="7494628" y="4876759"/>
            <a:ext cx="1363181" cy="12378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4A2532-4E4E-42C3-BBA8-3D9789E431FE}"/>
              </a:ext>
            </a:extLst>
          </p:cNvPr>
          <p:cNvSpPr/>
          <p:nvPr/>
        </p:nvSpPr>
        <p:spPr>
          <a:xfrm>
            <a:off x="7494629" y="3071268"/>
            <a:ext cx="644044" cy="12925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AB9F54-DD8A-4B35-91F8-F8159AE90AB0}"/>
              </a:ext>
            </a:extLst>
          </p:cNvPr>
          <p:cNvSpPr/>
          <p:nvPr/>
        </p:nvSpPr>
        <p:spPr>
          <a:xfrm>
            <a:off x="5414544" y="3071268"/>
            <a:ext cx="644044" cy="12925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181011-D3A9-44A4-B3CC-7137B7E9261A}"/>
              </a:ext>
            </a:extLst>
          </p:cNvPr>
          <p:cNvSpPr txBox="1"/>
          <p:nvPr/>
        </p:nvSpPr>
        <p:spPr>
          <a:xfrm>
            <a:off x="8937740" y="4734991"/>
            <a:ext cx="32542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During swing phase, the normal foot will have dorsiflexion while the foot drop will have plantar flexion. In other words, the foot drop ankle angle will be 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peak and valley of both gait occur in different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0E3C74-3B7B-48B3-8362-AF1B93A8ADA3}"/>
              </a:ext>
            </a:extLst>
          </p:cNvPr>
          <p:cNvSpPr/>
          <p:nvPr/>
        </p:nvSpPr>
        <p:spPr>
          <a:xfrm>
            <a:off x="7061312" y="5614627"/>
            <a:ext cx="706770" cy="390889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224464-3692-49B0-A194-A7A30298CBDF}"/>
              </a:ext>
            </a:extLst>
          </p:cNvPr>
          <p:cNvSpPr txBox="1"/>
          <p:nvPr/>
        </p:nvSpPr>
        <p:spPr>
          <a:xfrm>
            <a:off x="8952677" y="3028847"/>
            <a:ext cx="32790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During stance phase, knee flexion angle is remained almost constant.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 </a:t>
            </a:r>
            <a:r>
              <a:rPr lang="en-US" altLang="zh-CN" sz="1400" dirty="0"/>
              <a:t>begin of initial contact</a:t>
            </a:r>
            <a:r>
              <a:rPr lang="en-US" sz="1400" dirty="0"/>
              <a:t>, the knee flexion angle of normal will be 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And the peak is higher in normal gait during swing phase</a:t>
            </a:r>
          </a:p>
          <a:p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FFCB61-554C-4C12-BCA9-CFAFAE1B98D9}"/>
              </a:ext>
            </a:extLst>
          </p:cNvPr>
          <p:cNvSpPr txBox="1"/>
          <p:nvPr/>
        </p:nvSpPr>
        <p:spPr>
          <a:xfrm>
            <a:off x="8952677" y="1220987"/>
            <a:ext cx="327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Not much difference since the model already externally rotates the thigh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5D7A2B-7CBB-4DD0-A168-499881B4EFED}"/>
              </a:ext>
            </a:extLst>
          </p:cNvPr>
          <p:cNvSpPr txBox="1"/>
          <p:nvPr/>
        </p:nvSpPr>
        <p:spPr>
          <a:xfrm>
            <a:off x="5542241" y="852484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2BEA93-F23F-4372-A29B-441CD945C430}"/>
              </a:ext>
            </a:extLst>
          </p:cNvPr>
          <p:cNvSpPr txBox="1"/>
          <p:nvPr/>
        </p:nvSpPr>
        <p:spPr>
          <a:xfrm>
            <a:off x="7671188" y="852484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Swing</a:t>
            </a:r>
          </a:p>
        </p:txBody>
      </p:sp>
    </p:spTree>
    <p:extLst>
      <p:ext uri="{BB962C8B-B14F-4D97-AF65-F5344CB8AC3E}">
        <p14:creationId xmlns:p14="http://schemas.microsoft.com/office/powerpoint/2010/main" val="111960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</TotalTime>
  <Words>614</Words>
  <Application>Microsoft Office PowerPoint</Application>
  <PresentationFormat>Widescreen</PresentationFormat>
  <Paragraphs>76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Sichao Zhang</dc:creator>
  <cp:lastModifiedBy>Sichao Zhang</cp:lastModifiedBy>
  <cp:revision>1</cp:revision>
  <dcterms:created xsi:type="dcterms:W3CDTF">2019-01-30T18:26:52Z</dcterms:created>
  <dcterms:modified xsi:type="dcterms:W3CDTF">2019-02-01T20:36:28Z</dcterms:modified>
</cp:coreProperties>
</file>