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77" r:id="rId3"/>
    <p:sldId id="274" r:id="rId4"/>
    <p:sldId id="276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9341-47A1-4E92-BC99-461EC9E8EF2B}" v="90" dt="2019-02-11T19:31:20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18" y="-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3ABE9341-47A1-4E92-BC99-461EC9E8EF2B}"/>
    <pc:docChg chg="undo custSel addSld delSld modSld sldOrd">
      <pc:chgData name="Sichao Zhang" userId="baca463c2301c347" providerId="LiveId" clId="{3ABE9341-47A1-4E92-BC99-461EC9E8EF2B}" dt="2019-02-11T19:34:17.919" v="1238" actId="20577"/>
      <pc:docMkLst>
        <pc:docMk/>
      </pc:docMkLst>
      <pc:sldChg chg="addSp delSp modSp add ord">
        <pc:chgData name="Sichao Zhang" userId="baca463c2301c347" providerId="LiveId" clId="{3ABE9341-47A1-4E92-BC99-461EC9E8EF2B}" dt="2019-02-08T19:30:33.983" v="259" actId="1076"/>
        <pc:sldMkLst>
          <pc:docMk/>
          <pc:sldMk cId="1807399190" sldId="261"/>
        </pc:sldMkLst>
        <pc:picChg chg="del">
          <ac:chgData name="Sichao Zhang" userId="baca463c2301c347" providerId="LiveId" clId="{3ABE9341-47A1-4E92-BC99-461EC9E8EF2B}" dt="2019-02-08T19:29:55.474" v="245" actId="478"/>
          <ac:picMkLst>
            <pc:docMk/>
            <pc:sldMk cId="1807399190" sldId="261"/>
            <ac:picMk id="4" creationId="{4D66F314-A0A7-4EB5-81FA-C6DE49A63746}"/>
          </ac:picMkLst>
        </pc:picChg>
        <pc:picChg chg="del">
          <ac:chgData name="Sichao Zhang" userId="baca463c2301c347" providerId="LiveId" clId="{3ABE9341-47A1-4E92-BC99-461EC9E8EF2B}" dt="2019-02-08T19:29:55.474" v="245" actId="478"/>
          <ac:picMkLst>
            <pc:docMk/>
            <pc:sldMk cId="1807399190" sldId="261"/>
            <ac:picMk id="5" creationId="{D75F25C3-9C64-4480-9D3C-C7E1BE8EAE52}"/>
          </ac:picMkLst>
        </pc:picChg>
        <pc:picChg chg="add del mod">
          <ac:chgData name="Sichao Zhang" userId="baca463c2301c347" providerId="LiveId" clId="{3ABE9341-47A1-4E92-BC99-461EC9E8EF2B}" dt="2019-02-08T19:30:09.250" v="249" actId="478"/>
          <ac:picMkLst>
            <pc:docMk/>
            <pc:sldMk cId="1807399190" sldId="261"/>
            <ac:picMk id="12" creationId="{5CFBBC3D-3428-4B83-A177-D57E31B9E243}"/>
          </ac:picMkLst>
        </pc:picChg>
        <pc:picChg chg="add del mod">
          <ac:chgData name="Sichao Zhang" userId="baca463c2301c347" providerId="LiveId" clId="{3ABE9341-47A1-4E92-BC99-461EC9E8EF2B}" dt="2019-02-08T19:30:09.250" v="249" actId="478"/>
          <ac:picMkLst>
            <pc:docMk/>
            <pc:sldMk cId="1807399190" sldId="261"/>
            <ac:picMk id="13" creationId="{A58BA4FC-190A-482F-9CA9-65088FC715C2}"/>
          </ac:picMkLst>
        </pc:picChg>
        <pc:picChg chg="add mod">
          <ac:chgData name="Sichao Zhang" userId="baca463c2301c347" providerId="LiveId" clId="{3ABE9341-47A1-4E92-BC99-461EC9E8EF2B}" dt="2019-02-08T19:30:33.983" v="259" actId="1076"/>
          <ac:picMkLst>
            <pc:docMk/>
            <pc:sldMk cId="1807399190" sldId="261"/>
            <ac:picMk id="14" creationId="{F3A31148-4136-4616-82CE-4AF595D368FE}"/>
          </ac:picMkLst>
        </pc:picChg>
        <pc:picChg chg="add mod">
          <ac:chgData name="Sichao Zhang" userId="baca463c2301c347" providerId="LiveId" clId="{3ABE9341-47A1-4E92-BC99-461EC9E8EF2B}" dt="2019-02-08T19:30:27.916" v="258" actId="1076"/>
          <ac:picMkLst>
            <pc:docMk/>
            <pc:sldMk cId="1807399190" sldId="261"/>
            <ac:picMk id="15" creationId="{59160DB1-02D8-432C-8660-849794D335D9}"/>
          </ac:picMkLst>
        </pc:picChg>
      </pc:sldChg>
      <pc:sldChg chg="add del">
        <pc:chgData name="Sichao Zhang" userId="baca463c2301c347" providerId="LiveId" clId="{3ABE9341-47A1-4E92-BC99-461EC9E8EF2B}" dt="2019-02-11T18:23:05.016" v="632" actId="2696"/>
        <pc:sldMkLst>
          <pc:docMk/>
          <pc:sldMk cId="1119608641" sldId="262"/>
        </pc:sldMkLst>
      </pc:sldChg>
      <pc:sldChg chg="addSp delSp modSp add ord">
        <pc:chgData name="Sichao Zhang" userId="baca463c2301c347" providerId="LiveId" clId="{3ABE9341-47A1-4E92-BC99-461EC9E8EF2B}" dt="2019-02-08T21:44:59.057" v="509"/>
        <pc:sldMkLst>
          <pc:docMk/>
          <pc:sldMk cId="2945448777" sldId="274"/>
        </pc:sldMkLst>
        <pc:spChg chg="del mod">
          <ac:chgData name="Sichao Zhang" userId="baca463c2301c347" providerId="LiveId" clId="{3ABE9341-47A1-4E92-BC99-461EC9E8EF2B}" dt="2019-02-05T21:57:05.655" v="7" actId="478"/>
          <ac:spMkLst>
            <pc:docMk/>
            <pc:sldMk cId="2945448777" sldId="274"/>
            <ac:spMk id="2" creationId="{D7168091-9303-4457-AD15-1B9E4BA3CE70}"/>
          </ac:spMkLst>
        </pc:spChg>
        <pc:spChg chg="del mod">
          <ac:chgData name="Sichao Zhang" userId="baca463c2301c347" providerId="LiveId" clId="{3ABE9341-47A1-4E92-BC99-461EC9E8EF2B}" dt="2019-02-05T21:57:05.655" v="7" actId="478"/>
          <ac:spMkLst>
            <pc:docMk/>
            <pc:sldMk cId="2945448777" sldId="274"/>
            <ac:spMk id="3" creationId="{A13E7477-E01C-4F77-B2F3-49EC123B5711}"/>
          </ac:spMkLst>
        </pc:spChg>
        <pc:spChg chg="add del mod">
          <ac:chgData name="Sichao Zhang" userId="baca463c2301c347" providerId="LiveId" clId="{3ABE9341-47A1-4E92-BC99-461EC9E8EF2B}" dt="2019-02-07T19:32:35.800" v="55" actId="478"/>
          <ac:spMkLst>
            <pc:docMk/>
            <pc:sldMk cId="2945448777" sldId="274"/>
            <ac:spMk id="4" creationId="{C66A7725-4006-4259-A296-5EB43973584C}"/>
          </ac:spMkLst>
        </pc:spChg>
        <pc:spChg chg="add mod">
          <ac:chgData name="Sichao Zhang" userId="baca463c2301c347" providerId="LiveId" clId="{3ABE9341-47A1-4E92-BC99-461EC9E8EF2B}" dt="2019-02-07T20:41:12.464" v="170" actId="1076"/>
          <ac:spMkLst>
            <pc:docMk/>
            <pc:sldMk cId="2945448777" sldId="274"/>
            <ac:spMk id="10" creationId="{8FAD7331-5804-4B1E-AA85-304159A06400}"/>
          </ac:spMkLst>
        </pc:spChg>
        <pc:spChg chg="add mod">
          <ac:chgData name="Sichao Zhang" userId="baca463c2301c347" providerId="LiveId" clId="{3ABE9341-47A1-4E92-BC99-461EC9E8EF2B}" dt="2019-02-07T20:41:12.464" v="170" actId="1076"/>
          <ac:spMkLst>
            <pc:docMk/>
            <pc:sldMk cId="2945448777" sldId="274"/>
            <ac:spMk id="11" creationId="{C4BBFE0E-1D39-4204-8C96-FDC43721D106}"/>
          </ac:spMkLst>
        </pc:spChg>
        <pc:spChg chg="add mod">
          <ac:chgData name="Sichao Zhang" userId="baca463c2301c347" providerId="LiveId" clId="{3ABE9341-47A1-4E92-BC99-461EC9E8EF2B}" dt="2019-02-07T20:41:12.464" v="170" actId="1076"/>
          <ac:spMkLst>
            <pc:docMk/>
            <pc:sldMk cId="2945448777" sldId="274"/>
            <ac:spMk id="12" creationId="{E1039138-F8D8-436A-969D-DCF4B1E237CA}"/>
          </ac:spMkLst>
        </pc:spChg>
        <pc:spChg chg="add mod">
          <ac:chgData name="Sichao Zhang" userId="baca463c2301c347" providerId="LiveId" clId="{3ABE9341-47A1-4E92-BC99-461EC9E8EF2B}" dt="2019-02-07T19:37:27.543" v="163" actId="20577"/>
          <ac:spMkLst>
            <pc:docMk/>
            <pc:sldMk cId="2945448777" sldId="274"/>
            <ac:spMk id="13" creationId="{D0B8AE64-0F87-471C-929B-94D5212BFF6D}"/>
          </ac:spMkLst>
        </pc:spChg>
        <pc:spChg chg="add mod">
          <ac:chgData name="Sichao Zhang" userId="baca463c2301c347" providerId="LiveId" clId="{3ABE9341-47A1-4E92-BC99-461EC9E8EF2B}" dt="2019-02-07T20:55:21.640" v="220" actId="1076"/>
          <ac:spMkLst>
            <pc:docMk/>
            <pc:sldMk cId="2945448777" sldId="274"/>
            <ac:spMk id="14" creationId="{B8A0298B-4DB6-4CF0-BF51-02C1E71344A7}"/>
          </ac:spMkLst>
        </pc:spChg>
        <pc:spChg chg="add mod">
          <ac:chgData name="Sichao Zhang" userId="baca463c2301c347" providerId="LiveId" clId="{3ABE9341-47A1-4E92-BC99-461EC9E8EF2B}" dt="2019-02-07T20:55:21.640" v="220" actId="1076"/>
          <ac:spMkLst>
            <pc:docMk/>
            <pc:sldMk cId="2945448777" sldId="274"/>
            <ac:spMk id="16" creationId="{6C8CDD74-C09C-4175-BC00-808C244E3F72}"/>
          </ac:spMkLst>
        </pc:spChg>
        <pc:spChg chg="add mod">
          <ac:chgData name="Sichao Zhang" userId="baca463c2301c347" providerId="LiveId" clId="{3ABE9341-47A1-4E92-BC99-461EC9E8EF2B}" dt="2019-02-07T20:55:44.708" v="239" actId="1076"/>
          <ac:spMkLst>
            <pc:docMk/>
            <pc:sldMk cId="2945448777" sldId="274"/>
            <ac:spMk id="22" creationId="{7F1EEE86-FA56-4A8B-91A2-11E7A761F6E9}"/>
          </ac:spMkLst>
        </pc:spChg>
        <pc:spChg chg="add mod">
          <ac:chgData name="Sichao Zhang" userId="baca463c2301c347" providerId="LiveId" clId="{3ABE9341-47A1-4E92-BC99-461EC9E8EF2B}" dt="2019-02-07T20:55:40.775" v="238" actId="20577"/>
          <ac:spMkLst>
            <pc:docMk/>
            <pc:sldMk cId="2945448777" sldId="274"/>
            <ac:spMk id="23" creationId="{EBCB1073-0A5A-44F7-B0CD-BD2D47689444}"/>
          </ac:spMkLst>
        </pc:spChg>
        <pc:spChg chg="add mod">
          <ac:chgData name="Sichao Zhang" userId="baca463c2301c347" providerId="LiveId" clId="{3ABE9341-47A1-4E92-BC99-461EC9E8EF2B}" dt="2019-02-08T20:10:01.587" v="273" actId="1076"/>
          <ac:spMkLst>
            <pc:docMk/>
            <pc:sldMk cId="2945448777" sldId="274"/>
            <ac:spMk id="24" creationId="{C4D32F0A-D6FE-49C5-A88B-CDA60AF4F92C}"/>
          </ac:spMkLst>
        </pc:spChg>
        <pc:spChg chg="add mod">
          <ac:chgData name="Sichao Zhang" userId="baca463c2301c347" providerId="LiveId" clId="{3ABE9341-47A1-4E92-BC99-461EC9E8EF2B}" dt="2019-02-08T20:10:18.130" v="280" actId="1076"/>
          <ac:spMkLst>
            <pc:docMk/>
            <pc:sldMk cId="2945448777" sldId="274"/>
            <ac:spMk id="25" creationId="{0F34B149-7610-4AAE-9FAF-84AFDBF3C2FD}"/>
          </ac:spMkLst>
        </pc:spChg>
        <pc:spChg chg="add mod">
          <ac:chgData name="Sichao Zhang" userId="baca463c2301c347" providerId="LiveId" clId="{3ABE9341-47A1-4E92-BC99-461EC9E8EF2B}" dt="2019-02-08T20:10:30.023" v="281" actId="571"/>
          <ac:spMkLst>
            <pc:docMk/>
            <pc:sldMk cId="2945448777" sldId="274"/>
            <ac:spMk id="26" creationId="{0634EF67-0B34-471E-80BA-7D44931D824A}"/>
          </ac:spMkLst>
        </pc:spChg>
        <pc:spChg chg="add mod">
          <ac:chgData name="Sichao Zhang" userId="baca463c2301c347" providerId="LiveId" clId="{3ABE9341-47A1-4E92-BC99-461EC9E8EF2B}" dt="2019-02-08T20:10:30.023" v="281" actId="571"/>
          <ac:spMkLst>
            <pc:docMk/>
            <pc:sldMk cId="2945448777" sldId="274"/>
            <ac:spMk id="27" creationId="{2E055D1C-A143-46D6-B366-CA08FCBB9AB7}"/>
          </ac:spMkLst>
        </pc:spChg>
        <pc:spChg chg="add mod">
          <ac:chgData name="Sichao Zhang" userId="baca463c2301c347" providerId="LiveId" clId="{3ABE9341-47A1-4E92-BC99-461EC9E8EF2B}" dt="2019-02-08T20:10:35.571" v="282" actId="571"/>
          <ac:spMkLst>
            <pc:docMk/>
            <pc:sldMk cId="2945448777" sldId="274"/>
            <ac:spMk id="28" creationId="{4F24FE81-DF26-47AA-A15E-E90602AE3EFC}"/>
          </ac:spMkLst>
        </pc:spChg>
        <pc:spChg chg="add mod">
          <ac:chgData name="Sichao Zhang" userId="baca463c2301c347" providerId="LiveId" clId="{3ABE9341-47A1-4E92-BC99-461EC9E8EF2B}" dt="2019-02-08T20:10:35.571" v="282" actId="571"/>
          <ac:spMkLst>
            <pc:docMk/>
            <pc:sldMk cId="2945448777" sldId="274"/>
            <ac:spMk id="29" creationId="{5C90AA7E-C807-4EE4-BF0F-C61EF4CF5987}"/>
          </ac:spMkLst>
        </pc:spChg>
        <pc:spChg chg="add mod">
          <ac:chgData name="Sichao Zhang" userId="baca463c2301c347" providerId="LiveId" clId="{3ABE9341-47A1-4E92-BC99-461EC9E8EF2B}" dt="2019-02-08T20:10:41.811" v="284" actId="1076"/>
          <ac:spMkLst>
            <pc:docMk/>
            <pc:sldMk cId="2945448777" sldId="274"/>
            <ac:spMk id="30" creationId="{441969D6-32CE-4E06-A7F5-4AEE7AD1EDB6}"/>
          </ac:spMkLst>
        </pc:spChg>
        <pc:spChg chg="add mod">
          <ac:chgData name="Sichao Zhang" userId="baca463c2301c347" providerId="LiveId" clId="{3ABE9341-47A1-4E92-BC99-461EC9E8EF2B}" dt="2019-02-08T20:10:41.811" v="284" actId="1076"/>
          <ac:spMkLst>
            <pc:docMk/>
            <pc:sldMk cId="2945448777" sldId="274"/>
            <ac:spMk id="31" creationId="{75EB455F-EF9B-43EA-845B-84825B5EB219}"/>
          </ac:spMkLst>
        </pc:spChg>
        <pc:spChg chg="add mod">
          <ac:chgData name="Sichao Zhang" userId="baca463c2301c347" providerId="LiveId" clId="{3ABE9341-47A1-4E92-BC99-461EC9E8EF2B}" dt="2019-02-08T20:10:45.553" v="285" actId="571"/>
          <ac:spMkLst>
            <pc:docMk/>
            <pc:sldMk cId="2945448777" sldId="274"/>
            <ac:spMk id="32" creationId="{9BF751CD-5258-4336-A259-D48490F19B8A}"/>
          </ac:spMkLst>
        </pc:spChg>
        <pc:spChg chg="add mod">
          <ac:chgData name="Sichao Zhang" userId="baca463c2301c347" providerId="LiveId" clId="{3ABE9341-47A1-4E92-BC99-461EC9E8EF2B}" dt="2019-02-08T20:10:45.553" v="285" actId="571"/>
          <ac:spMkLst>
            <pc:docMk/>
            <pc:sldMk cId="2945448777" sldId="274"/>
            <ac:spMk id="33" creationId="{06AEFF12-2B2B-4A63-9727-6D623BBD67E5}"/>
          </ac:spMkLst>
        </pc:spChg>
        <pc:spChg chg="add mod">
          <ac:chgData name="Sichao Zhang" userId="baca463c2301c347" providerId="LiveId" clId="{3ABE9341-47A1-4E92-BC99-461EC9E8EF2B}" dt="2019-02-08T20:10:49.996" v="286" actId="571"/>
          <ac:spMkLst>
            <pc:docMk/>
            <pc:sldMk cId="2945448777" sldId="274"/>
            <ac:spMk id="34" creationId="{70063CF2-5974-46A0-929E-21F8DE93D460}"/>
          </ac:spMkLst>
        </pc:spChg>
        <pc:spChg chg="add mod">
          <ac:chgData name="Sichao Zhang" userId="baca463c2301c347" providerId="LiveId" clId="{3ABE9341-47A1-4E92-BC99-461EC9E8EF2B}" dt="2019-02-08T20:10:49.996" v="286" actId="571"/>
          <ac:spMkLst>
            <pc:docMk/>
            <pc:sldMk cId="2945448777" sldId="274"/>
            <ac:spMk id="35" creationId="{D4F8BC1D-B6EB-439E-A433-825A15176B9B}"/>
          </ac:spMkLst>
        </pc:spChg>
        <pc:graphicFrameChg chg="add del mod">
          <ac:chgData name="Sichao Zhang" userId="baca463c2301c347" providerId="LiveId" clId="{3ABE9341-47A1-4E92-BC99-461EC9E8EF2B}" dt="2019-02-07T19:32:34.222" v="54" actId="478"/>
          <ac:graphicFrameMkLst>
            <pc:docMk/>
            <pc:sldMk cId="2945448777" sldId="274"/>
            <ac:graphicFrameMk id="5" creationId="{B66C0D45-5C26-4F94-8FBB-D62D736D713A}"/>
          </ac:graphicFrameMkLst>
        </pc:graphicFrame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2" creationId="{53A89D43-C6B8-4332-9424-E67295871337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3" creationId="{670DF22B-05E4-46E5-BBE4-45981DEA8E07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6" creationId="{F01C712B-4E21-4E58-AADA-D65E896BD72D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7" creationId="{EF20AA2A-BCE0-47B7-9291-FA79A958B2C6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8" creationId="{3A2986FE-494E-4AB2-A786-7181A0FAF9A0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9" creationId="{23667AD7-D4AD-4A7B-A44C-265B055118D1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15" creationId="{1022B4F9-1905-49E5-85AC-1F00C2368F81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17" creationId="{26FC2467-8684-4EA1-B092-40DC3D589368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18" creationId="{302A5302-1E04-49B2-9F90-8614DD1EABCE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19" creationId="{B52D0D7D-7BDE-4DF4-ADDC-3AC0B36AE238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20" creationId="{040BB0B8-EBA1-4B1D-8255-4E9E6F2ECE28}"/>
          </ac:picMkLst>
        </pc:picChg>
        <pc:picChg chg="add mod">
          <ac:chgData name="Sichao Zhang" userId="baca463c2301c347" providerId="LiveId" clId="{3ABE9341-47A1-4E92-BC99-461EC9E8EF2B}" dt="2019-02-07T20:55:21.640" v="220" actId="1076"/>
          <ac:picMkLst>
            <pc:docMk/>
            <pc:sldMk cId="2945448777" sldId="274"/>
            <ac:picMk id="21" creationId="{B5DA6865-68D4-45EE-88C4-470C7F4C6F24}"/>
          </ac:picMkLst>
        </pc:picChg>
      </pc:sldChg>
      <pc:sldChg chg="addSp delSp modSp add ord">
        <pc:chgData name="Sichao Zhang" userId="baca463c2301c347" providerId="LiveId" clId="{3ABE9341-47A1-4E92-BC99-461EC9E8EF2B}" dt="2019-02-11T19:34:17.919" v="1238" actId="20577"/>
        <pc:sldMkLst>
          <pc:docMk/>
          <pc:sldMk cId="2108785713" sldId="275"/>
        </pc:sldMkLst>
        <pc:spChg chg="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10" creationId="{8FAD7331-5804-4B1E-AA85-304159A06400}"/>
          </ac:spMkLst>
        </pc:spChg>
        <pc:spChg chg="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11" creationId="{C4BBFE0E-1D39-4204-8C96-FDC43721D106}"/>
          </ac:spMkLst>
        </pc:spChg>
        <pc:spChg chg="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12" creationId="{E1039138-F8D8-436A-969D-DCF4B1E237CA}"/>
          </ac:spMkLst>
        </pc:spChg>
        <pc:spChg chg="del mod">
          <ac:chgData name="Sichao Zhang" userId="baca463c2301c347" providerId="LiveId" clId="{3ABE9341-47A1-4E92-BC99-461EC9E8EF2B}" dt="2019-02-08T20:17:39.293" v="348"/>
          <ac:spMkLst>
            <pc:docMk/>
            <pc:sldMk cId="2108785713" sldId="275"/>
            <ac:spMk id="13" creationId="{D0B8AE64-0F87-471C-929B-94D5212BFF6D}"/>
          </ac:spMkLst>
        </pc:spChg>
        <pc:spChg chg="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14" creationId="{B8A0298B-4DB6-4CF0-BF51-02C1E71344A7}"/>
          </ac:spMkLst>
        </pc:spChg>
        <pc:spChg chg="del mod">
          <ac:chgData name="Sichao Zhang" userId="baca463c2301c347" providerId="LiveId" clId="{3ABE9341-47A1-4E92-BC99-461EC9E8EF2B}" dt="2019-02-08T21:40:24.732" v="470" actId="478"/>
          <ac:spMkLst>
            <pc:docMk/>
            <pc:sldMk cId="2108785713" sldId="275"/>
            <ac:spMk id="16" creationId="{6C8CDD74-C09C-4175-BC00-808C244E3F72}"/>
          </ac:spMkLst>
        </pc:spChg>
        <pc:spChg chg="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22" creationId="{7F1EEE86-FA56-4A8B-91A2-11E7A761F6E9}"/>
          </ac:spMkLst>
        </pc:spChg>
        <pc:spChg chg="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23" creationId="{EBCB1073-0A5A-44F7-B0CD-BD2D47689444}"/>
          </ac:spMkLst>
        </pc:spChg>
        <pc:spChg chg="del">
          <ac:chgData name="Sichao Zhang" userId="baca463c2301c347" providerId="LiveId" clId="{3ABE9341-47A1-4E92-BC99-461EC9E8EF2B}" dt="2019-02-08T20:14:44.651" v="288" actId="478"/>
          <ac:spMkLst>
            <pc:docMk/>
            <pc:sldMk cId="2108785713" sldId="275"/>
            <ac:spMk id="24" creationId="{C4D32F0A-D6FE-49C5-A88B-CDA60AF4F92C}"/>
          </ac:spMkLst>
        </pc:spChg>
        <pc:spChg chg="del">
          <ac:chgData name="Sichao Zhang" userId="baca463c2301c347" providerId="LiveId" clId="{3ABE9341-47A1-4E92-BC99-461EC9E8EF2B}" dt="2019-02-08T20:14:53.849" v="291" actId="478"/>
          <ac:spMkLst>
            <pc:docMk/>
            <pc:sldMk cId="2108785713" sldId="275"/>
            <ac:spMk id="25" creationId="{0F34B149-7610-4AAE-9FAF-84AFDBF3C2FD}"/>
          </ac:spMkLst>
        </pc:spChg>
        <pc:spChg chg="del">
          <ac:chgData name="Sichao Zhang" userId="baca463c2301c347" providerId="LiveId" clId="{3ABE9341-47A1-4E92-BC99-461EC9E8EF2B}" dt="2019-02-08T20:14:53.849" v="291" actId="478"/>
          <ac:spMkLst>
            <pc:docMk/>
            <pc:sldMk cId="2108785713" sldId="275"/>
            <ac:spMk id="26" creationId="{0634EF67-0B34-471E-80BA-7D44931D824A}"/>
          </ac:spMkLst>
        </pc:spChg>
        <pc:spChg chg="del">
          <ac:chgData name="Sichao Zhang" userId="baca463c2301c347" providerId="LiveId" clId="{3ABE9341-47A1-4E92-BC99-461EC9E8EF2B}" dt="2019-02-08T20:14:53.849" v="291" actId="478"/>
          <ac:spMkLst>
            <pc:docMk/>
            <pc:sldMk cId="2108785713" sldId="275"/>
            <ac:spMk id="27" creationId="{2E055D1C-A143-46D6-B366-CA08FCBB9AB7}"/>
          </ac:spMkLst>
        </pc:spChg>
        <pc:spChg chg="del">
          <ac:chgData name="Sichao Zhang" userId="baca463c2301c347" providerId="LiveId" clId="{3ABE9341-47A1-4E92-BC99-461EC9E8EF2B}" dt="2019-02-08T20:14:53.849" v="291" actId="478"/>
          <ac:spMkLst>
            <pc:docMk/>
            <pc:sldMk cId="2108785713" sldId="275"/>
            <ac:spMk id="28" creationId="{4F24FE81-DF26-47AA-A15E-E90602AE3EFC}"/>
          </ac:spMkLst>
        </pc:spChg>
        <pc:spChg chg="del">
          <ac:chgData name="Sichao Zhang" userId="baca463c2301c347" providerId="LiveId" clId="{3ABE9341-47A1-4E92-BC99-461EC9E8EF2B}" dt="2019-02-08T20:14:53.849" v="291" actId="478"/>
          <ac:spMkLst>
            <pc:docMk/>
            <pc:sldMk cId="2108785713" sldId="275"/>
            <ac:spMk id="29" creationId="{5C90AA7E-C807-4EE4-BF0F-C61EF4CF5987}"/>
          </ac:spMkLst>
        </pc:spChg>
        <pc:spChg chg="del">
          <ac:chgData name="Sichao Zhang" userId="baca463c2301c347" providerId="LiveId" clId="{3ABE9341-47A1-4E92-BC99-461EC9E8EF2B}" dt="2019-02-08T20:15:06.340" v="294" actId="478"/>
          <ac:spMkLst>
            <pc:docMk/>
            <pc:sldMk cId="2108785713" sldId="275"/>
            <ac:spMk id="30" creationId="{441969D6-32CE-4E06-A7F5-4AEE7AD1EDB6}"/>
          </ac:spMkLst>
        </pc:spChg>
        <pc:spChg chg="del">
          <ac:chgData name="Sichao Zhang" userId="baca463c2301c347" providerId="LiveId" clId="{3ABE9341-47A1-4E92-BC99-461EC9E8EF2B}" dt="2019-02-08T20:14:57.281" v="292" actId="478"/>
          <ac:spMkLst>
            <pc:docMk/>
            <pc:sldMk cId="2108785713" sldId="275"/>
            <ac:spMk id="31" creationId="{75EB455F-EF9B-43EA-845B-84825B5EB219}"/>
          </ac:spMkLst>
        </pc:spChg>
        <pc:spChg chg="del">
          <ac:chgData name="Sichao Zhang" userId="baca463c2301c347" providerId="LiveId" clId="{3ABE9341-47A1-4E92-BC99-461EC9E8EF2B}" dt="2019-02-08T20:15:06.340" v="294" actId="478"/>
          <ac:spMkLst>
            <pc:docMk/>
            <pc:sldMk cId="2108785713" sldId="275"/>
            <ac:spMk id="32" creationId="{9BF751CD-5258-4336-A259-D48490F19B8A}"/>
          </ac:spMkLst>
        </pc:spChg>
        <pc:spChg chg="del">
          <ac:chgData name="Sichao Zhang" userId="baca463c2301c347" providerId="LiveId" clId="{3ABE9341-47A1-4E92-BC99-461EC9E8EF2B}" dt="2019-02-08T20:14:57.281" v="292" actId="478"/>
          <ac:spMkLst>
            <pc:docMk/>
            <pc:sldMk cId="2108785713" sldId="275"/>
            <ac:spMk id="33" creationId="{06AEFF12-2B2B-4A63-9727-6D623BBD67E5}"/>
          </ac:spMkLst>
        </pc:spChg>
        <pc:spChg chg="del">
          <ac:chgData name="Sichao Zhang" userId="baca463c2301c347" providerId="LiveId" clId="{3ABE9341-47A1-4E92-BC99-461EC9E8EF2B}" dt="2019-02-08T20:15:06.340" v="294" actId="478"/>
          <ac:spMkLst>
            <pc:docMk/>
            <pc:sldMk cId="2108785713" sldId="275"/>
            <ac:spMk id="34" creationId="{70063CF2-5974-46A0-929E-21F8DE93D460}"/>
          </ac:spMkLst>
        </pc:spChg>
        <pc:spChg chg="del">
          <ac:chgData name="Sichao Zhang" userId="baca463c2301c347" providerId="LiveId" clId="{3ABE9341-47A1-4E92-BC99-461EC9E8EF2B}" dt="2019-02-08T20:15:06.340" v="294" actId="478"/>
          <ac:spMkLst>
            <pc:docMk/>
            <pc:sldMk cId="2108785713" sldId="275"/>
            <ac:spMk id="35" creationId="{D4F8BC1D-B6EB-439E-A433-825A15176B9B}"/>
          </ac:spMkLst>
        </pc:spChg>
        <pc:spChg chg="add mod">
          <ac:chgData name="Sichao Zhang" userId="baca463c2301c347" providerId="LiveId" clId="{3ABE9341-47A1-4E92-BC99-461EC9E8EF2B}" dt="2019-02-08T20:18:30.254" v="394" actId="20577"/>
          <ac:spMkLst>
            <pc:docMk/>
            <pc:sldMk cId="2108785713" sldId="275"/>
            <ac:spMk id="36" creationId="{C3827862-D160-4CF7-A9CE-E8537915B8CE}"/>
          </ac:spMkLst>
        </pc:spChg>
        <pc:spChg chg="add mod">
          <ac:chgData name="Sichao Zhang" userId="baca463c2301c347" providerId="LiveId" clId="{3ABE9341-47A1-4E92-BC99-461EC9E8EF2B}" dt="2019-02-08T21:47:05.019" v="516" actId="1076"/>
          <ac:spMkLst>
            <pc:docMk/>
            <pc:sldMk cId="2108785713" sldId="275"/>
            <ac:spMk id="46" creationId="{45F2A5CB-6147-4426-9F2A-BC6EEE71D710}"/>
          </ac:spMkLst>
        </pc:spChg>
        <pc:spChg chg="add mod">
          <ac:chgData name="Sichao Zhang" userId="baca463c2301c347" providerId="LiveId" clId="{3ABE9341-47A1-4E92-BC99-461EC9E8EF2B}" dt="2019-02-11T18:18:59.583" v="585" actId="1076"/>
          <ac:spMkLst>
            <pc:docMk/>
            <pc:sldMk cId="2108785713" sldId="275"/>
            <ac:spMk id="47" creationId="{4C94B0CF-426A-441D-AE6E-234BDE398A9D}"/>
          </ac:spMkLst>
        </pc:spChg>
        <pc:spChg chg="add mod">
          <ac:chgData name="Sichao Zhang" userId="baca463c2301c347" providerId="LiveId" clId="{3ABE9341-47A1-4E92-BC99-461EC9E8EF2B}" dt="2019-02-11T18:19:06.780" v="586" actId="1076"/>
          <ac:spMkLst>
            <pc:docMk/>
            <pc:sldMk cId="2108785713" sldId="275"/>
            <ac:spMk id="48" creationId="{BF04ECA0-CE3A-4CBE-BDB7-3E34DEB3969A}"/>
          </ac:spMkLst>
        </pc:spChg>
        <pc:graphicFrameChg chg="add mod modGraphic">
          <ac:chgData name="Sichao Zhang" userId="baca463c2301c347" providerId="LiveId" clId="{3ABE9341-47A1-4E92-BC99-461EC9E8EF2B}" dt="2019-02-11T19:34:17.919" v="1238" actId="20577"/>
          <ac:graphicFrameMkLst>
            <pc:docMk/>
            <pc:sldMk cId="2108785713" sldId="275"/>
            <ac:graphicFrameMk id="4" creationId="{C56E6E10-0263-453A-822C-248D38A8A1D1}"/>
          </ac:graphicFrameMkLst>
        </pc:graphicFrameChg>
        <pc:picChg chg="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2" creationId="{53A89D43-C6B8-4332-9424-E67295871337}"/>
          </ac:picMkLst>
        </pc:picChg>
        <pc:picChg chg="del">
          <ac:chgData name="Sichao Zhang" userId="baca463c2301c347" providerId="LiveId" clId="{3ABE9341-47A1-4E92-BC99-461EC9E8EF2B}" dt="2019-02-08T20:14:44.651" v="288" actId="478"/>
          <ac:picMkLst>
            <pc:docMk/>
            <pc:sldMk cId="2108785713" sldId="275"/>
            <ac:picMk id="3" creationId="{670DF22B-05E4-46E5-BBE4-45981DEA8E07}"/>
          </ac:picMkLst>
        </pc:picChg>
        <pc:picChg chg="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6" creationId="{F01C712B-4E21-4E58-AADA-D65E896BD72D}"/>
          </ac:picMkLst>
        </pc:picChg>
        <pc:picChg chg="del">
          <ac:chgData name="Sichao Zhang" userId="baca463c2301c347" providerId="LiveId" clId="{3ABE9341-47A1-4E92-BC99-461EC9E8EF2B}" dt="2019-02-08T20:14:45.700" v="289" actId="478"/>
          <ac:picMkLst>
            <pc:docMk/>
            <pc:sldMk cId="2108785713" sldId="275"/>
            <ac:picMk id="7" creationId="{EF20AA2A-BCE0-47B7-9291-FA79A958B2C6}"/>
          </ac:picMkLst>
        </pc:picChg>
        <pc:picChg chg="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8" creationId="{3A2986FE-494E-4AB2-A786-7181A0FAF9A0}"/>
          </ac:picMkLst>
        </pc:picChg>
        <pc:picChg chg="del">
          <ac:chgData name="Sichao Zhang" userId="baca463c2301c347" providerId="LiveId" clId="{3ABE9341-47A1-4E92-BC99-461EC9E8EF2B}" dt="2019-02-08T20:14:46.537" v="290" actId="478"/>
          <ac:picMkLst>
            <pc:docMk/>
            <pc:sldMk cId="2108785713" sldId="275"/>
            <ac:picMk id="9" creationId="{23667AD7-D4AD-4A7B-A44C-265B055118D1}"/>
          </ac:picMkLst>
        </pc:picChg>
        <pc:picChg chg="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15" creationId="{1022B4F9-1905-49E5-85AC-1F00C2368F81}"/>
          </ac:picMkLst>
        </pc:picChg>
        <pc:picChg chg="del">
          <ac:chgData name="Sichao Zhang" userId="baca463c2301c347" providerId="LiveId" clId="{3ABE9341-47A1-4E92-BC99-461EC9E8EF2B}" dt="2019-02-08T20:14:57.281" v="292" actId="478"/>
          <ac:picMkLst>
            <pc:docMk/>
            <pc:sldMk cId="2108785713" sldId="275"/>
            <ac:picMk id="17" creationId="{26FC2467-8684-4EA1-B092-40DC3D589368}"/>
          </ac:picMkLst>
        </pc:picChg>
        <pc:picChg chg="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18" creationId="{302A5302-1E04-49B2-9F90-8614DD1EABCE}"/>
          </ac:picMkLst>
        </pc:picChg>
        <pc:picChg chg="del">
          <ac:chgData name="Sichao Zhang" userId="baca463c2301c347" providerId="LiveId" clId="{3ABE9341-47A1-4E92-BC99-461EC9E8EF2B}" dt="2019-02-08T20:14:59.613" v="293" actId="478"/>
          <ac:picMkLst>
            <pc:docMk/>
            <pc:sldMk cId="2108785713" sldId="275"/>
            <ac:picMk id="19" creationId="{B52D0D7D-7BDE-4DF4-ADDC-3AC0B36AE238}"/>
          </ac:picMkLst>
        </pc:picChg>
        <pc:picChg chg="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20" creationId="{040BB0B8-EBA1-4B1D-8255-4E9E6F2ECE28}"/>
          </ac:picMkLst>
        </pc:picChg>
        <pc:picChg chg="del">
          <ac:chgData name="Sichao Zhang" userId="baca463c2301c347" providerId="LiveId" clId="{3ABE9341-47A1-4E92-BC99-461EC9E8EF2B}" dt="2019-02-08T20:14:59.613" v="293" actId="478"/>
          <ac:picMkLst>
            <pc:docMk/>
            <pc:sldMk cId="2108785713" sldId="275"/>
            <ac:picMk id="21" creationId="{B5DA6865-68D4-45EE-88C4-470C7F4C6F24}"/>
          </ac:picMkLst>
        </pc:picChg>
        <pc:picChg chg="add 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39" creationId="{7DEB1D18-1FDE-4C16-A93C-6924E41CE595}"/>
          </ac:picMkLst>
        </pc:picChg>
        <pc:picChg chg="add 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40" creationId="{9AD4CE8D-C3E2-4B47-BD66-C2F5D07A51E0}"/>
          </ac:picMkLst>
        </pc:picChg>
        <pc:picChg chg="add mod">
          <ac:chgData name="Sichao Zhang" userId="baca463c2301c347" providerId="LiveId" clId="{3ABE9341-47A1-4E92-BC99-461EC9E8EF2B}" dt="2019-02-08T21:47:05.019" v="516" actId="1076"/>
          <ac:picMkLst>
            <pc:docMk/>
            <pc:sldMk cId="2108785713" sldId="275"/>
            <ac:picMk id="41" creationId="{F28A2311-CF67-49C2-BCEE-3BED1F208DDE}"/>
          </ac:picMkLst>
        </pc:picChg>
        <pc:cxnChg chg="add mod">
          <ac:chgData name="Sichao Zhang" userId="baca463c2301c347" providerId="LiveId" clId="{3ABE9341-47A1-4E92-BC99-461EC9E8EF2B}" dt="2019-02-08T21:47:05.019" v="516" actId="1076"/>
          <ac:cxnSpMkLst>
            <pc:docMk/>
            <pc:sldMk cId="2108785713" sldId="275"/>
            <ac:cxnSpMk id="37" creationId="{D3114F39-6833-4DE7-9706-A5CC42B22D29}"/>
          </ac:cxnSpMkLst>
        </pc:cxnChg>
        <pc:cxnChg chg="add mod">
          <ac:chgData name="Sichao Zhang" userId="baca463c2301c347" providerId="LiveId" clId="{3ABE9341-47A1-4E92-BC99-461EC9E8EF2B}" dt="2019-02-08T21:47:05.019" v="516" actId="1076"/>
          <ac:cxnSpMkLst>
            <pc:docMk/>
            <pc:sldMk cId="2108785713" sldId="275"/>
            <ac:cxnSpMk id="38" creationId="{7E8F75B5-1844-4B6A-B277-863FCE927436}"/>
          </ac:cxnSpMkLst>
        </pc:cxnChg>
        <pc:cxnChg chg="add mod">
          <ac:chgData name="Sichao Zhang" userId="baca463c2301c347" providerId="LiveId" clId="{3ABE9341-47A1-4E92-BC99-461EC9E8EF2B}" dt="2019-02-11T19:09:46.417" v="845" actId="1076"/>
          <ac:cxnSpMkLst>
            <pc:docMk/>
            <pc:sldMk cId="2108785713" sldId="275"/>
            <ac:cxnSpMk id="45" creationId="{9220E009-B67F-40D5-9667-EBD6E51C351C}"/>
          </ac:cxnSpMkLst>
        </pc:cxnChg>
      </pc:sldChg>
      <pc:sldChg chg="addSp delSp modSp add ord">
        <pc:chgData name="Sichao Zhang" userId="baca463c2301c347" providerId="LiveId" clId="{3ABE9341-47A1-4E92-BC99-461EC9E8EF2B}" dt="2019-02-08T21:44:59.057" v="509"/>
        <pc:sldMkLst>
          <pc:docMk/>
          <pc:sldMk cId="1075895064" sldId="276"/>
        </pc:sldMkLst>
        <pc:spChg chg="del">
          <ac:chgData name="Sichao Zhang" userId="baca463c2301c347" providerId="LiveId" clId="{3ABE9341-47A1-4E92-BC99-461EC9E8EF2B}" dt="2019-02-08T21:15:53.320" v="415" actId="478"/>
          <ac:spMkLst>
            <pc:docMk/>
            <pc:sldMk cId="1075895064" sldId="276"/>
            <ac:spMk id="2" creationId="{B5F78554-FB8A-406F-AD1C-D31E416F69B9}"/>
          </ac:spMkLst>
        </pc:spChg>
        <pc:spChg chg="del">
          <ac:chgData name="Sichao Zhang" userId="baca463c2301c347" providerId="LiveId" clId="{3ABE9341-47A1-4E92-BC99-461EC9E8EF2B}" dt="2019-02-08T21:15:53.320" v="415" actId="478"/>
          <ac:spMkLst>
            <pc:docMk/>
            <pc:sldMk cId="1075895064" sldId="276"/>
            <ac:spMk id="3" creationId="{52AF9873-B2DC-4207-B6D6-701EAA0AA959}"/>
          </ac:spMkLst>
        </pc:spChg>
        <pc:spChg chg="add">
          <ac:chgData name="Sichao Zhang" userId="baca463c2301c347" providerId="LiveId" clId="{3ABE9341-47A1-4E92-BC99-461EC9E8EF2B}" dt="2019-02-08T21:16:24.086" v="421"/>
          <ac:spMkLst>
            <pc:docMk/>
            <pc:sldMk cId="1075895064" sldId="276"/>
            <ac:spMk id="5" creationId="{2DA5192C-B59A-43B9-82EB-8B2852FFC68E}"/>
          </ac:spMkLst>
        </pc:spChg>
        <pc:spChg chg="add">
          <ac:chgData name="Sichao Zhang" userId="baca463c2301c347" providerId="LiveId" clId="{3ABE9341-47A1-4E92-BC99-461EC9E8EF2B}" dt="2019-02-08T21:16:31.034" v="422"/>
          <ac:spMkLst>
            <pc:docMk/>
            <pc:sldMk cId="1075895064" sldId="276"/>
            <ac:spMk id="6" creationId="{1D33AE84-93B6-49EF-82A7-810894B29608}"/>
          </ac:spMkLst>
        </pc:spChg>
        <pc:spChg chg="add">
          <ac:chgData name="Sichao Zhang" userId="baca463c2301c347" providerId="LiveId" clId="{3ABE9341-47A1-4E92-BC99-461EC9E8EF2B}" dt="2019-02-08T21:16:31.034" v="422"/>
          <ac:spMkLst>
            <pc:docMk/>
            <pc:sldMk cId="1075895064" sldId="276"/>
            <ac:spMk id="7" creationId="{4D810B8B-0A91-4709-BC7F-E89D6776384A}"/>
          </ac:spMkLst>
        </pc:spChg>
        <pc:spChg chg="add">
          <ac:chgData name="Sichao Zhang" userId="baca463c2301c347" providerId="LiveId" clId="{3ABE9341-47A1-4E92-BC99-461EC9E8EF2B}" dt="2019-02-08T21:16:31.034" v="422"/>
          <ac:spMkLst>
            <pc:docMk/>
            <pc:sldMk cId="1075895064" sldId="276"/>
            <ac:spMk id="8" creationId="{1AD62859-C97F-4A19-9C76-2EF57363B21B}"/>
          </ac:spMkLst>
        </pc:spChg>
        <pc:spChg chg="add mod">
          <ac:chgData name="Sichao Zhang" userId="baca463c2301c347" providerId="LiveId" clId="{3ABE9341-47A1-4E92-BC99-461EC9E8EF2B}" dt="2019-02-08T21:20:34.817" v="446" actId="20577"/>
          <ac:spMkLst>
            <pc:docMk/>
            <pc:sldMk cId="1075895064" sldId="276"/>
            <ac:spMk id="14" creationId="{7327945F-31D8-4AB4-BA01-C07736F4A4C2}"/>
          </ac:spMkLst>
        </pc:spChg>
        <pc:picChg chg="add mod">
          <ac:chgData name="Sichao Zhang" userId="baca463c2301c347" providerId="LiveId" clId="{3ABE9341-47A1-4E92-BC99-461EC9E8EF2B}" dt="2019-02-08T21:16:33.545" v="423" actId="1076"/>
          <ac:picMkLst>
            <pc:docMk/>
            <pc:sldMk cId="1075895064" sldId="276"/>
            <ac:picMk id="4" creationId="{0129AFF4-06DF-4196-B4FF-FBD2F51DD6D9}"/>
          </ac:picMkLst>
        </pc:picChg>
        <pc:picChg chg="add mod">
          <ac:chgData name="Sichao Zhang" userId="baca463c2301c347" providerId="LiveId" clId="{3ABE9341-47A1-4E92-BC99-461EC9E8EF2B}" dt="2019-02-08T21:17:04.116" v="426" actId="1076"/>
          <ac:picMkLst>
            <pc:docMk/>
            <pc:sldMk cId="1075895064" sldId="276"/>
            <ac:picMk id="9" creationId="{DEF89C86-0D19-4042-80A3-5F83DBAF462E}"/>
          </ac:picMkLst>
        </pc:picChg>
        <pc:picChg chg="add mod">
          <ac:chgData name="Sichao Zhang" userId="baca463c2301c347" providerId="LiveId" clId="{3ABE9341-47A1-4E92-BC99-461EC9E8EF2B}" dt="2019-02-08T21:20:28.992" v="444" actId="1076"/>
          <ac:picMkLst>
            <pc:docMk/>
            <pc:sldMk cId="1075895064" sldId="276"/>
            <ac:picMk id="10" creationId="{CA138F05-E056-4510-93F2-BBAB9BB0FC43}"/>
          </ac:picMkLst>
        </pc:picChg>
        <pc:picChg chg="add mod">
          <ac:chgData name="Sichao Zhang" userId="baca463c2301c347" providerId="LiveId" clId="{3ABE9341-47A1-4E92-BC99-461EC9E8EF2B}" dt="2019-02-08T21:20:28.992" v="444" actId="1076"/>
          <ac:picMkLst>
            <pc:docMk/>
            <pc:sldMk cId="1075895064" sldId="276"/>
            <ac:picMk id="11" creationId="{701A2CF0-6A75-4ECD-BFFC-4D374F536B34}"/>
          </ac:picMkLst>
        </pc:picChg>
        <pc:picChg chg="add mod">
          <ac:chgData name="Sichao Zhang" userId="baca463c2301c347" providerId="LiveId" clId="{3ABE9341-47A1-4E92-BC99-461EC9E8EF2B}" dt="2019-02-08T21:20:28.992" v="444" actId="1076"/>
          <ac:picMkLst>
            <pc:docMk/>
            <pc:sldMk cId="1075895064" sldId="276"/>
            <ac:picMk id="12" creationId="{12B326A6-48AA-4FE4-9B69-EFD0CA8C6464}"/>
          </ac:picMkLst>
        </pc:picChg>
        <pc:picChg chg="add mod">
          <ac:chgData name="Sichao Zhang" userId="baca463c2301c347" providerId="LiveId" clId="{3ABE9341-47A1-4E92-BC99-461EC9E8EF2B}" dt="2019-02-08T21:20:28.992" v="444" actId="1076"/>
          <ac:picMkLst>
            <pc:docMk/>
            <pc:sldMk cId="1075895064" sldId="276"/>
            <ac:picMk id="13" creationId="{A6A9C16C-C859-42F7-AF10-14370210444C}"/>
          </ac:picMkLst>
        </pc:picChg>
      </pc:sldChg>
      <pc:sldChg chg="addSp delSp modSp add ord">
        <pc:chgData name="Sichao Zhang" userId="baca463c2301c347" providerId="LiveId" clId="{3ABE9341-47A1-4E92-BC99-461EC9E8EF2B}" dt="2019-02-08T21:21:43.052" v="462" actId="20577"/>
        <pc:sldMkLst>
          <pc:docMk/>
          <pc:sldMk cId="3043602630" sldId="277"/>
        </pc:sldMkLst>
        <pc:spChg chg="del">
          <ac:chgData name="Sichao Zhang" userId="baca463c2301c347" providerId="LiveId" clId="{3ABE9341-47A1-4E92-BC99-461EC9E8EF2B}" dt="2019-02-08T21:20:48.321" v="449" actId="478"/>
          <ac:spMkLst>
            <pc:docMk/>
            <pc:sldMk cId="3043602630" sldId="277"/>
            <ac:spMk id="2" creationId="{AB957484-D1AB-4AC7-9FC0-84244A2B8C75}"/>
          </ac:spMkLst>
        </pc:spChg>
        <pc:spChg chg="del">
          <ac:chgData name="Sichao Zhang" userId="baca463c2301c347" providerId="LiveId" clId="{3ABE9341-47A1-4E92-BC99-461EC9E8EF2B}" dt="2019-02-08T21:20:48.321" v="449" actId="478"/>
          <ac:spMkLst>
            <pc:docMk/>
            <pc:sldMk cId="3043602630" sldId="277"/>
            <ac:spMk id="3" creationId="{FB9C109D-3CF5-4024-AE78-FFA0E3355D3E}"/>
          </ac:spMkLst>
        </pc:spChg>
        <pc:spChg chg="add">
          <ac:chgData name="Sichao Zhang" userId="baca463c2301c347" providerId="LiveId" clId="{3ABE9341-47A1-4E92-BC99-461EC9E8EF2B}" dt="2019-02-08T21:20:58.151" v="450"/>
          <ac:spMkLst>
            <pc:docMk/>
            <pc:sldMk cId="3043602630" sldId="277"/>
            <ac:spMk id="7" creationId="{D5B5FFBC-0A6F-4972-83F0-2D571C24C9AB}"/>
          </ac:spMkLst>
        </pc:spChg>
        <pc:spChg chg="add">
          <ac:chgData name="Sichao Zhang" userId="baca463c2301c347" providerId="LiveId" clId="{3ABE9341-47A1-4E92-BC99-461EC9E8EF2B}" dt="2019-02-08T21:20:58.151" v="450"/>
          <ac:spMkLst>
            <pc:docMk/>
            <pc:sldMk cId="3043602630" sldId="277"/>
            <ac:spMk id="8" creationId="{DF1CB432-33E9-4A50-8031-9B901355D382}"/>
          </ac:spMkLst>
        </pc:spChg>
        <pc:spChg chg="add">
          <ac:chgData name="Sichao Zhang" userId="baca463c2301c347" providerId="LiveId" clId="{3ABE9341-47A1-4E92-BC99-461EC9E8EF2B}" dt="2019-02-08T21:20:58.151" v="450"/>
          <ac:spMkLst>
            <pc:docMk/>
            <pc:sldMk cId="3043602630" sldId="277"/>
            <ac:spMk id="9" creationId="{99BC0BC5-C8CE-400B-BA4A-80ADCA476AF6}"/>
          </ac:spMkLst>
        </pc:spChg>
        <pc:spChg chg="add mod">
          <ac:chgData name="Sichao Zhang" userId="baca463c2301c347" providerId="LiveId" clId="{3ABE9341-47A1-4E92-BC99-461EC9E8EF2B}" dt="2019-02-08T21:21:02.799" v="451" actId="1076"/>
          <ac:spMkLst>
            <pc:docMk/>
            <pc:sldMk cId="3043602630" sldId="277"/>
            <ac:spMk id="13" creationId="{5A2AF1F5-82AF-4A85-BBF5-C6DE60928E7D}"/>
          </ac:spMkLst>
        </pc:spChg>
        <pc:spChg chg="add mod">
          <ac:chgData name="Sichao Zhang" userId="baca463c2301c347" providerId="LiveId" clId="{3ABE9341-47A1-4E92-BC99-461EC9E8EF2B}" dt="2019-02-08T21:21:09.478" v="453" actId="1076"/>
          <ac:spMkLst>
            <pc:docMk/>
            <pc:sldMk cId="3043602630" sldId="277"/>
            <ac:spMk id="14" creationId="{376F272C-568F-4BD2-AE6F-AE4BF4195786}"/>
          </ac:spMkLst>
        </pc:spChg>
        <pc:spChg chg="add mod">
          <ac:chgData name="Sichao Zhang" userId="baca463c2301c347" providerId="LiveId" clId="{3ABE9341-47A1-4E92-BC99-461EC9E8EF2B}" dt="2019-02-08T21:21:20.965" v="456" actId="1076"/>
          <ac:spMkLst>
            <pc:docMk/>
            <pc:sldMk cId="3043602630" sldId="277"/>
            <ac:spMk id="18" creationId="{5D3AA8B2-970C-4249-B98E-DA923DA37BD2}"/>
          </ac:spMkLst>
        </pc:spChg>
        <pc:spChg chg="add mod">
          <ac:chgData name="Sichao Zhang" userId="baca463c2301c347" providerId="LiveId" clId="{3ABE9341-47A1-4E92-BC99-461EC9E8EF2B}" dt="2019-02-08T21:21:43.052" v="462" actId="20577"/>
          <ac:spMkLst>
            <pc:docMk/>
            <pc:sldMk cId="3043602630" sldId="277"/>
            <ac:spMk id="19" creationId="{BC7F556F-B37E-4403-8A1D-10D7633D9DB4}"/>
          </ac:spMkLst>
        </pc:spChg>
        <pc:picChg chg="add">
          <ac:chgData name="Sichao Zhang" userId="baca463c2301c347" providerId="LiveId" clId="{3ABE9341-47A1-4E92-BC99-461EC9E8EF2B}" dt="2019-02-08T21:20:58.151" v="450"/>
          <ac:picMkLst>
            <pc:docMk/>
            <pc:sldMk cId="3043602630" sldId="277"/>
            <ac:picMk id="4" creationId="{F2DF3210-FD1A-437E-92C0-FAA16AF9D429}"/>
          </ac:picMkLst>
        </pc:picChg>
        <pc:picChg chg="add">
          <ac:chgData name="Sichao Zhang" userId="baca463c2301c347" providerId="LiveId" clId="{3ABE9341-47A1-4E92-BC99-461EC9E8EF2B}" dt="2019-02-08T21:20:58.151" v="450"/>
          <ac:picMkLst>
            <pc:docMk/>
            <pc:sldMk cId="3043602630" sldId="277"/>
            <ac:picMk id="5" creationId="{367445E8-D512-425A-BDFA-FCE84C4E0F58}"/>
          </ac:picMkLst>
        </pc:picChg>
        <pc:picChg chg="add">
          <ac:chgData name="Sichao Zhang" userId="baca463c2301c347" providerId="LiveId" clId="{3ABE9341-47A1-4E92-BC99-461EC9E8EF2B}" dt="2019-02-08T21:20:58.151" v="450"/>
          <ac:picMkLst>
            <pc:docMk/>
            <pc:sldMk cId="3043602630" sldId="277"/>
            <ac:picMk id="6" creationId="{6B4B4CEC-A52A-455C-8A40-616B631E441A}"/>
          </ac:picMkLst>
        </pc:picChg>
        <pc:picChg chg="add mod">
          <ac:chgData name="Sichao Zhang" userId="baca463c2301c347" providerId="LiveId" clId="{3ABE9341-47A1-4E92-BC99-461EC9E8EF2B}" dt="2019-02-08T21:21:06.870" v="452" actId="1076"/>
          <ac:picMkLst>
            <pc:docMk/>
            <pc:sldMk cId="3043602630" sldId="277"/>
            <ac:picMk id="10" creationId="{2F3C4091-BA34-40B2-A084-579B5E9ADC5F}"/>
          </ac:picMkLst>
        </pc:picChg>
        <pc:picChg chg="add mod">
          <ac:chgData name="Sichao Zhang" userId="baca463c2301c347" providerId="LiveId" clId="{3ABE9341-47A1-4E92-BC99-461EC9E8EF2B}" dt="2019-02-08T21:21:06.870" v="452" actId="1076"/>
          <ac:picMkLst>
            <pc:docMk/>
            <pc:sldMk cId="3043602630" sldId="277"/>
            <ac:picMk id="11" creationId="{EAEF87EE-4860-4642-90FF-899C4B6A7EFE}"/>
          </ac:picMkLst>
        </pc:picChg>
        <pc:picChg chg="add mod">
          <ac:chgData name="Sichao Zhang" userId="baca463c2301c347" providerId="LiveId" clId="{3ABE9341-47A1-4E92-BC99-461EC9E8EF2B}" dt="2019-02-08T21:21:06.870" v="452" actId="1076"/>
          <ac:picMkLst>
            <pc:docMk/>
            <pc:sldMk cId="3043602630" sldId="277"/>
            <ac:picMk id="12" creationId="{D8B91DEE-FB71-452E-97BA-F7AFA3108276}"/>
          </ac:picMkLst>
        </pc:picChg>
        <pc:picChg chg="add mod">
          <ac:chgData name="Sichao Zhang" userId="baca463c2301c347" providerId="LiveId" clId="{3ABE9341-47A1-4E92-BC99-461EC9E8EF2B}" dt="2019-02-08T21:21:17.213" v="455" actId="1076"/>
          <ac:picMkLst>
            <pc:docMk/>
            <pc:sldMk cId="3043602630" sldId="277"/>
            <ac:picMk id="15" creationId="{692719A8-9E9E-4E7A-BB86-2DC2944F11B2}"/>
          </ac:picMkLst>
        </pc:picChg>
        <pc:picChg chg="add mod">
          <ac:chgData name="Sichao Zhang" userId="baca463c2301c347" providerId="LiveId" clId="{3ABE9341-47A1-4E92-BC99-461EC9E8EF2B}" dt="2019-02-08T21:21:17.213" v="455" actId="1076"/>
          <ac:picMkLst>
            <pc:docMk/>
            <pc:sldMk cId="3043602630" sldId="277"/>
            <ac:picMk id="16" creationId="{6875F422-2437-4701-B267-88F853F83486}"/>
          </ac:picMkLst>
        </pc:picChg>
        <pc:picChg chg="add mod">
          <ac:chgData name="Sichao Zhang" userId="baca463c2301c347" providerId="LiveId" clId="{3ABE9341-47A1-4E92-BC99-461EC9E8EF2B}" dt="2019-02-08T21:21:17.213" v="455" actId="1076"/>
          <ac:picMkLst>
            <pc:docMk/>
            <pc:sldMk cId="3043602630" sldId="277"/>
            <ac:picMk id="17" creationId="{607C0C94-4F70-4056-A28A-91B1B3322BA5}"/>
          </ac:picMkLst>
        </pc:picChg>
      </pc:sldChg>
      <pc:sldChg chg="addSp delSp modSp add">
        <pc:chgData name="Sichao Zhang" userId="baca463c2301c347" providerId="LiveId" clId="{3ABE9341-47A1-4E92-BC99-461EC9E8EF2B}" dt="2019-02-11T18:13:22.031" v="538" actId="1076"/>
        <pc:sldMkLst>
          <pc:docMk/>
          <pc:sldMk cId="946049298" sldId="278"/>
        </pc:sldMkLst>
        <pc:spChg chg="add mod">
          <ac:chgData name="Sichao Zhang" userId="baca463c2301c347" providerId="LiveId" clId="{3ABE9341-47A1-4E92-BC99-461EC9E8EF2B}" dt="2019-02-11T18:12:42.955" v="536" actId="1076"/>
          <ac:spMkLst>
            <pc:docMk/>
            <pc:sldMk cId="946049298" sldId="278"/>
            <ac:spMk id="26" creationId="{12916FEF-E402-40FF-B24E-94EACC539EF3}"/>
          </ac:spMkLst>
        </pc:spChg>
        <pc:spChg chg="add mod">
          <ac:chgData name="Sichao Zhang" userId="baca463c2301c347" providerId="LiveId" clId="{3ABE9341-47A1-4E92-BC99-461EC9E8EF2B}" dt="2019-02-11T18:12:42.955" v="536" actId="1076"/>
          <ac:spMkLst>
            <pc:docMk/>
            <pc:sldMk cId="946049298" sldId="278"/>
            <ac:spMk id="27" creationId="{A6A7D288-6567-4EFA-9E48-F788DF66251D}"/>
          </ac:spMkLst>
        </pc:spChg>
        <pc:spChg chg="add mod">
          <ac:chgData name="Sichao Zhang" userId="baca463c2301c347" providerId="LiveId" clId="{3ABE9341-47A1-4E92-BC99-461EC9E8EF2B}" dt="2019-02-11T18:12:42.955" v="536" actId="1076"/>
          <ac:spMkLst>
            <pc:docMk/>
            <pc:sldMk cId="946049298" sldId="278"/>
            <ac:spMk id="28" creationId="{3D330090-F659-43A9-AD4C-62983883B0DC}"/>
          </ac:spMkLst>
        </pc:spChg>
        <pc:spChg chg="add mod">
          <ac:chgData name="Sichao Zhang" userId="baca463c2301c347" providerId="LiveId" clId="{3ABE9341-47A1-4E92-BC99-461EC9E8EF2B}" dt="2019-02-11T18:12:42.955" v="536" actId="1076"/>
          <ac:spMkLst>
            <pc:docMk/>
            <pc:sldMk cId="946049298" sldId="278"/>
            <ac:spMk id="29" creationId="{69D3581F-3FAF-48FE-BFBA-33B784F9B31C}"/>
          </ac:spMkLst>
        </pc:spChg>
        <pc:spChg chg="add mod">
          <ac:chgData name="Sichao Zhang" userId="baca463c2301c347" providerId="LiveId" clId="{3ABE9341-47A1-4E92-BC99-461EC9E8EF2B}" dt="2019-02-11T18:11:20.868" v="526" actId="14100"/>
          <ac:spMkLst>
            <pc:docMk/>
            <pc:sldMk cId="946049298" sldId="278"/>
            <ac:spMk id="30" creationId="{06E9DEC0-9AC4-4EFD-9475-EF104D7ACB52}"/>
          </ac:spMkLst>
        </pc:spChg>
        <pc:spChg chg="add mod">
          <ac:chgData name="Sichao Zhang" userId="baca463c2301c347" providerId="LiveId" clId="{3ABE9341-47A1-4E92-BC99-461EC9E8EF2B}" dt="2019-02-11T18:11:20.868" v="526" actId="14100"/>
          <ac:spMkLst>
            <pc:docMk/>
            <pc:sldMk cId="946049298" sldId="278"/>
            <ac:spMk id="31" creationId="{EDFDA2F7-F08D-4B64-8397-4BFD50A82448}"/>
          </ac:spMkLst>
        </pc:spChg>
        <pc:spChg chg="add mod">
          <ac:chgData name="Sichao Zhang" userId="baca463c2301c347" providerId="LiveId" clId="{3ABE9341-47A1-4E92-BC99-461EC9E8EF2B}" dt="2019-02-11T18:13:22.031" v="538" actId="1076"/>
          <ac:spMkLst>
            <pc:docMk/>
            <pc:sldMk cId="946049298" sldId="278"/>
            <ac:spMk id="35" creationId="{3DAF5A12-BAF1-4BFE-8086-A8018B96EF86}"/>
          </ac:spMkLst>
        </pc:spChg>
        <pc:spChg chg="add mod">
          <ac:chgData name="Sichao Zhang" userId="baca463c2301c347" providerId="LiveId" clId="{3ABE9341-47A1-4E92-BC99-461EC9E8EF2B}" dt="2019-02-11T18:13:22.031" v="538" actId="1076"/>
          <ac:spMkLst>
            <pc:docMk/>
            <pc:sldMk cId="946049298" sldId="278"/>
            <ac:spMk id="42" creationId="{35D654C1-D3A2-4C44-861C-CE380FE07470}"/>
          </ac:spMkLst>
        </pc:spChg>
        <pc:graphicFrameChg chg="del">
          <ac:chgData name="Sichao Zhang" userId="baca463c2301c347" providerId="LiveId" clId="{3ABE9341-47A1-4E92-BC99-461EC9E8EF2B}" dt="2019-02-11T18:10:54.137" v="518" actId="478"/>
          <ac:graphicFrameMkLst>
            <pc:docMk/>
            <pc:sldMk cId="946049298" sldId="278"/>
            <ac:graphicFrameMk id="4" creationId="{C56E6E10-0263-453A-822C-248D38A8A1D1}"/>
          </ac:graphicFrameMkLst>
        </pc:graphicFrameChg>
        <pc:picChg chg="add mod">
          <ac:chgData name="Sichao Zhang" userId="baca463c2301c347" providerId="LiveId" clId="{3ABE9341-47A1-4E92-BC99-461EC9E8EF2B}" dt="2019-02-11T18:12:42.955" v="536" actId="1076"/>
          <ac:picMkLst>
            <pc:docMk/>
            <pc:sldMk cId="946049298" sldId="278"/>
            <ac:picMk id="24" creationId="{7B8C94F0-58CE-4D56-80B6-393BB2135BBA}"/>
          </ac:picMkLst>
        </pc:picChg>
        <pc:cxnChg chg="add mod">
          <ac:chgData name="Sichao Zhang" userId="baca463c2301c347" providerId="LiveId" clId="{3ABE9341-47A1-4E92-BC99-461EC9E8EF2B}" dt="2019-02-11T18:12:42.955" v="536" actId="1076"/>
          <ac:cxnSpMkLst>
            <pc:docMk/>
            <pc:sldMk cId="946049298" sldId="278"/>
            <ac:cxnSpMk id="25" creationId="{4C95EA31-A71E-4272-A125-C38A70FF7105}"/>
          </ac:cxnSpMkLst>
        </pc:cxnChg>
      </pc:sldChg>
      <pc:sldChg chg="add del">
        <pc:chgData name="Sichao Zhang" userId="baca463c2301c347" providerId="LiveId" clId="{3ABE9341-47A1-4E92-BC99-461EC9E8EF2B}" dt="2019-02-11T18:10:56.990" v="520"/>
        <pc:sldMkLst>
          <pc:docMk/>
          <pc:sldMk cId="81204146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4E27F-F0BC-4A07-AEAB-414F6FAB016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91E1-651A-47B9-82FB-ADE466478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2610-4BCD-4B36-85F2-20A3547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1E99-6D81-4967-8F96-39E8E13F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7646-3184-48AA-AC84-9C79D7D8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4B8F-299B-432C-AAD4-8CC49FA3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4220-56DF-43D5-A6C2-BA7BC8FD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C309-02BE-4F24-89B2-B3644CA2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B551-A55A-41BE-AB7B-5D1A4C7E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532C-905D-452E-BD7C-23D8E6D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C0C4-070A-4F2E-BAF2-1D7531E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E5BE-FA74-408D-9B23-8401D7B2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49B55-F5D8-4EFE-8419-69FF2460C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A05B1-F147-4A54-AAB1-EC20AE00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CA25-E663-4C93-B38B-639AE87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2AC5-E340-40DD-8046-9A0384D0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55B2-56FA-4536-9DAF-434D37F5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651-8569-49A7-85E6-358C79B6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71-A91B-463A-B992-0A7B8F67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EFB3-1512-4124-825E-2CE72D9E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D1EA-1780-47EE-B4CD-ED904B36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7A34-300D-4B95-8EFB-190E699C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38A5-AEFB-45F3-98E6-84A95519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BD7B5-D5E8-4AA1-BA07-056C0013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5B67-2CFE-4079-99A4-F8F7F8CC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4CE0-AE52-4BAA-9A03-74505F65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8D18-FA7B-4B99-B53E-17CB1BC4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7093-B802-44F2-A6B9-E9AB2F75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E63B-89B9-4A8C-8B1A-3D4CBCA7E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D7245-81F7-4148-A546-EC9DF918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D92A-B13D-4ADD-A0B4-0090CDBE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0655E-F8BC-46F4-84A2-3D5D86D1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2DC2-3BCF-4312-B20E-557905E1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653-E419-46C8-9ACC-2E5E79D2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8969-2398-43C7-8CF0-FC4D35E2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DA7FA-973A-43E1-9D6E-8EA03436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6BE47-B9B7-4DB5-A9A6-A286A7A86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09CB5-530B-4CEA-BEF6-53E4CDC65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4852A-F16C-47AF-BF0F-FBF24C11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2DBB7-B180-4647-A74B-1789C10C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E5769-0510-45AF-9574-95D986D0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54D5-E109-4ACF-AD39-7579613C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D919-AF0B-4D70-9E57-C24B8BBC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B5603-0723-4A6C-97B2-3577241D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10ADF-5AD2-4C9C-A92E-9A7953F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8C5F-F116-4AAD-9BF0-D2E8B091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B0F84-E4A6-44DB-B256-6D0BADD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F870-F2A4-4F6C-B325-F651A7F3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AF1B-3CA7-4F3C-8CBA-D96BEDE0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1AF8-9F08-4E3C-86FC-EC5312DA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BEB8E-E5A4-4D87-B4CC-213B395D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B1FBF-D853-431A-AF29-E17B38A5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F26EE-B44B-4DAB-92E1-EA8B80F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A5DE-EA2C-44C4-8D04-7F2B809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8041-EC91-42E9-9A04-181D961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A6AC-11AC-4E74-BC9A-9F1AE4AA3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BF85-9F52-4CAC-A8ED-DD3B4B2D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C6AD-7661-49E2-992D-3B10BC14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4874-0E51-46CB-8425-1F68BC3C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DA7E8-7840-4DCF-819B-54B9DD7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2B3B1-EEBB-4951-BCBF-935E8EAD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A993-27F8-448E-BD73-99E29BE8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59D2-C65B-4462-B894-35BB9BBA3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7035-CB34-4099-B8E5-5AB7E465956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C5AD-15B3-4232-91C5-16467FF9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EE68-8595-4992-A301-E85983D2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146C-7F88-49F9-A18A-D0412471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21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23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9C8F9-457D-470A-B050-B52940C0105F}"/>
              </a:ext>
            </a:extLst>
          </p:cNvPr>
          <p:cNvSpPr txBox="1"/>
          <p:nvPr/>
        </p:nvSpPr>
        <p:spPr>
          <a:xfrm>
            <a:off x="947969" y="2970999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Gait:</a:t>
            </a:r>
          </a:p>
          <a:p>
            <a:r>
              <a:rPr lang="en-US" dirty="0"/>
              <a:t>Heel Strike – Flat Foot – Heel Off – Swing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878E6-6CEE-41E3-BD72-BB6CC121BEED}"/>
              </a:ext>
            </a:extLst>
          </p:cNvPr>
          <p:cNvSpPr txBox="1"/>
          <p:nvPr/>
        </p:nvSpPr>
        <p:spPr>
          <a:xfrm>
            <a:off x="947968" y="5771316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 Drop Gait:</a:t>
            </a:r>
          </a:p>
          <a:p>
            <a:r>
              <a:rPr lang="en-US" dirty="0"/>
              <a:t>Heel Off – Flat Foot – Heel Off – Swing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38136-C293-4EDE-BB55-60B58320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7" r="14726"/>
          <a:stretch/>
        </p:blipFill>
        <p:spPr>
          <a:xfrm>
            <a:off x="6355085" y="557108"/>
            <a:ext cx="3617495" cy="305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893D4-E221-43E8-9791-03AC601BA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9" r="11778"/>
          <a:stretch/>
        </p:blipFill>
        <p:spPr>
          <a:xfrm>
            <a:off x="6283565" y="3429000"/>
            <a:ext cx="4122821" cy="32895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14240-AF73-434F-BE59-609FE50ADD4C}"/>
              </a:ext>
            </a:extLst>
          </p:cNvPr>
          <p:cNvSpPr/>
          <p:nvPr/>
        </p:nvSpPr>
        <p:spPr>
          <a:xfrm>
            <a:off x="7595956" y="633663"/>
            <a:ext cx="951627" cy="5811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5EFA-7497-440D-A743-5EF9AFF01553}"/>
              </a:ext>
            </a:extLst>
          </p:cNvPr>
          <p:cNvSpPr txBox="1"/>
          <p:nvPr/>
        </p:nvSpPr>
        <p:spPr>
          <a:xfrm>
            <a:off x="956281" y="39345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Gait Difference in Stance 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31148-4136-4616-82CE-4AF595D368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" r="8068"/>
          <a:stretch/>
        </p:blipFill>
        <p:spPr>
          <a:xfrm>
            <a:off x="594468" y="3867469"/>
            <a:ext cx="4277612" cy="19847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160DB1-02D8-432C-8660-849794D33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6" r="8534"/>
          <a:stretch/>
        </p:blipFill>
        <p:spPr>
          <a:xfrm>
            <a:off x="588671" y="1088117"/>
            <a:ext cx="4209385" cy="19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F3210-FD1A-437E-92C0-FAA16AF9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913212"/>
            <a:ext cx="3150454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445E8-D512-425A-BDFA-FCE84C4E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8" y="2739308"/>
            <a:ext cx="315045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B4CEC-A52A-455C-8A40-616B631E4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7" y="4536221"/>
            <a:ext cx="315045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5FFBC-0A6F-4972-83F0-2D571C24C9AB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B432-33E9-4A50-8031-9B901355D382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C0BC5-C8CE-400B-BA4A-80ADCA476AF6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C4091-BA34-40B2-A084-579B5E9AD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763" y="932384"/>
            <a:ext cx="3150454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F87EE-4860-4642-90FF-899C4B6A7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408" y="2751753"/>
            <a:ext cx="3150454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91DEE-FB71-452E-97BA-F7AFA3108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408" y="4542519"/>
            <a:ext cx="315045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AF1F5-82AF-4A85-BBF5-C6DE60928E7D}"/>
              </a:ext>
            </a:extLst>
          </p:cNvPr>
          <p:cNvSpPr txBox="1"/>
          <p:nvPr/>
        </p:nvSpPr>
        <p:spPr>
          <a:xfrm>
            <a:off x="1617374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F272C-568F-4BD2-AE6F-AE4BF4195786}"/>
              </a:ext>
            </a:extLst>
          </p:cNvPr>
          <p:cNvSpPr txBox="1"/>
          <p:nvPr/>
        </p:nvSpPr>
        <p:spPr>
          <a:xfrm>
            <a:off x="5262289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2719A8-9E9E-4E7A-BB86-2DC2944F1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6002" y="1050269"/>
            <a:ext cx="3150454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75F422-2437-4701-B267-88F853F83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6002" y="2792189"/>
            <a:ext cx="3150454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C0C94-4F70-4056-A28A-91B1B3322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6002" y="4620989"/>
            <a:ext cx="3150454" cy="1828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AA8B2-970C-4249-B98E-DA923DA37BD2}"/>
              </a:ext>
            </a:extLst>
          </p:cNvPr>
          <p:cNvSpPr txBox="1"/>
          <p:nvPr/>
        </p:nvSpPr>
        <p:spPr>
          <a:xfrm>
            <a:off x="8730150" y="639259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F556F-B37E-4403-8A1D-10D7633D9DB4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Joint Angles</a:t>
            </a:r>
          </a:p>
        </p:txBody>
      </p:sp>
    </p:spTree>
    <p:extLst>
      <p:ext uri="{BB962C8B-B14F-4D97-AF65-F5344CB8AC3E}">
        <p14:creationId xmlns:p14="http://schemas.microsoft.com/office/powerpoint/2010/main" val="30436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913212"/>
            <a:ext cx="315045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DF22B-05E4-46E5-BBE4-45981DEA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44" y="913212"/>
            <a:ext cx="315045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8" y="2739308"/>
            <a:ext cx="3150454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0AA2A-BCE0-47B7-9291-FA79A958B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645" y="2723150"/>
            <a:ext cx="315045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97" y="4536221"/>
            <a:ext cx="3150454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67AD7-D4AD-4A7B-A44C-265B05511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645" y="4571122"/>
            <a:ext cx="3150454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8AE64-0F87-471C-929B-94D5212BFF6D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Fourier Analysis of Reference Joint Angles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793443" y="1034143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9285" y="932384"/>
            <a:ext cx="3150454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CDD74-C09C-4175-BC00-808C244E3F72}"/>
              </a:ext>
            </a:extLst>
          </p:cNvPr>
          <p:cNvSpPr txBox="1"/>
          <p:nvPr/>
        </p:nvSpPr>
        <p:spPr>
          <a:xfrm>
            <a:off x="8335578" y="1034143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FC2467-8684-4EA1-B092-40DC3D58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8326" y="894350"/>
            <a:ext cx="3150454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930" y="2751753"/>
            <a:ext cx="3150454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2D0D7D-7BDE-4DF4-ADDC-3AC0B36AE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8791" y="2735439"/>
            <a:ext cx="315045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8930" y="4542519"/>
            <a:ext cx="3150454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DA6865-68D4-45EE-88C4-470C7F4C6F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668" y="4533088"/>
            <a:ext cx="3150454" cy="1828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2929643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8354496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32F0A-D6FE-49C5-A88B-CDA60AF4F92C}"/>
              </a:ext>
            </a:extLst>
          </p:cNvPr>
          <p:cNvSpPr txBox="1"/>
          <p:nvPr/>
        </p:nvSpPr>
        <p:spPr>
          <a:xfrm>
            <a:off x="4575629" y="785776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4B149-7610-4AAE-9FAF-84AFDBF3C2FD}"/>
              </a:ext>
            </a:extLst>
          </p:cNvPr>
          <p:cNvSpPr txBox="1"/>
          <p:nvPr/>
        </p:nvSpPr>
        <p:spPr>
          <a:xfrm>
            <a:off x="4689360" y="1711061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34EF67-0B34-471E-80BA-7D44931D824A}"/>
              </a:ext>
            </a:extLst>
          </p:cNvPr>
          <p:cNvSpPr txBox="1"/>
          <p:nvPr/>
        </p:nvSpPr>
        <p:spPr>
          <a:xfrm>
            <a:off x="4575629" y="2607596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055D1C-A143-46D6-B366-CA08FCBB9AB7}"/>
              </a:ext>
            </a:extLst>
          </p:cNvPr>
          <p:cNvSpPr txBox="1"/>
          <p:nvPr/>
        </p:nvSpPr>
        <p:spPr>
          <a:xfrm>
            <a:off x="4689360" y="3532881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4FE81-DF26-47AA-A15E-E90602AE3EFC}"/>
              </a:ext>
            </a:extLst>
          </p:cNvPr>
          <p:cNvSpPr txBox="1"/>
          <p:nvPr/>
        </p:nvSpPr>
        <p:spPr>
          <a:xfrm>
            <a:off x="4575629" y="4457336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0AA7E-C807-4EE4-BF0F-C61EF4CF5987}"/>
              </a:ext>
            </a:extLst>
          </p:cNvPr>
          <p:cNvSpPr txBox="1"/>
          <p:nvPr/>
        </p:nvSpPr>
        <p:spPr>
          <a:xfrm>
            <a:off x="4689360" y="5382621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1969D6-32CE-4E06-A7F5-4AEE7AD1EDB6}"/>
              </a:ext>
            </a:extLst>
          </p:cNvPr>
          <p:cNvSpPr txBox="1"/>
          <p:nvPr/>
        </p:nvSpPr>
        <p:spPr>
          <a:xfrm>
            <a:off x="10152771" y="4394514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B455F-EF9B-43EA-845B-84825B5EB219}"/>
              </a:ext>
            </a:extLst>
          </p:cNvPr>
          <p:cNvSpPr txBox="1"/>
          <p:nvPr/>
        </p:nvSpPr>
        <p:spPr>
          <a:xfrm>
            <a:off x="10266502" y="5319799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F751CD-5258-4336-A259-D48490F19B8A}"/>
              </a:ext>
            </a:extLst>
          </p:cNvPr>
          <p:cNvSpPr txBox="1"/>
          <p:nvPr/>
        </p:nvSpPr>
        <p:spPr>
          <a:xfrm>
            <a:off x="10152771" y="2607595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EFF12-2B2B-4A63-9727-6D623BBD67E5}"/>
              </a:ext>
            </a:extLst>
          </p:cNvPr>
          <p:cNvSpPr txBox="1"/>
          <p:nvPr/>
        </p:nvSpPr>
        <p:spPr>
          <a:xfrm>
            <a:off x="10266502" y="3532880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63CF2-5974-46A0-929E-21F8DE93D460}"/>
              </a:ext>
            </a:extLst>
          </p:cNvPr>
          <p:cNvSpPr txBox="1"/>
          <p:nvPr/>
        </p:nvSpPr>
        <p:spPr>
          <a:xfrm>
            <a:off x="10152771" y="750874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Amplitude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F8BC1D-B6EB-439E-A433-825A15176B9B}"/>
              </a:ext>
            </a:extLst>
          </p:cNvPr>
          <p:cNvSpPr txBox="1"/>
          <p:nvPr/>
        </p:nvSpPr>
        <p:spPr>
          <a:xfrm>
            <a:off x="10266502" y="1676159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294544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9AFF4-06DF-4196-B4FF-FBD2F51D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1" y="1050269"/>
            <a:ext cx="3150454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5192C-B59A-43B9-82EB-8B2852FFC68E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Fourier Analysis of Reference Joint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AE84-93B6-49EF-82A7-810894B29608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0B8B-0A91-4709-BC7F-E89D6776384A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62859-C97F-4A19-9C76-2EF57363B21B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89C86-0D19-4042-80A3-5F83DBAF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3" y="1050269"/>
            <a:ext cx="3150454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38F05-E056-4510-93F2-BBAB9BB0F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31" y="2792189"/>
            <a:ext cx="3150454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A2CF0-6A75-4ECD-BFFC-4D374F536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493" y="2792189"/>
            <a:ext cx="3150454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B326A6-48AA-4FE4-9B69-EFD0CA8C6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31" y="4620989"/>
            <a:ext cx="3150454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9C16C-C859-42F7-AF10-143702104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493" y="4631831"/>
            <a:ext cx="3150454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7945F-31D8-4AB4-BA01-C07736F4A4C2}"/>
              </a:ext>
            </a:extLst>
          </p:cNvPr>
          <p:cNvSpPr txBox="1"/>
          <p:nvPr/>
        </p:nvSpPr>
        <p:spPr>
          <a:xfrm>
            <a:off x="2929643" y="639259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3 </a:t>
            </a:r>
          </a:p>
        </p:txBody>
      </p:sp>
    </p:spTree>
    <p:extLst>
      <p:ext uri="{BB962C8B-B14F-4D97-AF65-F5344CB8AC3E}">
        <p14:creationId xmlns:p14="http://schemas.microsoft.com/office/powerpoint/2010/main" val="10758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E6E10-0263-453A-822C-248D38A8A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27971"/>
              </p:ext>
            </p:extLst>
          </p:nvPr>
        </p:nvGraphicFramePr>
        <p:xfrm>
          <a:off x="7072698" y="913519"/>
          <a:ext cx="4862520" cy="51963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013">
                  <a:extLst>
                    <a:ext uri="{9D8B030D-6E8A-4147-A177-3AD203B41FA5}">
                      <a16:colId xmlns:a16="http://schemas.microsoft.com/office/drawing/2014/main" val="1804581189"/>
                    </a:ext>
                  </a:extLst>
                </a:gridCol>
                <a:gridCol w="1936217">
                  <a:extLst>
                    <a:ext uri="{9D8B030D-6E8A-4147-A177-3AD203B41FA5}">
                      <a16:colId xmlns:a16="http://schemas.microsoft.com/office/drawing/2014/main" val="145770680"/>
                    </a:ext>
                  </a:extLst>
                </a:gridCol>
                <a:gridCol w="2160290">
                  <a:extLst>
                    <a:ext uri="{9D8B030D-6E8A-4147-A177-3AD203B41FA5}">
                      <a16:colId xmlns:a16="http://schemas.microsoft.com/office/drawing/2014/main" val="3871816268"/>
                    </a:ext>
                  </a:extLst>
                </a:gridCol>
              </a:tblGrid>
              <a:tr h="384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37104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Ankle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At </a:t>
                      </a:r>
                      <a:r>
                        <a:rPr lang="en-US" altLang="zh-CN" sz="1000" dirty="0"/>
                        <a:t>begin of stance phase</a:t>
                      </a:r>
                      <a:r>
                        <a:rPr lang="en-US" sz="1000" dirty="0"/>
                        <a:t>, the ankle angle is lower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peak, higher than normal, around the time switch from stance to swing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Foot Drop: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Reduce to the valley, lower than normal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Less change than normal after that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94400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At </a:t>
                      </a:r>
                      <a:r>
                        <a:rPr lang="en-US" altLang="zh-CN" sz="1000" dirty="0"/>
                        <a:t>begin of stance phase</a:t>
                      </a:r>
                      <a:r>
                        <a:rPr lang="en-US" sz="1000" dirty="0"/>
                        <a:t>, the knee flexion angle is higher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Similar tendency as normal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 then decline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Peak occurs as same time as normal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11162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000" dirty="0"/>
                        <a:t>Generally higher than normal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Decline to the valley from beginning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Valley occurs around the switch from stance to swing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000" dirty="0"/>
                        <a:t>Generally higher than normal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 from switch </a:t>
                      </a:r>
                      <a:r>
                        <a:rPr lang="en-US" sz="1000"/>
                        <a:t>then reduce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/>
                        <a:t>More </a:t>
                      </a:r>
                      <a:r>
                        <a:rPr lang="en-US" sz="1000" dirty="0"/>
                        <a:t>change at the peak than normal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8347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3827862-D160-4CF7-A9CE-E8537915B8CE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Characterize Foot Drop from Reference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1963980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5205963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94B0CF-426A-441D-AE6E-234BDE398A9D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4ECA0-CE3A-4CBE-BDB7-3E34DEB3969A}"/>
              </a:ext>
            </a:extLst>
          </p:cNvPr>
          <p:cNvSpPr txBox="1"/>
          <p:nvPr/>
        </p:nvSpPr>
        <p:spPr>
          <a:xfrm>
            <a:off x="1964105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210878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827862-D160-4CF7-A9CE-E8537915B8CE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Characterize Foot Drop from Reference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1963980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957132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5205963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8C94F0-58CE-4D56-80B6-393BB2135B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679"/>
          <a:stretch/>
        </p:blipFill>
        <p:spPr>
          <a:xfrm>
            <a:off x="6880106" y="775961"/>
            <a:ext cx="4577655" cy="549919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5EA31-A71E-4272-A125-C38A70FF7105}"/>
              </a:ext>
            </a:extLst>
          </p:cNvPr>
          <p:cNvCxnSpPr>
            <a:cxnSpLocks/>
          </p:cNvCxnSpPr>
          <p:nvPr/>
        </p:nvCxnSpPr>
        <p:spPr>
          <a:xfrm flipH="1">
            <a:off x="9290155" y="1074811"/>
            <a:ext cx="1" cy="47047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16FEF-E402-40FF-B24E-94EACC539EF3}"/>
              </a:ext>
            </a:extLst>
          </p:cNvPr>
          <p:cNvSpPr/>
          <p:nvPr/>
        </p:nvSpPr>
        <p:spPr>
          <a:xfrm>
            <a:off x="9291504" y="4505315"/>
            <a:ext cx="1259229" cy="1143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A7D288-6567-4EFA-9E48-F788DF66251D}"/>
              </a:ext>
            </a:extLst>
          </p:cNvPr>
          <p:cNvSpPr/>
          <p:nvPr/>
        </p:nvSpPr>
        <p:spPr>
          <a:xfrm>
            <a:off x="9483001" y="2813322"/>
            <a:ext cx="594931" cy="1193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330090-F659-43A9-AD4C-62983883B0DC}"/>
              </a:ext>
            </a:extLst>
          </p:cNvPr>
          <p:cNvSpPr/>
          <p:nvPr/>
        </p:nvSpPr>
        <p:spPr>
          <a:xfrm>
            <a:off x="7402916" y="2813322"/>
            <a:ext cx="594931" cy="1193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D3581F-3FAF-48FE-BFBA-33B784F9B31C}"/>
              </a:ext>
            </a:extLst>
          </p:cNvPr>
          <p:cNvSpPr/>
          <p:nvPr/>
        </p:nvSpPr>
        <p:spPr>
          <a:xfrm>
            <a:off x="8973086" y="5161990"/>
            <a:ext cx="652875" cy="3610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9DEC0-9AC4-4EFD-9475-EF104D7ACB52}"/>
              </a:ext>
            </a:extLst>
          </p:cNvPr>
          <p:cNvSpPr txBox="1"/>
          <p:nvPr/>
        </p:nvSpPr>
        <p:spPr>
          <a:xfrm>
            <a:off x="7212122" y="-548393"/>
            <a:ext cx="155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FDA2F7-F08D-4B64-8397-4BFD50A82448}"/>
              </a:ext>
            </a:extLst>
          </p:cNvPr>
          <p:cNvSpPr txBox="1"/>
          <p:nvPr/>
        </p:nvSpPr>
        <p:spPr>
          <a:xfrm>
            <a:off x="9341069" y="-548393"/>
            <a:ext cx="155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F5A12-BAF1-4BFE-8086-A8018B96EF86}"/>
              </a:ext>
            </a:extLst>
          </p:cNvPr>
          <p:cNvSpPr txBox="1"/>
          <p:nvPr/>
        </p:nvSpPr>
        <p:spPr>
          <a:xfrm>
            <a:off x="7398961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D654C1-D3A2-4C44-861C-CE380FE07470}"/>
              </a:ext>
            </a:extLst>
          </p:cNvPr>
          <p:cNvSpPr txBox="1"/>
          <p:nvPr/>
        </p:nvSpPr>
        <p:spPr>
          <a:xfrm>
            <a:off x="9527908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94604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257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2019-02-05T18:11:15Z</dcterms:created>
  <dcterms:modified xsi:type="dcterms:W3CDTF">2019-02-11T19:34:25Z</dcterms:modified>
</cp:coreProperties>
</file>