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7" r:id="rId3"/>
    <p:sldId id="276" r:id="rId4"/>
    <p:sldId id="278" r:id="rId5"/>
    <p:sldId id="279"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F43B8-D2E6-4946-9E76-6979574FAFEC}" v="112" dt="2019-02-20T18:07:29.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0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chao Zhang" userId="baca463c2301c347" providerId="LiveId" clId="{B0DF43B8-D2E6-4946-9E76-6979574FAFEC}"/>
    <pc:docChg chg="undo custSel addSld delSld modSld">
      <pc:chgData name="Sichao Zhang" userId="baca463c2301c347" providerId="LiveId" clId="{B0DF43B8-D2E6-4946-9E76-6979574FAFEC}" dt="2019-02-20T18:08:35.962" v="1604" actId="12"/>
      <pc:docMkLst>
        <pc:docMk/>
      </pc:docMkLst>
      <pc:sldChg chg="addSp delSp modSp add">
        <pc:chgData name="Sichao Zhang" userId="baca463c2301c347" providerId="LiveId" clId="{B0DF43B8-D2E6-4946-9E76-6979574FAFEC}" dt="2019-02-15T15:50:27.253" v="1189" actId="255"/>
        <pc:sldMkLst>
          <pc:docMk/>
          <pc:sldMk cId="2945448777" sldId="274"/>
        </pc:sldMkLst>
        <pc:spChg chg="mod">
          <ac:chgData name="Sichao Zhang" userId="baca463c2301c347" providerId="LiveId" clId="{B0DF43B8-D2E6-4946-9E76-6979574FAFEC}" dt="2019-02-14T23:37:53.047" v="1105" actId="1076"/>
          <ac:spMkLst>
            <pc:docMk/>
            <pc:sldMk cId="2945448777" sldId="274"/>
            <ac:spMk id="10" creationId="{8FAD7331-5804-4B1E-AA85-304159A06400}"/>
          </ac:spMkLst>
        </pc:spChg>
        <pc:spChg chg="mod">
          <ac:chgData name="Sichao Zhang" userId="baca463c2301c347" providerId="LiveId" clId="{B0DF43B8-D2E6-4946-9E76-6979574FAFEC}" dt="2019-02-14T23:37:53.047" v="1105" actId="1076"/>
          <ac:spMkLst>
            <pc:docMk/>
            <pc:sldMk cId="2945448777" sldId="274"/>
            <ac:spMk id="11" creationId="{C4BBFE0E-1D39-4204-8C96-FDC43721D106}"/>
          </ac:spMkLst>
        </pc:spChg>
        <pc:spChg chg="mod">
          <ac:chgData name="Sichao Zhang" userId="baca463c2301c347" providerId="LiveId" clId="{B0DF43B8-D2E6-4946-9E76-6979574FAFEC}" dt="2019-02-14T23:37:53.047" v="1105" actId="1076"/>
          <ac:spMkLst>
            <pc:docMk/>
            <pc:sldMk cId="2945448777" sldId="274"/>
            <ac:spMk id="12" creationId="{E1039138-F8D8-436A-969D-DCF4B1E237CA}"/>
          </ac:spMkLst>
        </pc:spChg>
        <pc:spChg chg="mod">
          <ac:chgData name="Sichao Zhang" userId="baca463c2301c347" providerId="LiveId" clId="{B0DF43B8-D2E6-4946-9E76-6979574FAFEC}" dt="2019-02-14T23:06:19.341" v="200" actId="20577"/>
          <ac:spMkLst>
            <pc:docMk/>
            <pc:sldMk cId="2945448777" sldId="274"/>
            <ac:spMk id="13" creationId="{D0B8AE64-0F87-471C-929B-94D5212BFF6D}"/>
          </ac:spMkLst>
        </pc:spChg>
        <pc:spChg chg="del">
          <ac:chgData name="Sichao Zhang" userId="baca463c2301c347" providerId="LiveId" clId="{B0DF43B8-D2E6-4946-9E76-6979574FAFEC}" dt="2019-02-14T21:47:35.158" v="141" actId="478"/>
          <ac:spMkLst>
            <pc:docMk/>
            <pc:sldMk cId="2945448777" sldId="274"/>
            <ac:spMk id="16" creationId="{6C8CDD74-C09C-4175-BC00-808C244E3F72}"/>
          </ac:spMkLst>
        </pc:spChg>
        <pc:spChg chg="del">
          <ac:chgData name="Sichao Zhang" userId="baca463c2301c347" providerId="LiveId" clId="{B0DF43B8-D2E6-4946-9E76-6979574FAFEC}" dt="2019-02-14T23:06:11.113" v="198" actId="478"/>
          <ac:spMkLst>
            <pc:docMk/>
            <pc:sldMk cId="2945448777" sldId="274"/>
            <ac:spMk id="22" creationId="{7F1EEE86-FA56-4A8B-91A2-11E7A761F6E9}"/>
          </ac:spMkLst>
        </pc:spChg>
        <pc:spChg chg="del">
          <ac:chgData name="Sichao Zhang" userId="baca463c2301c347" providerId="LiveId" clId="{B0DF43B8-D2E6-4946-9E76-6979574FAFEC}" dt="2019-02-14T21:47:35.158" v="141" actId="478"/>
          <ac:spMkLst>
            <pc:docMk/>
            <pc:sldMk cId="2945448777" sldId="274"/>
            <ac:spMk id="23" creationId="{EBCB1073-0A5A-44F7-B0CD-BD2D47689444}"/>
          </ac:spMkLst>
        </pc:spChg>
        <pc:spChg chg="del mod">
          <ac:chgData name="Sichao Zhang" userId="baca463c2301c347" providerId="LiveId" clId="{B0DF43B8-D2E6-4946-9E76-6979574FAFEC}" dt="2019-02-12T23:05:44.248" v="47" actId="478"/>
          <ac:spMkLst>
            <pc:docMk/>
            <pc:sldMk cId="2945448777" sldId="274"/>
            <ac:spMk id="24" creationId="{C4D32F0A-D6FE-49C5-A88B-CDA60AF4F92C}"/>
          </ac:spMkLst>
        </pc:spChg>
        <pc:spChg chg="del">
          <ac:chgData name="Sichao Zhang" userId="baca463c2301c347" providerId="LiveId" clId="{B0DF43B8-D2E6-4946-9E76-6979574FAFEC}" dt="2019-02-12T23:05:30.469" v="42" actId="478"/>
          <ac:spMkLst>
            <pc:docMk/>
            <pc:sldMk cId="2945448777" sldId="274"/>
            <ac:spMk id="25" creationId="{0F34B149-7610-4AAE-9FAF-84AFDBF3C2FD}"/>
          </ac:spMkLst>
        </pc:spChg>
        <pc:spChg chg="del">
          <ac:chgData name="Sichao Zhang" userId="baca463c2301c347" providerId="LiveId" clId="{B0DF43B8-D2E6-4946-9E76-6979574FAFEC}" dt="2019-02-12T23:04:46.646" v="24" actId="478"/>
          <ac:spMkLst>
            <pc:docMk/>
            <pc:sldMk cId="2945448777" sldId="274"/>
            <ac:spMk id="26" creationId="{0634EF67-0B34-471E-80BA-7D44931D824A}"/>
          </ac:spMkLst>
        </pc:spChg>
        <pc:spChg chg="add mod">
          <ac:chgData name="Sichao Zhang" userId="baca463c2301c347" providerId="LiveId" clId="{B0DF43B8-D2E6-4946-9E76-6979574FAFEC}" dt="2019-02-14T23:06:44.372" v="215" actId="1076"/>
          <ac:spMkLst>
            <pc:docMk/>
            <pc:sldMk cId="2945448777" sldId="274"/>
            <ac:spMk id="26" creationId="{819949A9-FF3E-4FF2-9DA1-63FAA2F21419}"/>
          </ac:spMkLst>
        </pc:spChg>
        <pc:spChg chg="del">
          <ac:chgData name="Sichao Zhang" userId="baca463c2301c347" providerId="LiveId" clId="{B0DF43B8-D2E6-4946-9E76-6979574FAFEC}" dt="2019-02-12T23:04:55.423" v="27" actId="478"/>
          <ac:spMkLst>
            <pc:docMk/>
            <pc:sldMk cId="2945448777" sldId="274"/>
            <ac:spMk id="27" creationId="{2E055D1C-A143-46D6-B366-CA08FCBB9AB7}"/>
          </ac:spMkLst>
        </pc:spChg>
        <pc:spChg chg="del">
          <ac:chgData name="Sichao Zhang" userId="baca463c2301c347" providerId="LiveId" clId="{B0DF43B8-D2E6-4946-9E76-6979574FAFEC}" dt="2019-02-12T23:05:06.478" v="31" actId="478"/>
          <ac:spMkLst>
            <pc:docMk/>
            <pc:sldMk cId="2945448777" sldId="274"/>
            <ac:spMk id="28" creationId="{4F24FE81-DF26-47AA-A15E-E90602AE3EFC}"/>
          </ac:spMkLst>
        </pc:spChg>
        <pc:spChg chg="add mod">
          <ac:chgData name="Sichao Zhang" userId="baca463c2301c347" providerId="LiveId" clId="{B0DF43B8-D2E6-4946-9E76-6979574FAFEC}" dt="2019-02-14T23:31:54.465" v="637" actId="1076"/>
          <ac:spMkLst>
            <pc:docMk/>
            <pc:sldMk cId="2945448777" sldId="274"/>
            <ac:spMk id="28" creationId="{68154CEE-45D2-48F6-98D4-29B0B3B48846}"/>
          </ac:spMkLst>
        </pc:spChg>
        <pc:spChg chg="del">
          <ac:chgData name="Sichao Zhang" userId="baca463c2301c347" providerId="LiveId" clId="{B0DF43B8-D2E6-4946-9E76-6979574FAFEC}" dt="2019-02-12T23:05:10.882" v="33" actId="478"/>
          <ac:spMkLst>
            <pc:docMk/>
            <pc:sldMk cId="2945448777" sldId="274"/>
            <ac:spMk id="29" creationId="{5C90AA7E-C807-4EE4-BF0F-C61EF4CF5987}"/>
          </ac:spMkLst>
        </pc:spChg>
        <pc:spChg chg="add mod">
          <ac:chgData name="Sichao Zhang" userId="baca463c2301c347" providerId="LiveId" clId="{B0DF43B8-D2E6-4946-9E76-6979574FAFEC}" dt="2019-02-14T23:36:42.747" v="1096" actId="1076"/>
          <ac:spMkLst>
            <pc:docMk/>
            <pc:sldMk cId="2945448777" sldId="274"/>
            <ac:spMk id="29" creationId="{D8DAED76-2AED-45A0-AF04-838DF2E10C67}"/>
          </ac:spMkLst>
        </pc:spChg>
        <pc:spChg chg="del">
          <ac:chgData name="Sichao Zhang" userId="baca463c2301c347" providerId="LiveId" clId="{B0DF43B8-D2E6-4946-9E76-6979574FAFEC}" dt="2019-02-12T23:06:24.427" v="78" actId="478"/>
          <ac:spMkLst>
            <pc:docMk/>
            <pc:sldMk cId="2945448777" sldId="274"/>
            <ac:spMk id="30" creationId="{441969D6-32CE-4E06-A7F5-4AEE7AD1EDB6}"/>
          </ac:spMkLst>
        </pc:spChg>
        <pc:spChg chg="add mod">
          <ac:chgData name="Sichao Zhang" userId="baca463c2301c347" providerId="LiveId" clId="{B0DF43B8-D2E6-4946-9E76-6979574FAFEC}" dt="2019-02-15T15:50:22.615" v="1188" actId="255"/>
          <ac:spMkLst>
            <pc:docMk/>
            <pc:sldMk cId="2945448777" sldId="274"/>
            <ac:spMk id="30" creationId="{8F481326-744C-4560-984C-B6CA06919948}"/>
          </ac:spMkLst>
        </pc:spChg>
        <pc:spChg chg="del">
          <ac:chgData name="Sichao Zhang" userId="baca463c2301c347" providerId="LiveId" clId="{B0DF43B8-D2E6-4946-9E76-6979574FAFEC}" dt="2019-02-12T23:06:24.427" v="78" actId="478"/>
          <ac:spMkLst>
            <pc:docMk/>
            <pc:sldMk cId="2945448777" sldId="274"/>
            <ac:spMk id="31" creationId="{75EB455F-EF9B-43EA-845B-84825B5EB219}"/>
          </ac:spMkLst>
        </pc:spChg>
        <pc:spChg chg="del">
          <ac:chgData name="Sichao Zhang" userId="baca463c2301c347" providerId="LiveId" clId="{B0DF43B8-D2E6-4946-9E76-6979574FAFEC}" dt="2019-02-12T23:06:24.427" v="78" actId="478"/>
          <ac:spMkLst>
            <pc:docMk/>
            <pc:sldMk cId="2945448777" sldId="274"/>
            <ac:spMk id="32" creationId="{9BF751CD-5258-4336-A259-D48490F19B8A}"/>
          </ac:spMkLst>
        </pc:spChg>
        <pc:spChg chg="del">
          <ac:chgData name="Sichao Zhang" userId="baca463c2301c347" providerId="LiveId" clId="{B0DF43B8-D2E6-4946-9E76-6979574FAFEC}" dt="2019-02-12T23:06:24.427" v="78" actId="478"/>
          <ac:spMkLst>
            <pc:docMk/>
            <pc:sldMk cId="2945448777" sldId="274"/>
            <ac:spMk id="33" creationId="{06AEFF12-2B2B-4A63-9727-6D623BBD67E5}"/>
          </ac:spMkLst>
        </pc:spChg>
        <pc:spChg chg="del">
          <ac:chgData name="Sichao Zhang" userId="baca463c2301c347" providerId="LiveId" clId="{B0DF43B8-D2E6-4946-9E76-6979574FAFEC}" dt="2019-02-12T23:06:24.427" v="78" actId="478"/>
          <ac:spMkLst>
            <pc:docMk/>
            <pc:sldMk cId="2945448777" sldId="274"/>
            <ac:spMk id="34" creationId="{70063CF2-5974-46A0-929E-21F8DE93D460}"/>
          </ac:spMkLst>
        </pc:spChg>
        <pc:spChg chg="del">
          <ac:chgData name="Sichao Zhang" userId="baca463c2301c347" providerId="LiveId" clId="{B0DF43B8-D2E6-4946-9E76-6979574FAFEC}" dt="2019-02-12T23:06:24.427" v="78" actId="478"/>
          <ac:spMkLst>
            <pc:docMk/>
            <pc:sldMk cId="2945448777" sldId="274"/>
            <ac:spMk id="35" creationId="{D4F8BC1D-B6EB-439E-A433-825A15176B9B}"/>
          </ac:spMkLst>
        </pc:spChg>
        <pc:spChg chg="add del mod">
          <ac:chgData name="Sichao Zhang" userId="baca463c2301c347" providerId="LiveId" clId="{B0DF43B8-D2E6-4946-9E76-6979574FAFEC}" dt="2019-02-14T22:59:41.741" v="179" actId="478"/>
          <ac:spMkLst>
            <pc:docMk/>
            <pc:sldMk cId="2945448777" sldId="274"/>
            <ac:spMk id="37" creationId="{9B28F1A8-830E-4C6B-805C-AE77F3683AE2}"/>
          </ac:spMkLst>
        </pc:spChg>
        <pc:spChg chg="add del mod">
          <ac:chgData name="Sichao Zhang" userId="baca463c2301c347" providerId="LiveId" clId="{B0DF43B8-D2E6-4946-9E76-6979574FAFEC}" dt="2019-02-14T22:59:41.741" v="179" actId="478"/>
          <ac:spMkLst>
            <pc:docMk/>
            <pc:sldMk cId="2945448777" sldId="274"/>
            <ac:spMk id="38" creationId="{F2968545-5757-4660-81FD-05D566DA97BE}"/>
          </ac:spMkLst>
        </pc:spChg>
        <pc:spChg chg="add del mod">
          <ac:chgData name="Sichao Zhang" userId="baca463c2301c347" providerId="LiveId" clId="{B0DF43B8-D2E6-4946-9E76-6979574FAFEC}" dt="2019-02-14T22:59:41.741" v="179" actId="478"/>
          <ac:spMkLst>
            <pc:docMk/>
            <pc:sldMk cId="2945448777" sldId="274"/>
            <ac:spMk id="39" creationId="{DED3043B-4AF9-4882-B5C9-D7EA63E47DFB}"/>
          </ac:spMkLst>
        </pc:spChg>
        <pc:spChg chg="add del mod">
          <ac:chgData name="Sichao Zhang" userId="baca463c2301c347" providerId="LiveId" clId="{B0DF43B8-D2E6-4946-9E76-6979574FAFEC}" dt="2019-02-14T22:59:41.741" v="179" actId="478"/>
          <ac:spMkLst>
            <pc:docMk/>
            <pc:sldMk cId="2945448777" sldId="274"/>
            <ac:spMk id="43" creationId="{E3677E5E-74DC-4276-B658-37606FC85000}"/>
          </ac:spMkLst>
        </pc:spChg>
        <pc:spChg chg="add del mod">
          <ac:chgData name="Sichao Zhang" userId="baca463c2301c347" providerId="LiveId" clId="{B0DF43B8-D2E6-4946-9E76-6979574FAFEC}" dt="2019-02-14T22:59:35.961" v="176" actId="478"/>
          <ac:spMkLst>
            <pc:docMk/>
            <pc:sldMk cId="2945448777" sldId="274"/>
            <ac:spMk id="44" creationId="{5BE66B82-32E4-4141-B04E-28D522FEF748}"/>
          </ac:spMkLst>
        </pc:spChg>
        <pc:spChg chg="add del mod">
          <ac:chgData name="Sichao Zhang" userId="baca463c2301c347" providerId="LiveId" clId="{B0DF43B8-D2E6-4946-9E76-6979574FAFEC}" dt="2019-02-14T22:59:41.741" v="179" actId="478"/>
          <ac:spMkLst>
            <pc:docMk/>
            <pc:sldMk cId="2945448777" sldId="274"/>
            <ac:spMk id="45" creationId="{5DCFEEAE-8ADB-4087-A082-07617DCCC26D}"/>
          </ac:spMkLst>
        </pc:spChg>
        <pc:spChg chg="add del mod">
          <ac:chgData name="Sichao Zhang" userId="baca463c2301c347" providerId="LiveId" clId="{B0DF43B8-D2E6-4946-9E76-6979574FAFEC}" dt="2019-02-14T21:47:35.158" v="141" actId="478"/>
          <ac:spMkLst>
            <pc:docMk/>
            <pc:sldMk cId="2945448777" sldId="274"/>
            <ac:spMk id="46" creationId="{4B4DEB31-9070-456B-B302-21701291E836}"/>
          </ac:spMkLst>
        </pc:spChg>
        <pc:spChg chg="add del mod">
          <ac:chgData name="Sichao Zhang" userId="baca463c2301c347" providerId="LiveId" clId="{B0DF43B8-D2E6-4946-9E76-6979574FAFEC}" dt="2019-02-14T21:47:35.158" v="141" actId="478"/>
          <ac:spMkLst>
            <pc:docMk/>
            <pc:sldMk cId="2945448777" sldId="274"/>
            <ac:spMk id="47" creationId="{352780D8-FE9D-4FED-A104-F99068DB4753}"/>
          </ac:spMkLst>
        </pc:spChg>
        <pc:spChg chg="add del mod">
          <ac:chgData name="Sichao Zhang" userId="baca463c2301c347" providerId="LiveId" clId="{B0DF43B8-D2E6-4946-9E76-6979574FAFEC}" dt="2019-02-14T21:47:35.158" v="141" actId="478"/>
          <ac:spMkLst>
            <pc:docMk/>
            <pc:sldMk cId="2945448777" sldId="274"/>
            <ac:spMk id="48" creationId="{9579274B-4A92-41CB-AB8B-4DB0C5E3DF5E}"/>
          </ac:spMkLst>
        </pc:spChg>
        <pc:spChg chg="add del mod">
          <ac:chgData name="Sichao Zhang" userId="baca463c2301c347" providerId="LiveId" clId="{B0DF43B8-D2E6-4946-9E76-6979574FAFEC}" dt="2019-02-14T21:47:35.158" v="141" actId="478"/>
          <ac:spMkLst>
            <pc:docMk/>
            <pc:sldMk cId="2945448777" sldId="274"/>
            <ac:spMk id="49" creationId="{723F4D17-31B7-4994-8CF0-041749091A3A}"/>
          </ac:spMkLst>
        </pc:spChg>
        <pc:spChg chg="add del mod">
          <ac:chgData name="Sichao Zhang" userId="baca463c2301c347" providerId="LiveId" clId="{B0DF43B8-D2E6-4946-9E76-6979574FAFEC}" dt="2019-02-14T21:47:35.158" v="141" actId="478"/>
          <ac:spMkLst>
            <pc:docMk/>
            <pc:sldMk cId="2945448777" sldId="274"/>
            <ac:spMk id="50" creationId="{7F212A5A-C40C-48D2-A9C3-EEAAECB9257E}"/>
          </ac:spMkLst>
        </pc:spChg>
        <pc:spChg chg="add del mod">
          <ac:chgData name="Sichao Zhang" userId="baca463c2301c347" providerId="LiveId" clId="{B0DF43B8-D2E6-4946-9E76-6979574FAFEC}" dt="2019-02-14T21:47:35.158" v="141" actId="478"/>
          <ac:spMkLst>
            <pc:docMk/>
            <pc:sldMk cId="2945448777" sldId="274"/>
            <ac:spMk id="51" creationId="{CC53D4D6-79EF-4AB0-8A6A-1B1BC8B924A6}"/>
          </ac:spMkLst>
        </pc:spChg>
        <pc:spChg chg="add mod">
          <ac:chgData name="Sichao Zhang" userId="baca463c2301c347" providerId="LiveId" clId="{B0DF43B8-D2E6-4946-9E76-6979574FAFEC}" dt="2019-02-14T23:51:23.921" v="1159" actId="1076"/>
          <ac:spMkLst>
            <pc:docMk/>
            <pc:sldMk cId="2945448777" sldId="274"/>
            <ac:spMk id="52" creationId="{96F802EC-A4AC-4BDB-83CA-3B9324E20152}"/>
          </ac:spMkLst>
        </pc:spChg>
        <pc:spChg chg="add mod">
          <ac:chgData name="Sichao Zhang" userId="baca463c2301c347" providerId="LiveId" clId="{B0DF43B8-D2E6-4946-9E76-6979574FAFEC}" dt="2019-02-14T23:31:54.465" v="637" actId="1076"/>
          <ac:spMkLst>
            <pc:docMk/>
            <pc:sldMk cId="2945448777" sldId="274"/>
            <ac:spMk id="53" creationId="{7666D02D-FA8B-4ABE-A9CB-E0374311A03C}"/>
          </ac:spMkLst>
        </pc:spChg>
        <pc:spChg chg="add mod">
          <ac:chgData name="Sichao Zhang" userId="baca463c2301c347" providerId="LiveId" clId="{B0DF43B8-D2E6-4946-9E76-6979574FAFEC}" dt="2019-02-14T23:23:58.393" v="279" actId="1076"/>
          <ac:spMkLst>
            <pc:docMk/>
            <pc:sldMk cId="2945448777" sldId="274"/>
            <ac:spMk id="54" creationId="{FB00B3C8-9EBF-40DA-BA8C-993DA994D7FD}"/>
          </ac:spMkLst>
        </pc:spChg>
        <pc:spChg chg="add mod">
          <ac:chgData name="Sichao Zhang" userId="baca463c2301c347" providerId="LiveId" clId="{B0DF43B8-D2E6-4946-9E76-6979574FAFEC}" dt="2019-02-14T23:23:04.327" v="271" actId="571"/>
          <ac:spMkLst>
            <pc:docMk/>
            <pc:sldMk cId="2945448777" sldId="274"/>
            <ac:spMk id="56" creationId="{CF437B70-9C81-4799-B32E-CA43C837738A}"/>
          </ac:spMkLst>
        </pc:spChg>
        <pc:spChg chg="add mod">
          <ac:chgData name="Sichao Zhang" userId="baca463c2301c347" providerId="LiveId" clId="{B0DF43B8-D2E6-4946-9E76-6979574FAFEC}" dt="2019-02-14T23:23:13.831" v="274" actId="208"/>
          <ac:spMkLst>
            <pc:docMk/>
            <pc:sldMk cId="2945448777" sldId="274"/>
            <ac:spMk id="57" creationId="{5AE6FD6B-7F0E-47C8-881E-0C7AAD9538B5}"/>
          </ac:spMkLst>
        </pc:spChg>
        <pc:spChg chg="add mod">
          <ac:chgData name="Sichao Zhang" userId="baca463c2301c347" providerId="LiveId" clId="{B0DF43B8-D2E6-4946-9E76-6979574FAFEC}" dt="2019-02-15T15:50:27.253" v="1189" actId="255"/>
          <ac:spMkLst>
            <pc:docMk/>
            <pc:sldMk cId="2945448777" sldId="274"/>
            <ac:spMk id="58" creationId="{A5094FA3-B925-4793-8DBA-F7622E9B39EF}"/>
          </ac:spMkLst>
        </pc:spChg>
        <pc:spChg chg="add mod">
          <ac:chgData name="Sichao Zhang" userId="baca463c2301c347" providerId="LiveId" clId="{B0DF43B8-D2E6-4946-9E76-6979574FAFEC}" dt="2019-02-14T23:38:24.710" v="1111" actId="1076"/>
          <ac:spMkLst>
            <pc:docMk/>
            <pc:sldMk cId="2945448777" sldId="274"/>
            <ac:spMk id="59" creationId="{03EDD882-C7A9-4D35-BE43-EA2119D7587A}"/>
          </ac:spMkLst>
        </pc:spChg>
        <pc:spChg chg="add mod">
          <ac:chgData name="Sichao Zhang" userId="baca463c2301c347" providerId="LiveId" clId="{B0DF43B8-D2E6-4946-9E76-6979574FAFEC}" dt="2019-02-14T23:38:26.328" v="1112" actId="571"/>
          <ac:spMkLst>
            <pc:docMk/>
            <pc:sldMk cId="2945448777" sldId="274"/>
            <ac:spMk id="60" creationId="{D387349D-A12A-4A42-87B1-D42A38FE3994}"/>
          </ac:spMkLst>
        </pc:spChg>
        <pc:spChg chg="add mod">
          <ac:chgData name="Sichao Zhang" userId="baca463c2301c347" providerId="LiveId" clId="{B0DF43B8-D2E6-4946-9E76-6979574FAFEC}" dt="2019-02-14T23:38:28.221" v="1114" actId="571"/>
          <ac:spMkLst>
            <pc:docMk/>
            <pc:sldMk cId="2945448777" sldId="274"/>
            <ac:spMk id="62" creationId="{B8029736-8169-4C60-BDD9-EA8DA1092685}"/>
          </ac:spMkLst>
        </pc:spChg>
        <pc:spChg chg="add mod">
          <ac:chgData name="Sichao Zhang" userId="baca463c2301c347" providerId="LiveId" clId="{B0DF43B8-D2E6-4946-9E76-6979574FAFEC}" dt="2019-02-14T23:38:35.806" v="1115" actId="571"/>
          <ac:spMkLst>
            <pc:docMk/>
            <pc:sldMk cId="2945448777" sldId="274"/>
            <ac:spMk id="63" creationId="{806BE8FB-822A-4C96-B7F5-F6183D2AEF3C}"/>
          </ac:spMkLst>
        </pc:spChg>
        <pc:picChg chg="mod">
          <ac:chgData name="Sichao Zhang" userId="baca463c2301c347" providerId="LiveId" clId="{B0DF43B8-D2E6-4946-9E76-6979574FAFEC}" dt="2019-02-14T23:19:37.998" v="227" actId="1076"/>
          <ac:picMkLst>
            <pc:docMk/>
            <pc:sldMk cId="2945448777" sldId="274"/>
            <ac:picMk id="2" creationId="{53A89D43-C6B8-4332-9424-E67295871337}"/>
          </ac:picMkLst>
        </pc:picChg>
        <pc:picChg chg="add del mod">
          <ac:chgData name="Sichao Zhang" userId="baca463c2301c347" providerId="LiveId" clId="{B0DF43B8-D2E6-4946-9E76-6979574FAFEC}" dt="2019-02-14T21:49:23.024" v="150" actId="478"/>
          <ac:picMkLst>
            <pc:docMk/>
            <pc:sldMk cId="2945448777" sldId="274"/>
            <ac:picMk id="3" creationId="{08AFCCE4-7CDA-41E2-8904-FD4DE28BB3E3}"/>
          </ac:picMkLst>
        </pc:picChg>
        <pc:picChg chg="del">
          <ac:chgData name="Sichao Zhang" userId="baca463c2301c347" providerId="LiveId" clId="{B0DF43B8-D2E6-4946-9E76-6979574FAFEC}" dt="2019-02-12T23:02:08.720" v="7" actId="478"/>
          <ac:picMkLst>
            <pc:docMk/>
            <pc:sldMk cId="2945448777" sldId="274"/>
            <ac:picMk id="3" creationId="{670DF22B-05E4-46E5-BBE4-45981DEA8E07}"/>
          </ac:picMkLst>
        </pc:picChg>
        <pc:picChg chg="add del mod">
          <ac:chgData name="Sichao Zhang" userId="baca463c2301c347" providerId="LiveId" clId="{B0DF43B8-D2E6-4946-9E76-6979574FAFEC}" dt="2019-02-14T22:59:37.461" v="178" actId="478"/>
          <ac:picMkLst>
            <pc:docMk/>
            <pc:sldMk cId="2945448777" sldId="274"/>
            <ac:picMk id="4" creationId="{64A2B4C7-4BAF-42BB-B95D-64BE5F885151}"/>
          </ac:picMkLst>
        </pc:picChg>
        <pc:picChg chg="add del mod">
          <ac:chgData name="Sichao Zhang" userId="baca463c2301c347" providerId="LiveId" clId="{B0DF43B8-D2E6-4946-9E76-6979574FAFEC}" dt="2019-02-14T22:59:35.312" v="175" actId="478"/>
          <ac:picMkLst>
            <pc:docMk/>
            <pc:sldMk cId="2945448777" sldId="274"/>
            <ac:picMk id="5" creationId="{AD6A54C8-89BA-4254-94CE-EA5FAFF842ED}"/>
          </ac:picMkLst>
        </pc:picChg>
        <pc:picChg chg="mod">
          <ac:chgData name="Sichao Zhang" userId="baca463c2301c347" providerId="LiveId" clId="{B0DF43B8-D2E6-4946-9E76-6979574FAFEC}" dt="2019-02-14T23:06:01.762" v="196" actId="1076"/>
          <ac:picMkLst>
            <pc:docMk/>
            <pc:sldMk cId="2945448777" sldId="274"/>
            <ac:picMk id="6" creationId="{F01C712B-4E21-4E58-AADA-D65E896BD72D}"/>
          </ac:picMkLst>
        </pc:picChg>
        <pc:picChg chg="del">
          <ac:chgData name="Sichao Zhang" userId="baca463c2301c347" providerId="LiveId" clId="{B0DF43B8-D2E6-4946-9E76-6979574FAFEC}" dt="2019-02-12T23:02:33.663" v="11" actId="478"/>
          <ac:picMkLst>
            <pc:docMk/>
            <pc:sldMk cId="2945448777" sldId="274"/>
            <ac:picMk id="7" creationId="{EF20AA2A-BCE0-47B7-9291-FA79A958B2C6}"/>
          </ac:picMkLst>
        </pc:picChg>
        <pc:picChg chg="add del mod">
          <ac:chgData name="Sichao Zhang" userId="baca463c2301c347" providerId="LiveId" clId="{B0DF43B8-D2E6-4946-9E76-6979574FAFEC}" dt="2019-02-14T21:49:56.224" v="156" actId="478"/>
          <ac:picMkLst>
            <pc:docMk/>
            <pc:sldMk cId="2945448777" sldId="274"/>
            <ac:picMk id="7" creationId="{FD2E8B25-4F6F-4CBA-933E-7B247D77808C}"/>
          </ac:picMkLst>
        </pc:picChg>
        <pc:picChg chg="mod">
          <ac:chgData name="Sichao Zhang" userId="baca463c2301c347" providerId="LiveId" clId="{B0DF43B8-D2E6-4946-9E76-6979574FAFEC}" dt="2019-02-14T22:59:48.690" v="181" actId="1076"/>
          <ac:picMkLst>
            <pc:docMk/>
            <pc:sldMk cId="2945448777" sldId="274"/>
            <ac:picMk id="8" creationId="{3A2986FE-494E-4AB2-A786-7181A0FAF9A0}"/>
          </ac:picMkLst>
        </pc:picChg>
        <pc:picChg chg="del">
          <ac:chgData name="Sichao Zhang" userId="baca463c2301c347" providerId="LiveId" clId="{B0DF43B8-D2E6-4946-9E76-6979574FAFEC}" dt="2019-02-12T23:02:38.271" v="12" actId="478"/>
          <ac:picMkLst>
            <pc:docMk/>
            <pc:sldMk cId="2945448777" sldId="274"/>
            <ac:picMk id="9" creationId="{23667AD7-D4AD-4A7B-A44C-265B055118D1}"/>
          </ac:picMkLst>
        </pc:picChg>
        <pc:picChg chg="add del mod">
          <ac:chgData name="Sichao Zhang" userId="baca463c2301c347" providerId="LiveId" clId="{B0DF43B8-D2E6-4946-9E76-6979574FAFEC}" dt="2019-02-14T21:50:12.891" v="160" actId="478"/>
          <ac:picMkLst>
            <pc:docMk/>
            <pc:sldMk cId="2945448777" sldId="274"/>
            <ac:picMk id="9" creationId="{7B799C60-4BD9-4300-BA49-528659A8EB4C}"/>
          </ac:picMkLst>
        </pc:picChg>
        <pc:picChg chg="del">
          <ac:chgData name="Sichao Zhang" userId="baca463c2301c347" providerId="LiveId" clId="{B0DF43B8-D2E6-4946-9E76-6979574FAFEC}" dt="2019-02-14T21:47:35.158" v="141" actId="478"/>
          <ac:picMkLst>
            <pc:docMk/>
            <pc:sldMk cId="2945448777" sldId="274"/>
            <ac:picMk id="15" creationId="{1022B4F9-1905-49E5-85AC-1F00C2368F81}"/>
          </ac:picMkLst>
        </pc:picChg>
        <pc:picChg chg="del">
          <ac:chgData name="Sichao Zhang" userId="baca463c2301c347" providerId="LiveId" clId="{B0DF43B8-D2E6-4946-9E76-6979574FAFEC}" dt="2019-02-12T23:06:27.276" v="79" actId="478"/>
          <ac:picMkLst>
            <pc:docMk/>
            <pc:sldMk cId="2945448777" sldId="274"/>
            <ac:picMk id="17" creationId="{26FC2467-8684-4EA1-B092-40DC3D589368}"/>
          </ac:picMkLst>
        </pc:picChg>
        <pc:picChg chg="add del">
          <ac:chgData name="Sichao Zhang" userId="baca463c2301c347" providerId="LiveId" clId="{B0DF43B8-D2E6-4946-9E76-6979574FAFEC}" dt="2019-02-14T22:42:39.225" v="164" actId="478"/>
          <ac:picMkLst>
            <pc:docMk/>
            <pc:sldMk cId="2945448777" sldId="274"/>
            <ac:picMk id="17" creationId="{EA17035B-A8CD-4BD7-9457-AB779AB99D7E}"/>
          </ac:picMkLst>
        </pc:picChg>
        <pc:picChg chg="del">
          <ac:chgData name="Sichao Zhang" userId="baca463c2301c347" providerId="LiveId" clId="{B0DF43B8-D2E6-4946-9E76-6979574FAFEC}" dt="2019-02-14T21:47:35.158" v="141" actId="478"/>
          <ac:picMkLst>
            <pc:docMk/>
            <pc:sldMk cId="2945448777" sldId="274"/>
            <ac:picMk id="18" creationId="{302A5302-1E04-49B2-9F90-8614DD1EABCE}"/>
          </ac:picMkLst>
        </pc:picChg>
        <pc:picChg chg="add mod">
          <ac:chgData name="Sichao Zhang" userId="baca463c2301c347" providerId="LiveId" clId="{B0DF43B8-D2E6-4946-9E76-6979574FAFEC}" dt="2019-02-14T23:37:59.901" v="1106" actId="1076"/>
          <ac:picMkLst>
            <pc:docMk/>
            <pc:sldMk cId="2945448777" sldId="274"/>
            <ac:picMk id="19" creationId="{266B6984-20E1-4FFA-A9C9-0A90AE2B9057}"/>
          </ac:picMkLst>
        </pc:picChg>
        <pc:picChg chg="del">
          <ac:chgData name="Sichao Zhang" userId="baca463c2301c347" providerId="LiveId" clId="{B0DF43B8-D2E6-4946-9E76-6979574FAFEC}" dt="2019-02-12T23:06:27.276" v="79" actId="478"/>
          <ac:picMkLst>
            <pc:docMk/>
            <pc:sldMk cId="2945448777" sldId="274"/>
            <ac:picMk id="19" creationId="{B52D0D7D-7BDE-4DF4-ADDC-3AC0B36AE238}"/>
          </ac:picMkLst>
        </pc:picChg>
        <pc:picChg chg="del">
          <ac:chgData name="Sichao Zhang" userId="baca463c2301c347" providerId="LiveId" clId="{B0DF43B8-D2E6-4946-9E76-6979574FAFEC}" dt="2019-02-14T21:47:35.158" v="141" actId="478"/>
          <ac:picMkLst>
            <pc:docMk/>
            <pc:sldMk cId="2945448777" sldId="274"/>
            <ac:picMk id="20" creationId="{040BB0B8-EBA1-4B1D-8255-4E9E6F2ECE28}"/>
          </ac:picMkLst>
        </pc:picChg>
        <pc:picChg chg="add del">
          <ac:chgData name="Sichao Zhang" userId="baca463c2301c347" providerId="LiveId" clId="{B0DF43B8-D2E6-4946-9E76-6979574FAFEC}" dt="2019-02-14T22:43:26.899" v="169" actId="478"/>
          <ac:picMkLst>
            <pc:docMk/>
            <pc:sldMk cId="2945448777" sldId="274"/>
            <ac:picMk id="21" creationId="{9B04548E-AE86-4999-8DD7-A4DCFCFD22D0}"/>
          </ac:picMkLst>
        </pc:picChg>
        <pc:picChg chg="del mod">
          <ac:chgData name="Sichao Zhang" userId="baca463c2301c347" providerId="LiveId" clId="{B0DF43B8-D2E6-4946-9E76-6979574FAFEC}" dt="2019-02-12T23:06:27.276" v="79" actId="478"/>
          <ac:picMkLst>
            <pc:docMk/>
            <pc:sldMk cId="2945448777" sldId="274"/>
            <ac:picMk id="21" creationId="{B5DA6865-68D4-45EE-88C4-470C7F4C6F24}"/>
          </ac:picMkLst>
        </pc:picChg>
        <pc:picChg chg="add del">
          <ac:chgData name="Sichao Zhang" userId="baca463c2301c347" providerId="LiveId" clId="{B0DF43B8-D2E6-4946-9E76-6979574FAFEC}" dt="2019-02-14T22:47:12.348" v="171" actId="478"/>
          <ac:picMkLst>
            <pc:docMk/>
            <pc:sldMk cId="2945448777" sldId="274"/>
            <ac:picMk id="24" creationId="{0FA6FE9A-649B-43EE-8E09-DB2ADD352478}"/>
          </ac:picMkLst>
        </pc:picChg>
        <pc:picChg chg="add mod">
          <ac:chgData name="Sichao Zhang" userId="baca463c2301c347" providerId="LiveId" clId="{B0DF43B8-D2E6-4946-9E76-6979574FAFEC}" dt="2019-02-14T23:37:59.901" v="1106" actId="1076"/>
          <ac:picMkLst>
            <pc:docMk/>
            <pc:sldMk cId="2945448777" sldId="274"/>
            <ac:picMk id="25" creationId="{8414BB59-5A8A-41AC-B551-92AE1E9752A7}"/>
          </ac:picMkLst>
        </pc:picChg>
        <pc:picChg chg="add mod">
          <ac:chgData name="Sichao Zhang" userId="baca463c2301c347" providerId="LiveId" clId="{B0DF43B8-D2E6-4946-9E76-6979574FAFEC}" dt="2019-02-14T23:37:59.901" v="1106" actId="1076"/>
          <ac:picMkLst>
            <pc:docMk/>
            <pc:sldMk cId="2945448777" sldId="274"/>
            <ac:picMk id="27" creationId="{65F1E337-09A2-4946-96DF-0614DD10DCA1}"/>
          </ac:picMkLst>
        </pc:picChg>
        <pc:picChg chg="add del mod">
          <ac:chgData name="Sichao Zhang" userId="baca463c2301c347" providerId="LiveId" clId="{B0DF43B8-D2E6-4946-9E76-6979574FAFEC}" dt="2019-02-14T22:59:36.948" v="177" actId="478"/>
          <ac:picMkLst>
            <pc:docMk/>
            <pc:sldMk cId="2945448777" sldId="274"/>
            <ac:picMk id="36" creationId="{70347725-7D9C-43D8-A745-3A0D42EB9ACE}"/>
          </ac:picMkLst>
        </pc:picChg>
        <pc:picChg chg="add del mod">
          <ac:chgData name="Sichao Zhang" userId="baca463c2301c347" providerId="LiveId" clId="{B0DF43B8-D2E6-4946-9E76-6979574FAFEC}" dt="2019-02-14T21:47:37.818" v="142" actId="478"/>
          <ac:picMkLst>
            <pc:docMk/>
            <pc:sldMk cId="2945448777" sldId="274"/>
            <ac:picMk id="40" creationId="{91B2ECF1-C6BE-4E81-94A9-4800797DB00E}"/>
          </ac:picMkLst>
        </pc:picChg>
        <pc:picChg chg="add del mod">
          <ac:chgData name="Sichao Zhang" userId="baca463c2301c347" providerId="LiveId" clId="{B0DF43B8-D2E6-4946-9E76-6979574FAFEC}" dt="2019-02-14T21:47:37.818" v="142" actId="478"/>
          <ac:picMkLst>
            <pc:docMk/>
            <pc:sldMk cId="2945448777" sldId="274"/>
            <ac:picMk id="41" creationId="{B8F9C153-EA5E-48FC-8C2B-45B0D0327108}"/>
          </ac:picMkLst>
        </pc:picChg>
        <pc:picChg chg="add del mod">
          <ac:chgData name="Sichao Zhang" userId="baca463c2301c347" providerId="LiveId" clId="{B0DF43B8-D2E6-4946-9E76-6979574FAFEC}" dt="2019-02-14T21:47:37.818" v="142" actId="478"/>
          <ac:picMkLst>
            <pc:docMk/>
            <pc:sldMk cId="2945448777" sldId="274"/>
            <ac:picMk id="42" creationId="{E5E1D3F3-CEE4-440F-BB52-F5784DC2380A}"/>
          </ac:picMkLst>
        </pc:picChg>
        <pc:picChg chg="add mod">
          <ac:chgData name="Sichao Zhang" userId="baca463c2301c347" providerId="LiveId" clId="{B0DF43B8-D2E6-4946-9E76-6979574FAFEC}" dt="2019-02-14T23:23:04.327" v="271" actId="571"/>
          <ac:picMkLst>
            <pc:docMk/>
            <pc:sldMk cId="2945448777" sldId="274"/>
            <ac:picMk id="55" creationId="{B17B32AD-4756-4CC5-8AF8-2C6283620735}"/>
          </ac:picMkLst>
        </pc:picChg>
        <pc:picChg chg="add mod">
          <ac:chgData name="Sichao Zhang" userId="baca463c2301c347" providerId="LiveId" clId="{B0DF43B8-D2E6-4946-9E76-6979574FAFEC}" dt="2019-02-14T23:38:28.221" v="1114" actId="571"/>
          <ac:picMkLst>
            <pc:docMk/>
            <pc:sldMk cId="2945448777" sldId="274"/>
            <ac:picMk id="61" creationId="{DC13484E-82CD-4738-AC61-C3CF48AB4D57}"/>
          </ac:picMkLst>
        </pc:picChg>
      </pc:sldChg>
      <pc:sldChg chg="addSp delSp modSp add">
        <pc:chgData name="Sichao Zhang" userId="baca463c2301c347" providerId="LiveId" clId="{B0DF43B8-D2E6-4946-9E76-6979574FAFEC}" dt="2019-02-15T19:40:56.739" v="1312" actId="20577"/>
        <pc:sldMkLst>
          <pc:docMk/>
          <pc:sldMk cId="1075895064" sldId="276"/>
        </pc:sldMkLst>
        <pc:spChg chg="del">
          <ac:chgData name="Sichao Zhang" userId="baca463c2301c347" providerId="LiveId" clId="{B0DF43B8-D2E6-4946-9E76-6979574FAFEC}" dt="2019-02-12T23:00:00.635" v="6" actId="478"/>
          <ac:spMkLst>
            <pc:docMk/>
            <pc:sldMk cId="1075895064" sldId="276"/>
            <ac:spMk id="2" creationId="{36B5C3A2-7D49-4097-870C-DAB31CE065E5}"/>
          </ac:spMkLst>
        </pc:spChg>
        <pc:spChg chg="mod">
          <ac:chgData name="Sichao Zhang" userId="baca463c2301c347" providerId="LiveId" clId="{B0DF43B8-D2E6-4946-9E76-6979574FAFEC}" dt="2019-02-12T22:59:57.712" v="5" actId="20577"/>
          <ac:spMkLst>
            <pc:docMk/>
            <pc:sldMk cId="1075895064" sldId="276"/>
            <ac:spMk id="5" creationId="{2DA5192C-B59A-43B9-82EB-8B2852FFC68E}"/>
          </ac:spMkLst>
        </pc:spChg>
        <pc:spChg chg="mod">
          <ac:chgData name="Sichao Zhang" userId="baca463c2301c347" providerId="LiveId" clId="{B0DF43B8-D2E6-4946-9E76-6979574FAFEC}" dt="2019-02-14T23:46:41.398" v="1135" actId="1076"/>
          <ac:spMkLst>
            <pc:docMk/>
            <pc:sldMk cId="1075895064" sldId="276"/>
            <ac:spMk id="6" creationId="{1D33AE84-93B6-49EF-82A7-810894B29608}"/>
          </ac:spMkLst>
        </pc:spChg>
        <pc:spChg chg="mod">
          <ac:chgData name="Sichao Zhang" userId="baca463c2301c347" providerId="LiveId" clId="{B0DF43B8-D2E6-4946-9E76-6979574FAFEC}" dt="2019-02-14T23:46:54.067" v="1139" actId="1076"/>
          <ac:spMkLst>
            <pc:docMk/>
            <pc:sldMk cId="1075895064" sldId="276"/>
            <ac:spMk id="7" creationId="{4D810B8B-0A91-4709-BC7F-E89D6776384A}"/>
          </ac:spMkLst>
        </pc:spChg>
        <pc:spChg chg="mod">
          <ac:chgData name="Sichao Zhang" userId="baca463c2301c347" providerId="LiveId" clId="{B0DF43B8-D2E6-4946-9E76-6979574FAFEC}" dt="2019-02-14T23:46:57.546" v="1140" actId="1076"/>
          <ac:spMkLst>
            <pc:docMk/>
            <pc:sldMk cId="1075895064" sldId="276"/>
            <ac:spMk id="8" creationId="{1AD62859-C97F-4A19-9C76-2EF57363B21B}"/>
          </ac:spMkLst>
        </pc:spChg>
        <pc:spChg chg="add del mod">
          <ac:chgData name="Sichao Zhang" userId="baca463c2301c347" providerId="LiveId" clId="{B0DF43B8-D2E6-4946-9E76-6979574FAFEC}" dt="2019-02-15T15:49:45.743" v="1184"/>
          <ac:spMkLst>
            <pc:docMk/>
            <pc:sldMk cId="1075895064" sldId="276"/>
            <ac:spMk id="13" creationId="{43633340-6DE7-4280-8DF1-A91AB73B47B0}"/>
          </ac:spMkLst>
        </pc:spChg>
        <pc:spChg chg="del">
          <ac:chgData name="Sichao Zhang" userId="baca463c2301c347" providerId="LiveId" clId="{B0DF43B8-D2E6-4946-9E76-6979574FAFEC}" dt="2019-02-14T23:48:00.818" v="1144" actId="478"/>
          <ac:spMkLst>
            <pc:docMk/>
            <pc:sldMk cId="1075895064" sldId="276"/>
            <ac:spMk id="14" creationId="{7327945F-31D8-4AB4-BA01-C07736F4A4C2}"/>
          </ac:spMkLst>
        </pc:spChg>
        <pc:spChg chg="add del mod">
          <ac:chgData name="Sichao Zhang" userId="baca463c2301c347" providerId="LiveId" clId="{B0DF43B8-D2E6-4946-9E76-6979574FAFEC}" dt="2019-02-14T23:46:25.463" v="1131" actId="478"/>
          <ac:spMkLst>
            <pc:docMk/>
            <pc:sldMk cId="1075895064" sldId="276"/>
            <ac:spMk id="17" creationId="{12B9E28F-CDBD-4D20-B534-FFFBDFD01CBE}"/>
          </ac:spMkLst>
        </pc:spChg>
        <pc:spChg chg="add del mod">
          <ac:chgData name="Sichao Zhang" userId="baca463c2301c347" providerId="LiveId" clId="{B0DF43B8-D2E6-4946-9E76-6979574FAFEC}" dt="2019-02-14T23:46:25.463" v="1131" actId="478"/>
          <ac:spMkLst>
            <pc:docMk/>
            <pc:sldMk cId="1075895064" sldId="276"/>
            <ac:spMk id="18" creationId="{ADDFAA43-D66D-4FA2-9868-DBC23F4BCC49}"/>
          </ac:spMkLst>
        </pc:spChg>
        <pc:spChg chg="add del mod">
          <ac:chgData name="Sichao Zhang" userId="baca463c2301c347" providerId="LiveId" clId="{B0DF43B8-D2E6-4946-9E76-6979574FAFEC}" dt="2019-02-14T23:46:25.463" v="1131" actId="478"/>
          <ac:spMkLst>
            <pc:docMk/>
            <pc:sldMk cId="1075895064" sldId="276"/>
            <ac:spMk id="19" creationId="{F557B268-6A5B-4A0E-944A-58D7C9FE35C8}"/>
          </ac:spMkLst>
        </pc:spChg>
        <pc:spChg chg="add del mod">
          <ac:chgData name="Sichao Zhang" userId="baca463c2301c347" providerId="LiveId" clId="{B0DF43B8-D2E6-4946-9E76-6979574FAFEC}" dt="2019-02-14T23:46:25.463" v="1131" actId="478"/>
          <ac:spMkLst>
            <pc:docMk/>
            <pc:sldMk cId="1075895064" sldId="276"/>
            <ac:spMk id="20" creationId="{81FC87B8-05A7-4ACB-9A97-83EA9A05708A}"/>
          </ac:spMkLst>
        </pc:spChg>
        <pc:spChg chg="add del mod">
          <ac:chgData name="Sichao Zhang" userId="baca463c2301c347" providerId="LiveId" clId="{B0DF43B8-D2E6-4946-9E76-6979574FAFEC}" dt="2019-02-14T23:46:25.463" v="1131" actId="478"/>
          <ac:spMkLst>
            <pc:docMk/>
            <pc:sldMk cId="1075895064" sldId="276"/>
            <ac:spMk id="21" creationId="{4F1B740A-134D-43F2-82ED-259EDE45B427}"/>
          </ac:spMkLst>
        </pc:spChg>
        <pc:spChg chg="add del mod">
          <ac:chgData name="Sichao Zhang" userId="baca463c2301c347" providerId="LiveId" clId="{B0DF43B8-D2E6-4946-9E76-6979574FAFEC}" dt="2019-02-14T23:46:25.463" v="1131" actId="478"/>
          <ac:spMkLst>
            <pc:docMk/>
            <pc:sldMk cId="1075895064" sldId="276"/>
            <ac:spMk id="22" creationId="{C77C645D-2001-4FC8-B547-177BEA37AE6F}"/>
          </ac:spMkLst>
        </pc:spChg>
        <pc:spChg chg="add mod">
          <ac:chgData name="Sichao Zhang" userId="baca463c2301c347" providerId="LiveId" clId="{B0DF43B8-D2E6-4946-9E76-6979574FAFEC}" dt="2019-02-14T23:49:28.189" v="1155"/>
          <ac:spMkLst>
            <pc:docMk/>
            <pc:sldMk cId="1075895064" sldId="276"/>
            <ac:spMk id="23" creationId="{8E65A162-C2B4-408B-B149-CDC94CFDB8B3}"/>
          </ac:spMkLst>
        </pc:spChg>
        <pc:spChg chg="add">
          <ac:chgData name="Sichao Zhang" userId="baca463c2301c347" providerId="LiveId" clId="{B0DF43B8-D2E6-4946-9E76-6979574FAFEC}" dt="2019-02-14T23:49:37.774" v="1157"/>
          <ac:spMkLst>
            <pc:docMk/>
            <pc:sldMk cId="1075895064" sldId="276"/>
            <ac:spMk id="24" creationId="{41AC6DB7-75E8-4249-8509-22D329A2A6B9}"/>
          </ac:spMkLst>
        </pc:spChg>
        <pc:spChg chg="add">
          <ac:chgData name="Sichao Zhang" userId="baca463c2301c347" providerId="LiveId" clId="{B0DF43B8-D2E6-4946-9E76-6979574FAFEC}" dt="2019-02-14T23:49:37.774" v="1157"/>
          <ac:spMkLst>
            <pc:docMk/>
            <pc:sldMk cId="1075895064" sldId="276"/>
            <ac:spMk id="25" creationId="{9E609AC5-DF8D-4ABC-A11E-30298100F444}"/>
          </ac:spMkLst>
        </pc:spChg>
        <pc:spChg chg="add">
          <ac:chgData name="Sichao Zhang" userId="baca463c2301c347" providerId="LiveId" clId="{B0DF43B8-D2E6-4946-9E76-6979574FAFEC}" dt="2019-02-14T23:49:37.774" v="1157"/>
          <ac:spMkLst>
            <pc:docMk/>
            <pc:sldMk cId="1075895064" sldId="276"/>
            <ac:spMk id="26" creationId="{CC3B89B8-D1DD-47E9-95DD-BCFA1B4C972D}"/>
          </ac:spMkLst>
        </pc:spChg>
        <pc:spChg chg="add mod">
          <ac:chgData name="Sichao Zhang" userId="baca463c2301c347" providerId="LiveId" clId="{B0DF43B8-D2E6-4946-9E76-6979574FAFEC}" dt="2019-02-15T00:08:14.747" v="1179" actId="14100"/>
          <ac:spMkLst>
            <pc:docMk/>
            <pc:sldMk cId="1075895064" sldId="276"/>
            <ac:spMk id="27" creationId="{FDC95711-F6AD-40AC-A3E3-0E0D5F444DD0}"/>
          </ac:spMkLst>
        </pc:spChg>
        <pc:spChg chg="add mod">
          <ac:chgData name="Sichao Zhang" userId="baca463c2301c347" providerId="LiveId" clId="{B0DF43B8-D2E6-4946-9E76-6979574FAFEC}" dt="2019-02-15T00:08:07.019" v="1177" actId="14100"/>
          <ac:spMkLst>
            <pc:docMk/>
            <pc:sldMk cId="1075895064" sldId="276"/>
            <ac:spMk id="28" creationId="{1338FDE9-B526-474E-A055-AB08052F28A0}"/>
          </ac:spMkLst>
        </pc:spChg>
        <pc:spChg chg="add mod">
          <ac:chgData name="Sichao Zhang" userId="baca463c2301c347" providerId="LiveId" clId="{B0DF43B8-D2E6-4946-9E76-6979574FAFEC}" dt="2019-02-15T00:08:38.493" v="1181" actId="1076"/>
          <ac:spMkLst>
            <pc:docMk/>
            <pc:sldMk cId="1075895064" sldId="276"/>
            <ac:spMk id="29" creationId="{64370834-A7AB-48B5-8A71-06EE529306A9}"/>
          </ac:spMkLst>
        </pc:spChg>
        <pc:spChg chg="add">
          <ac:chgData name="Sichao Zhang" userId="baca463c2301c347" providerId="LiveId" clId="{B0DF43B8-D2E6-4946-9E76-6979574FAFEC}" dt="2019-02-15T00:08:24.686" v="1180"/>
          <ac:spMkLst>
            <pc:docMk/>
            <pc:sldMk cId="1075895064" sldId="276"/>
            <ac:spMk id="30" creationId="{7BE3DC65-1565-414A-A104-65FC65A669C9}"/>
          </ac:spMkLst>
        </pc:spChg>
        <pc:spChg chg="add mod">
          <ac:chgData name="Sichao Zhang" userId="baca463c2301c347" providerId="LiveId" clId="{B0DF43B8-D2E6-4946-9E76-6979574FAFEC}" dt="2019-02-15T19:40:56.739" v="1312" actId="20577"/>
          <ac:spMkLst>
            <pc:docMk/>
            <pc:sldMk cId="1075895064" sldId="276"/>
            <ac:spMk id="31" creationId="{6C4F9134-CF8F-4F56-AECA-1C4E8D4BEAA3}"/>
          </ac:spMkLst>
        </pc:spChg>
        <pc:spChg chg="add del mod">
          <ac:chgData name="Sichao Zhang" userId="baca463c2301c347" providerId="LiveId" clId="{B0DF43B8-D2E6-4946-9E76-6979574FAFEC}" dt="2019-02-15T18:54:01.460" v="1223" actId="478"/>
          <ac:spMkLst>
            <pc:docMk/>
            <pc:sldMk cId="1075895064" sldId="276"/>
            <ac:spMk id="32" creationId="{B8AA673A-E2AB-401C-B6E8-3B97EC4D9B52}"/>
          </ac:spMkLst>
        </pc:spChg>
        <pc:picChg chg="add mod">
          <ac:chgData name="Sichao Zhang" userId="baca463c2301c347" providerId="LiveId" clId="{B0DF43B8-D2E6-4946-9E76-6979574FAFEC}" dt="2019-02-14T23:49:42.532" v="1158" actId="1076"/>
          <ac:picMkLst>
            <pc:docMk/>
            <pc:sldMk cId="1075895064" sldId="276"/>
            <ac:picMk id="2" creationId="{9807A8DE-44FD-4906-9071-2BA60489282D}"/>
          </ac:picMkLst>
        </pc:picChg>
        <pc:picChg chg="add del mod">
          <ac:chgData name="Sichao Zhang" userId="baca463c2301c347" providerId="LiveId" clId="{B0DF43B8-D2E6-4946-9E76-6979574FAFEC}" dt="2019-02-14T23:46:27.744" v="1132" actId="478"/>
          <ac:picMkLst>
            <pc:docMk/>
            <pc:sldMk cId="1075895064" sldId="276"/>
            <ac:picMk id="3" creationId="{6DA62D60-6A2F-4988-A4EF-9E39446C16D4}"/>
          </ac:picMkLst>
        </pc:picChg>
        <pc:picChg chg="mod">
          <ac:chgData name="Sichao Zhang" userId="baca463c2301c347" providerId="LiveId" clId="{B0DF43B8-D2E6-4946-9E76-6979574FAFEC}" dt="2019-02-14T23:46:49.482" v="1138" actId="1076"/>
          <ac:picMkLst>
            <pc:docMk/>
            <pc:sldMk cId="1075895064" sldId="276"/>
            <ac:picMk id="4" creationId="{0129AFF4-06DF-4196-B4FF-FBD2F51DD6D9}"/>
          </ac:picMkLst>
        </pc:picChg>
        <pc:picChg chg="del">
          <ac:chgData name="Sichao Zhang" userId="baca463c2301c347" providerId="LiveId" clId="{B0DF43B8-D2E6-4946-9E76-6979574FAFEC}" dt="2019-02-12T23:11:55.841" v="105" actId="478"/>
          <ac:picMkLst>
            <pc:docMk/>
            <pc:sldMk cId="1075895064" sldId="276"/>
            <ac:picMk id="9" creationId="{DEF89C86-0D19-4042-80A3-5F83DBAF462E}"/>
          </ac:picMkLst>
        </pc:picChg>
        <pc:picChg chg="add mod">
          <ac:chgData name="Sichao Zhang" userId="baca463c2301c347" providerId="LiveId" clId="{B0DF43B8-D2E6-4946-9E76-6979574FAFEC}" dt="2019-02-14T23:49:42.532" v="1158" actId="1076"/>
          <ac:picMkLst>
            <pc:docMk/>
            <pc:sldMk cId="1075895064" sldId="276"/>
            <ac:picMk id="9" creationId="{F8381A5C-547E-47C7-B4EB-55AD22239C2C}"/>
          </ac:picMkLst>
        </pc:picChg>
        <pc:picChg chg="mod">
          <ac:chgData name="Sichao Zhang" userId="baca463c2301c347" providerId="LiveId" clId="{B0DF43B8-D2E6-4946-9E76-6979574FAFEC}" dt="2019-02-14T23:46:49.482" v="1138" actId="1076"/>
          <ac:picMkLst>
            <pc:docMk/>
            <pc:sldMk cId="1075895064" sldId="276"/>
            <ac:picMk id="10" creationId="{CA138F05-E056-4510-93F2-BBAB9BB0FC43}"/>
          </ac:picMkLst>
        </pc:picChg>
        <pc:picChg chg="del">
          <ac:chgData name="Sichao Zhang" userId="baca463c2301c347" providerId="LiveId" clId="{B0DF43B8-D2E6-4946-9E76-6979574FAFEC}" dt="2019-02-12T23:11:55.841" v="105" actId="478"/>
          <ac:picMkLst>
            <pc:docMk/>
            <pc:sldMk cId="1075895064" sldId="276"/>
            <ac:picMk id="11" creationId="{701A2CF0-6A75-4ECD-BFFC-4D374F536B34}"/>
          </ac:picMkLst>
        </pc:picChg>
        <pc:picChg chg="add mod">
          <ac:chgData name="Sichao Zhang" userId="baca463c2301c347" providerId="LiveId" clId="{B0DF43B8-D2E6-4946-9E76-6979574FAFEC}" dt="2019-02-14T23:49:42.532" v="1158" actId="1076"/>
          <ac:picMkLst>
            <pc:docMk/>
            <pc:sldMk cId="1075895064" sldId="276"/>
            <ac:picMk id="11" creationId="{B436D10B-1F6B-435C-AD11-32F7C31F31B9}"/>
          </ac:picMkLst>
        </pc:picChg>
        <pc:picChg chg="mod">
          <ac:chgData name="Sichao Zhang" userId="baca463c2301c347" providerId="LiveId" clId="{B0DF43B8-D2E6-4946-9E76-6979574FAFEC}" dt="2019-02-14T23:46:49.482" v="1138" actId="1076"/>
          <ac:picMkLst>
            <pc:docMk/>
            <pc:sldMk cId="1075895064" sldId="276"/>
            <ac:picMk id="12" creationId="{12B326A6-48AA-4FE4-9B69-EFD0CA8C6464}"/>
          </ac:picMkLst>
        </pc:picChg>
        <pc:picChg chg="del">
          <ac:chgData name="Sichao Zhang" userId="baca463c2301c347" providerId="LiveId" clId="{B0DF43B8-D2E6-4946-9E76-6979574FAFEC}" dt="2019-02-12T23:11:55.841" v="105" actId="478"/>
          <ac:picMkLst>
            <pc:docMk/>
            <pc:sldMk cId="1075895064" sldId="276"/>
            <ac:picMk id="13" creationId="{A6A9C16C-C859-42F7-AF10-14370210444C}"/>
          </ac:picMkLst>
        </pc:picChg>
        <pc:picChg chg="add del mod">
          <ac:chgData name="Sichao Zhang" userId="baca463c2301c347" providerId="LiveId" clId="{B0DF43B8-D2E6-4946-9E76-6979574FAFEC}" dt="2019-02-14T23:46:27.744" v="1132" actId="478"/>
          <ac:picMkLst>
            <pc:docMk/>
            <pc:sldMk cId="1075895064" sldId="276"/>
            <ac:picMk id="15" creationId="{F1E6B7B5-05AF-4B1B-80CB-A9408FA62CE9}"/>
          </ac:picMkLst>
        </pc:picChg>
        <pc:picChg chg="add del mod">
          <ac:chgData name="Sichao Zhang" userId="baca463c2301c347" providerId="LiveId" clId="{B0DF43B8-D2E6-4946-9E76-6979574FAFEC}" dt="2019-02-14T23:46:27.744" v="1132" actId="478"/>
          <ac:picMkLst>
            <pc:docMk/>
            <pc:sldMk cId="1075895064" sldId="276"/>
            <ac:picMk id="16" creationId="{2F197481-FA08-44DC-AAEB-FEE823514D82}"/>
          </ac:picMkLst>
        </pc:picChg>
      </pc:sldChg>
      <pc:sldChg chg="addSp delSp modSp add">
        <pc:chgData name="Sichao Zhang" userId="baca463c2301c347" providerId="LiveId" clId="{B0DF43B8-D2E6-4946-9E76-6979574FAFEC}" dt="2019-02-15T15:51:00.112" v="1199" actId="1076"/>
        <pc:sldMkLst>
          <pc:docMk/>
          <pc:sldMk cId="2084845801" sldId="277"/>
        </pc:sldMkLst>
        <pc:spChg chg="mod">
          <ac:chgData name="Sichao Zhang" userId="baca463c2301c347" providerId="LiveId" clId="{B0DF43B8-D2E6-4946-9E76-6979574FAFEC}" dt="2019-02-14T23:37:38.044" v="1102" actId="1076"/>
          <ac:spMkLst>
            <pc:docMk/>
            <pc:sldMk cId="2084845801" sldId="277"/>
            <ac:spMk id="10" creationId="{8FAD7331-5804-4B1E-AA85-304159A06400}"/>
          </ac:spMkLst>
        </pc:spChg>
        <pc:spChg chg="mod">
          <ac:chgData name="Sichao Zhang" userId="baca463c2301c347" providerId="LiveId" clId="{B0DF43B8-D2E6-4946-9E76-6979574FAFEC}" dt="2019-02-14T23:46:15.180" v="1130" actId="1076"/>
          <ac:spMkLst>
            <pc:docMk/>
            <pc:sldMk cId="2084845801" sldId="277"/>
            <ac:spMk id="11" creationId="{C4BBFE0E-1D39-4204-8C96-FDC43721D106}"/>
          </ac:spMkLst>
        </pc:spChg>
        <pc:spChg chg="mod">
          <ac:chgData name="Sichao Zhang" userId="baca463c2301c347" providerId="LiveId" clId="{B0DF43B8-D2E6-4946-9E76-6979574FAFEC}" dt="2019-02-14T23:38:58.977" v="1117" actId="1076"/>
          <ac:spMkLst>
            <pc:docMk/>
            <pc:sldMk cId="2084845801" sldId="277"/>
            <ac:spMk id="12" creationId="{E1039138-F8D8-436A-969D-DCF4B1E237CA}"/>
          </ac:spMkLst>
        </pc:spChg>
        <pc:spChg chg="del">
          <ac:chgData name="Sichao Zhang" userId="baca463c2301c347" providerId="LiveId" clId="{B0DF43B8-D2E6-4946-9E76-6979574FAFEC}" dt="2019-02-14T21:47:19.266" v="138" actId="478"/>
          <ac:spMkLst>
            <pc:docMk/>
            <pc:sldMk cId="2084845801" sldId="277"/>
            <ac:spMk id="14" creationId="{B8A0298B-4DB6-4CF0-BF51-02C1E71344A7}"/>
          </ac:spMkLst>
        </pc:spChg>
        <pc:spChg chg="mod">
          <ac:chgData name="Sichao Zhang" userId="baca463c2301c347" providerId="LiveId" clId="{B0DF43B8-D2E6-4946-9E76-6979574FAFEC}" dt="2019-02-14T21:47:29.117" v="140" actId="1076"/>
          <ac:spMkLst>
            <pc:docMk/>
            <pc:sldMk cId="2084845801" sldId="277"/>
            <ac:spMk id="16" creationId="{6C8CDD74-C09C-4175-BC00-808C244E3F72}"/>
          </ac:spMkLst>
        </pc:spChg>
        <pc:spChg chg="del">
          <ac:chgData name="Sichao Zhang" userId="baca463c2301c347" providerId="LiveId" clId="{B0DF43B8-D2E6-4946-9E76-6979574FAFEC}" dt="2019-02-14T21:47:19.266" v="138" actId="478"/>
          <ac:spMkLst>
            <pc:docMk/>
            <pc:sldMk cId="2084845801" sldId="277"/>
            <ac:spMk id="22" creationId="{7F1EEE86-FA56-4A8B-91A2-11E7A761F6E9}"/>
          </ac:spMkLst>
        </pc:spChg>
        <pc:spChg chg="del mod">
          <ac:chgData name="Sichao Zhang" userId="baca463c2301c347" providerId="LiveId" clId="{B0DF43B8-D2E6-4946-9E76-6979574FAFEC}" dt="2019-02-14T23:39:00.822" v="1118" actId="478"/>
          <ac:spMkLst>
            <pc:docMk/>
            <pc:sldMk cId="2084845801" sldId="277"/>
            <ac:spMk id="23" creationId="{EBCB1073-0A5A-44F7-B0CD-BD2D47689444}"/>
          </ac:spMkLst>
        </pc:spChg>
        <pc:spChg chg="add mod">
          <ac:chgData name="Sichao Zhang" userId="baca463c2301c347" providerId="LiveId" clId="{B0DF43B8-D2E6-4946-9E76-6979574FAFEC}" dt="2019-02-14T23:39:10.633" v="1120" actId="20577"/>
          <ac:spMkLst>
            <pc:docMk/>
            <pc:sldMk cId="2084845801" sldId="277"/>
            <ac:spMk id="35" creationId="{55EB2E9B-3CCC-403E-88A9-EC6AB700A74B}"/>
          </ac:spMkLst>
        </pc:spChg>
        <pc:spChg chg="del">
          <ac:chgData name="Sichao Zhang" userId="baca463c2301c347" providerId="LiveId" clId="{B0DF43B8-D2E6-4946-9E76-6979574FAFEC}" dt="2019-02-14T21:47:19.266" v="138" actId="478"/>
          <ac:spMkLst>
            <pc:docMk/>
            <pc:sldMk cId="2084845801" sldId="277"/>
            <ac:spMk id="37" creationId="{9B28F1A8-830E-4C6B-805C-AE77F3683AE2}"/>
          </ac:spMkLst>
        </pc:spChg>
        <pc:spChg chg="del">
          <ac:chgData name="Sichao Zhang" userId="baca463c2301c347" providerId="LiveId" clId="{B0DF43B8-D2E6-4946-9E76-6979574FAFEC}" dt="2019-02-14T21:47:19.266" v="138" actId="478"/>
          <ac:spMkLst>
            <pc:docMk/>
            <pc:sldMk cId="2084845801" sldId="277"/>
            <ac:spMk id="38" creationId="{F2968545-5757-4660-81FD-05D566DA97BE}"/>
          </ac:spMkLst>
        </pc:spChg>
        <pc:spChg chg="del">
          <ac:chgData name="Sichao Zhang" userId="baca463c2301c347" providerId="LiveId" clId="{B0DF43B8-D2E6-4946-9E76-6979574FAFEC}" dt="2019-02-14T21:47:19.266" v="138" actId="478"/>
          <ac:spMkLst>
            <pc:docMk/>
            <pc:sldMk cId="2084845801" sldId="277"/>
            <ac:spMk id="39" creationId="{DED3043B-4AF9-4882-B5C9-D7EA63E47DFB}"/>
          </ac:spMkLst>
        </pc:spChg>
        <pc:spChg chg="del">
          <ac:chgData name="Sichao Zhang" userId="baca463c2301c347" providerId="LiveId" clId="{B0DF43B8-D2E6-4946-9E76-6979574FAFEC}" dt="2019-02-14T21:47:19.266" v="138" actId="478"/>
          <ac:spMkLst>
            <pc:docMk/>
            <pc:sldMk cId="2084845801" sldId="277"/>
            <ac:spMk id="43" creationId="{E3677E5E-74DC-4276-B658-37606FC85000}"/>
          </ac:spMkLst>
        </pc:spChg>
        <pc:spChg chg="del">
          <ac:chgData name="Sichao Zhang" userId="baca463c2301c347" providerId="LiveId" clId="{B0DF43B8-D2E6-4946-9E76-6979574FAFEC}" dt="2019-02-14T21:47:19.266" v="138" actId="478"/>
          <ac:spMkLst>
            <pc:docMk/>
            <pc:sldMk cId="2084845801" sldId="277"/>
            <ac:spMk id="44" creationId="{5BE66B82-32E4-4141-B04E-28D522FEF748}"/>
          </ac:spMkLst>
        </pc:spChg>
        <pc:spChg chg="del">
          <ac:chgData name="Sichao Zhang" userId="baca463c2301c347" providerId="LiveId" clId="{B0DF43B8-D2E6-4946-9E76-6979574FAFEC}" dt="2019-02-14T21:47:19.266" v="138" actId="478"/>
          <ac:spMkLst>
            <pc:docMk/>
            <pc:sldMk cId="2084845801" sldId="277"/>
            <ac:spMk id="45" creationId="{5DCFEEAE-8ADB-4087-A082-07617DCCC26D}"/>
          </ac:spMkLst>
        </pc:spChg>
        <pc:spChg chg="del mod">
          <ac:chgData name="Sichao Zhang" userId="baca463c2301c347" providerId="LiveId" clId="{B0DF43B8-D2E6-4946-9E76-6979574FAFEC}" dt="2019-02-14T23:37:19.742" v="1098" actId="478"/>
          <ac:spMkLst>
            <pc:docMk/>
            <pc:sldMk cId="2084845801" sldId="277"/>
            <ac:spMk id="46" creationId="{4B4DEB31-9070-456B-B302-21701291E836}"/>
          </ac:spMkLst>
        </pc:spChg>
        <pc:spChg chg="del mod">
          <ac:chgData name="Sichao Zhang" userId="baca463c2301c347" providerId="LiveId" clId="{B0DF43B8-D2E6-4946-9E76-6979574FAFEC}" dt="2019-02-14T23:37:19.742" v="1098" actId="478"/>
          <ac:spMkLst>
            <pc:docMk/>
            <pc:sldMk cId="2084845801" sldId="277"/>
            <ac:spMk id="47" creationId="{352780D8-FE9D-4FED-A104-F99068DB4753}"/>
          </ac:spMkLst>
        </pc:spChg>
        <pc:spChg chg="del mod">
          <ac:chgData name="Sichao Zhang" userId="baca463c2301c347" providerId="LiveId" clId="{B0DF43B8-D2E6-4946-9E76-6979574FAFEC}" dt="2019-02-14T23:37:19.742" v="1098" actId="478"/>
          <ac:spMkLst>
            <pc:docMk/>
            <pc:sldMk cId="2084845801" sldId="277"/>
            <ac:spMk id="48" creationId="{9579274B-4A92-41CB-AB8B-4DB0C5E3DF5E}"/>
          </ac:spMkLst>
        </pc:spChg>
        <pc:spChg chg="del mod">
          <ac:chgData name="Sichao Zhang" userId="baca463c2301c347" providerId="LiveId" clId="{B0DF43B8-D2E6-4946-9E76-6979574FAFEC}" dt="2019-02-14T23:37:19.742" v="1098" actId="478"/>
          <ac:spMkLst>
            <pc:docMk/>
            <pc:sldMk cId="2084845801" sldId="277"/>
            <ac:spMk id="49" creationId="{723F4D17-31B7-4994-8CF0-041749091A3A}"/>
          </ac:spMkLst>
        </pc:spChg>
        <pc:spChg chg="del mod">
          <ac:chgData name="Sichao Zhang" userId="baca463c2301c347" providerId="LiveId" clId="{B0DF43B8-D2E6-4946-9E76-6979574FAFEC}" dt="2019-02-14T23:37:16.406" v="1097" actId="478"/>
          <ac:spMkLst>
            <pc:docMk/>
            <pc:sldMk cId="2084845801" sldId="277"/>
            <ac:spMk id="50" creationId="{7F212A5A-C40C-48D2-A9C3-EEAAECB9257E}"/>
          </ac:spMkLst>
        </pc:spChg>
        <pc:spChg chg="del mod">
          <ac:chgData name="Sichao Zhang" userId="baca463c2301c347" providerId="LiveId" clId="{B0DF43B8-D2E6-4946-9E76-6979574FAFEC}" dt="2019-02-14T23:37:16.406" v="1097" actId="478"/>
          <ac:spMkLst>
            <pc:docMk/>
            <pc:sldMk cId="2084845801" sldId="277"/>
            <ac:spMk id="51" creationId="{CC53D4D6-79EF-4AB0-8A6A-1B1BC8B924A6}"/>
          </ac:spMkLst>
        </pc:spChg>
        <pc:spChg chg="add">
          <ac:chgData name="Sichao Zhang" userId="baca463c2301c347" providerId="LiveId" clId="{B0DF43B8-D2E6-4946-9E76-6979574FAFEC}" dt="2019-02-14T23:49:35.774" v="1156"/>
          <ac:spMkLst>
            <pc:docMk/>
            <pc:sldMk cId="2084845801" sldId="277"/>
            <ac:spMk id="52" creationId="{C23C63E4-0EAE-4C05-B363-496929D326AC}"/>
          </ac:spMkLst>
        </pc:spChg>
        <pc:spChg chg="add">
          <ac:chgData name="Sichao Zhang" userId="baca463c2301c347" providerId="LiveId" clId="{B0DF43B8-D2E6-4946-9E76-6979574FAFEC}" dt="2019-02-14T23:49:35.774" v="1156"/>
          <ac:spMkLst>
            <pc:docMk/>
            <pc:sldMk cId="2084845801" sldId="277"/>
            <ac:spMk id="53" creationId="{370B1292-18DB-4EB1-8167-01DD91CB3872}"/>
          </ac:spMkLst>
        </pc:spChg>
        <pc:spChg chg="add">
          <ac:chgData name="Sichao Zhang" userId="baca463c2301c347" providerId="LiveId" clId="{B0DF43B8-D2E6-4946-9E76-6979574FAFEC}" dt="2019-02-14T23:49:35.774" v="1156"/>
          <ac:spMkLst>
            <pc:docMk/>
            <pc:sldMk cId="2084845801" sldId="277"/>
            <ac:spMk id="54" creationId="{68698A8D-862E-4C72-A965-39DF8D9EC3B5}"/>
          </ac:spMkLst>
        </pc:spChg>
        <pc:spChg chg="add mod">
          <ac:chgData name="Sichao Zhang" userId="baca463c2301c347" providerId="LiveId" clId="{B0DF43B8-D2E6-4946-9E76-6979574FAFEC}" dt="2019-02-15T00:06:39.622" v="1166" actId="14100"/>
          <ac:spMkLst>
            <pc:docMk/>
            <pc:sldMk cId="2084845801" sldId="277"/>
            <ac:spMk id="55" creationId="{E80B9A91-C367-46CB-9FC5-5662D622F64F}"/>
          </ac:spMkLst>
        </pc:spChg>
        <pc:spChg chg="add mod">
          <ac:chgData name="Sichao Zhang" userId="baca463c2301c347" providerId="LiveId" clId="{B0DF43B8-D2E6-4946-9E76-6979574FAFEC}" dt="2019-02-15T00:06:33.307" v="1165" actId="14100"/>
          <ac:spMkLst>
            <pc:docMk/>
            <pc:sldMk cId="2084845801" sldId="277"/>
            <ac:spMk id="56" creationId="{32E64B13-35F8-4084-B2D9-C655DD748D1F}"/>
          </ac:spMkLst>
        </pc:spChg>
        <pc:spChg chg="add mod">
          <ac:chgData name="Sichao Zhang" userId="baca463c2301c347" providerId="LiveId" clId="{B0DF43B8-D2E6-4946-9E76-6979574FAFEC}" dt="2019-02-15T00:07:08.225" v="1172" actId="14100"/>
          <ac:spMkLst>
            <pc:docMk/>
            <pc:sldMk cId="2084845801" sldId="277"/>
            <ac:spMk id="57" creationId="{54CDEB9A-6216-49C8-9CD8-1F56A744732C}"/>
          </ac:spMkLst>
        </pc:spChg>
        <pc:spChg chg="add mod">
          <ac:chgData name="Sichao Zhang" userId="baca463c2301c347" providerId="LiveId" clId="{B0DF43B8-D2E6-4946-9E76-6979574FAFEC}" dt="2019-02-15T00:07:16.866" v="1173" actId="14100"/>
          <ac:spMkLst>
            <pc:docMk/>
            <pc:sldMk cId="2084845801" sldId="277"/>
            <ac:spMk id="58" creationId="{5D8BC79B-675B-4472-B0CE-2F077E381FC4}"/>
          </ac:spMkLst>
        </pc:spChg>
        <pc:spChg chg="add mod">
          <ac:chgData name="Sichao Zhang" userId="baca463c2301c347" providerId="LiveId" clId="{B0DF43B8-D2E6-4946-9E76-6979574FAFEC}" dt="2019-02-15T15:51:00.112" v="1199" actId="1076"/>
          <ac:spMkLst>
            <pc:docMk/>
            <pc:sldMk cId="2084845801" sldId="277"/>
            <ac:spMk id="59" creationId="{EE03BBDA-B4F7-4A71-8499-002FAB88B50E}"/>
          </ac:spMkLst>
        </pc:spChg>
        <pc:spChg chg="add mod">
          <ac:chgData name="Sichao Zhang" userId="baca463c2301c347" providerId="LiveId" clId="{B0DF43B8-D2E6-4946-9E76-6979574FAFEC}" dt="2019-02-15T15:51:00.112" v="1199" actId="1076"/>
          <ac:spMkLst>
            <pc:docMk/>
            <pc:sldMk cId="2084845801" sldId="277"/>
            <ac:spMk id="60" creationId="{286F9E92-D237-4345-84C2-2CE6537780D5}"/>
          </ac:spMkLst>
        </pc:spChg>
        <pc:picChg chg="del">
          <ac:chgData name="Sichao Zhang" userId="baca463c2301c347" providerId="LiveId" clId="{B0DF43B8-D2E6-4946-9E76-6979574FAFEC}" dt="2019-02-14T21:47:19.266" v="138" actId="478"/>
          <ac:picMkLst>
            <pc:docMk/>
            <pc:sldMk cId="2084845801" sldId="277"/>
            <ac:picMk id="2" creationId="{53A89D43-C6B8-4332-9424-E67295871337}"/>
          </ac:picMkLst>
        </pc:picChg>
        <pc:picChg chg="add del">
          <ac:chgData name="Sichao Zhang" userId="baca463c2301c347" providerId="LiveId" clId="{B0DF43B8-D2E6-4946-9E76-6979574FAFEC}" dt="2019-02-14T21:50:16.418" v="162" actId="478"/>
          <ac:picMkLst>
            <pc:docMk/>
            <pc:sldMk cId="2084845801" sldId="277"/>
            <ac:picMk id="3" creationId="{8597AA44-29BD-4F71-AFDD-EC83293DDD45}"/>
          </ac:picMkLst>
        </pc:picChg>
        <pc:picChg chg="del">
          <ac:chgData name="Sichao Zhang" userId="baca463c2301c347" providerId="LiveId" clId="{B0DF43B8-D2E6-4946-9E76-6979574FAFEC}" dt="2019-02-14T21:47:22.341" v="139" actId="478"/>
          <ac:picMkLst>
            <pc:docMk/>
            <pc:sldMk cId="2084845801" sldId="277"/>
            <ac:picMk id="4" creationId="{64A2B4C7-4BAF-42BB-B95D-64BE5F885151}"/>
          </ac:picMkLst>
        </pc:picChg>
        <pc:picChg chg="del">
          <ac:chgData name="Sichao Zhang" userId="baca463c2301c347" providerId="LiveId" clId="{B0DF43B8-D2E6-4946-9E76-6979574FAFEC}" dt="2019-02-14T21:47:22.341" v="139" actId="478"/>
          <ac:picMkLst>
            <pc:docMk/>
            <pc:sldMk cId="2084845801" sldId="277"/>
            <ac:picMk id="5" creationId="{AD6A54C8-89BA-4254-94CE-EA5FAFF842ED}"/>
          </ac:picMkLst>
        </pc:picChg>
        <pc:picChg chg="del">
          <ac:chgData name="Sichao Zhang" userId="baca463c2301c347" providerId="LiveId" clId="{B0DF43B8-D2E6-4946-9E76-6979574FAFEC}" dt="2019-02-14T21:47:19.266" v="138" actId="478"/>
          <ac:picMkLst>
            <pc:docMk/>
            <pc:sldMk cId="2084845801" sldId="277"/>
            <ac:picMk id="6" creationId="{F01C712B-4E21-4E58-AADA-D65E896BD72D}"/>
          </ac:picMkLst>
        </pc:picChg>
        <pc:picChg chg="add mod">
          <ac:chgData name="Sichao Zhang" userId="baca463c2301c347" providerId="LiveId" clId="{B0DF43B8-D2E6-4946-9E76-6979574FAFEC}" dt="2019-02-15T00:06:22.318" v="1162" actId="1076"/>
          <ac:picMkLst>
            <pc:docMk/>
            <pc:sldMk cId="2084845801" sldId="277"/>
            <ac:picMk id="7" creationId="{36BFEFFD-E211-4D57-A13B-131D9B23337E}"/>
          </ac:picMkLst>
        </pc:picChg>
        <pc:picChg chg="del">
          <ac:chgData name="Sichao Zhang" userId="baca463c2301c347" providerId="LiveId" clId="{B0DF43B8-D2E6-4946-9E76-6979574FAFEC}" dt="2019-02-14T21:47:19.266" v="138" actId="478"/>
          <ac:picMkLst>
            <pc:docMk/>
            <pc:sldMk cId="2084845801" sldId="277"/>
            <ac:picMk id="8" creationId="{3A2986FE-494E-4AB2-A786-7181A0FAF9A0}"/>
          </ac:picMkLst>
        </pc:picChg>
        <pc:picChg chg="add mod">
          <ac:chgData name="Sichao Zhang" userId="baca463c2301c347" providerId="LiveId" clId="{B0DF43B8-D2E6-4946-9E76-6979574FAFEC}" dt="2019-02-14T23:45:18.842" v="1126" actId="1076"/>
          <ac:picMkLst>
            <pc:docMk/>
            <pc:sldMk cId="2084845801" sldId="277"/>
            <ac:picMk id="9" creationId="{2E7D858D-5005-4360-BA61-7656E44309C4}"/>
          </ac:picMkLst>
        </pc:picChg>
        <pc:picChg chg="mod">
          <ac:chgData name="Sichao Zhang" userId="baca463c2301c347" providerId="LiveId" clId="{B0DF43B8-D2E6-4946-9E76-6979574FAFEC}" dt="2019-02-14T21:47:29.117" v="140" actId="1076"/>
          <ac:picMkLst>
            <pc:docMk/>
            <pc:sldMk cId="2084845801" sldId="277"/>
            <ac:picMk id="15" creationId="{1022B4F9-1905-49E5-85AC-1F00C2368F81}"/>
          </ac:picMkLst>
        </pc:picChg>
        <pc:picChg chg="add mod">
          <ac:chgData name="Sichao Zhang" userId="baca463c2301c347" providerId="LiveId" clId="{B0DF43B8-D2E6-4946-9E76-6979574FAFEC}" dt="2019-02-14T23:45:59.058" v="1129" actId="1076"/>
          <ac:picMkLst>
            <pc:docMk/>
            <pc:sldMk cId="2084845801" sldId="277"/>
            <ac:picMk id="17" creationId="{DD01857D-9134-473D-A37D-7ED22A14A9D5}"/>
          </ac:picMkLst>
        </pc:picChg>
        <pc:picChg chg="mod">
          <ac:chgData name="Sichao Zhang" userId="baca463c2301c347" providerId="LiveId" clId="{B0DF43B8-D2E6-4946-9E76-6979574FAFEC}" dt="2019-02-14T23:46:15.180" v="1130" actId="1076"/>
          <ac:picMkLst>
            <pc:docMk/>
            <pc:sldMk cId="2084845801" sldId="277"/>
            <ac:picMk id="18" creationId="{302A5302-1E04-49B2-9F90-8614DD1EABCE}"/>
          </ac:picMkLst>
        </pc:picChg>
        <pc:picChg chg="mod">
          <ac:chgData name="Sichao Zhang" userId="baca463c2301c347" providerId="LiveId" clId="{B0DF43B8-D2E6-4946-9E76-6979574FAFEC}" dt="2019-02-14T23:37:29.855" v="1100" actId="1076"/>
          <ac:picMkLst>
            <pc:docMk/>
            <pc:sldMk cId="2084845801" sldId="277"/>
            <ac:picMk id="20" creationId="{040BB0B8-EBA1-4B1D-8255-4E9E6F2ECE28}"/>
          </ac:picMkLst>
        </pc:picChg>
        <pc:picChg chg="del">
          <ac:chgData name="Sichao Zhang" userId="baca463c2301c347" providerId="LiveId" clId="{B0DF43B8-D2E6-4946-9E76-6979574FAFEC}" dt="2019-02-14T21:47:22.341" v="139" actId="478"/>
          <ac:picMkLst>
            <pc:docMk/>
            <pc:sldMk cId="2084845801" sldId="277"/>
            <ac:picMk id="36" creationId="{70347725-7D9C-43D8-A745-3A0D42EB9ACE}"/>
          </ac:picMkLst>
        </pc:picChg>
        <pc:picChg chg="del mod">
          <ac:chgData name="Sichao Zhang" userId="baca463c2301c347" providerId="LiveId" clId="{B0DF43B8-D2E6-4946-9E76-6979574FAFEC}" dt="2019-02-14T23:37:16.406" v="1097" actId="478"/>
          <ac:picMkLst>
            <pc:docMk/>
            <pc:sldMk cId="2084845801" sldId="277"/>
            <ac:picMk id="40" creationId="{91B2ECF1-C6BE-4E81-94A9-4800797DB00E}"/>
          </ac:picMkLst>
        </pc:picChg>
        <pc:picChg chg="del mod">
          <ac:chgData name="Sichao Zhang" userId="baca463c2301c347" providerId="LiveId" clId="{B0DF43B8-D2E6-4946-9E76-6979574FAFEC}" dt="2019-02-14T23:37:16.406" v="1097" actId="478"/>
          <ac:picMkLst>
            <pc:docMk/>
            <pc:sldMk cId="2084845801" sldId="277"/>
            <ac:picMk id="41" creationId="{B8F9C153-EA5E-48FC-8C2B-45B0D0327108}"/>
          </ac:picMkLst>
        </pc:picChg>
        <pc:picChg chg="del mod">
          <ac:chgData name="Sichao Zhang" userId="baca463c2301c347" providerId="LiveId" clId="{B0DF43B8-D2E6-4946-9E76-6979574FAFEC}" dt="2019-02-14T23:37:16.406" v="1097" actId="478"/>
          <ac:picMkLst>
            <pc:docMk/>
            <pc:sldMk cId="2084845801" sldId="277"/>
            <ac:picMk id="42" creationId="{E5E1D3F3-CEE4-440F-BB52-F5784DC2380A}"/>
          </ac:picMkLst>
        </pc:picChg>
      </pc:sldChg>
      <pc:sldChg chg="addSp delSp modSp add">
        <pc:chgData name="Sichao Zhang" userId="baca463c2301c347" providerId="LiveId" clId="{B0DF43B8-D2E6-4946-9E76-6979574FAFEC}" dt="2019-02-20T04:01:34.103" v="1432" actId="208"/>
        <pc:sldMkLst>
          <pc:docMk/>
          <pc:sldMk cId="3645315822" sldId="278"/>
        </pc:sldMkLst>
        <pc:spChg chg="mod">
          <ac:chgData name="Sichao Zhang" userId="baca463c2301c347" providerId="LiveId" clId="{B0DF43B8-D2E6-4946-9E76-6979574FAFEC}" dt="2019-02-20T03:47:02.316" v="1393" actId="20577"/>
          <ac:spMkLst>
            <pc:docMk/>
            <pc:sldMk cId="3645315822" sldId="278"/>
            <ac:spMk id="13" creationId="{D0B8AE64-0F87-471C-929B-94D5212BFF6D}"/>
          </ac:spMkLst>
        </pc:spChg>
        <pc:spChg chg="del">
          <ac:chgData name="Sichao Zhang" userId="baca463c2301c347" providerId="LiveId" clId="{B0DF43B8-D2E6-4946-9E76-6979574FAFEC}" dt="2019-02-20T03:39:11.980" v="1316" actId="478"/>
          <ac:spMkLst>
            <pc:docMk/>
            <pc:sldMk cId="3645315822" sldId="278"/>
            <ac:spMk id="28" creationId="{68154CEE-45D2-48F6-98D4-29B0B3B48846}"/>
          </ac:spMkLst>
        </pc:spChg>
        <pc:spChg chg="del">
          <ac:chgData name="Sichao Zhang" userId="baca463c2301c347" providerId="LiveId" clId="{B0DF43B8-D2E6-4946-9E76-6979574FAFEC}" dt="2019-02-20T03:39:09.122" v="1315" actId="478"/>
          <ac:spMkLst>
            <pc:docMk/>
            <pc:sldMk cId="3645315822" sldId="278"/>
            <ac:spMk id="29" creationId="{D8DAED76-2AED-45A0-AF04-838DF2E10C67}"/>
          </ac:spMkLst>
        </pc:spChg>
        <pc:spChg chg="del">
          <ac:chgData name="Sichao Zhang" userId="baca463c2301c347" providerId="LiveId" clId="{B0DF43B8-D2E6-4946-9E76-6979574FAFEC}" dt="2019-02-20T03:39:09.122" v="1315" actId="478"/>
          <ac:spMkLst>
            <pc:docMk/>
            <pc:sldMk cId="3645315822" sldId="278"/>
            <ac:spMk id="30" creationId="{8F481326-744C-4560-984C-B6CA06919948}"/>
          </ac:spMkLst>
        </pc:spChg>
        <pc:spChg chg="add mod">
          <ac:chgData name="Sichao Zhang" userId="baca463c2301c347" providerId="LiveId" clId="{B0DF43B8-D2E6-4946-9E76-6979574FAFEC}" dt="2019-02-20T03:43:42.670" v="1361" actId="1076"/>
          <ac:spMkLst>
            <pc:docMk/>
            <pc:sldMk cId="3645315822" sldId="278"/>
            <ac:spMk id="31" creationId="{33BED7C0-2FEA-4521-B560-51E317EAD1E7}"/>
          </ac:spMkLst>
        </pc:spChg>
        <pc:spChg chg="add mod">
          <ac:chgData name="Sichao Zhang" userId="baca463c2301c347" providerId="LiveId" clId="{B0DF43B8-D2E6-4946-9E76-6979574FAFEC}" dt="2019-02-20T03:44:07.875" v="1365" actId="571"/>
          <ac:spMkLst>
            <pc:docMk/>
            <pc:sldMk cId="3645315822" sldId="278"/>
            <ac:spMk id="32" creationId="{88CE6701-7C30-416D-987A-FCB0E093D3E8}"/>
          </ac:spMkLst>
        </pc:spChg>
        <pc:spChg chg="add mod">
          <ac:chgData name="Sichao Zhang" userId="baca463c2301c347" providerId="LiveId" clId="{B0DF43B8-D2E6-4946-9E76-6979574FAFEC}" dt="2019-02-20T04:00:56.630" v="1426" actId="1076"/>
          <ac:spMkLst>
            <pc:docMk/>
            <pc:sldMk cId="3645315822" sldId="278"/>
            <ac:spMk id="33" creationId="{DD22CF1D-710F-4A4A-9FDA-904499B33445}"/>
          </ac:spMkLst>
        </pc:spChg>
        <pc:spChg chg="add mod">
          <ac:chgData name="Sichao Zhang" userId="baca463c2301c347" providerId="LiveId" clId="{B0DF43B8-D2E6-4946-9E76-6979574FAFEC}" dt="2019-02-20T04:01:04.012" v="1428" actId="1076"/>
          <ac:spMkLst>
            <pc:docMk/>
            <pc:sldMk cId="3645315822" sldId="278"/>
            <ac:spMk id="34" creationId="{5566B382-90A3-44DA-83C5-5746E97A1A7A}"/>
          </ac:spMkLst>
        </pc:spChg>
        <pc:spChg chg="add mod">
          <ac:chgData name="Sichao Zhang" userId="baca463c2301c347" providerId="LiveId" clId="{B0DF43B8-D2E6-4946-9E76-6979574FAFEC}" dt="2019-02-20T04:01:12.427" v="1430" actId="1076"/>
          <ac:spMkLst>
            <pc:docMk/>
            <pc:sldMk cId="3645315822" sldId="278"/>
            <ac:spMk id="35" creationId="{2D7F56B5-CFD4-4CE5-9C6E-D3663F722E36}"/>
          </ac:spMkLst>
        </pc:spChg>
        <pc:spChg chg="add mod">
          <ac:chgData name="Sichao Zhang" userId="baca463c2301c347" providerId="LiveId" clId="{B0DF43B8-D2E6-4946-9E76-6979574FAFEC}" dt="2019-02-20T04:01:34.103" v="1432" actId="208"/>
          <ac:spMkLst>
            <pc:docMk/>
            <pc:sldMk cId="3645315822" sldId="278"/>
            <ac:spMk id="36" creationId="{09A0F4D1-8355-4907-BDE5-09601BFB829D}"/>
          </ac:spMkLst>
        </pc:spChg>
        <pc:spChg chg="del">
          <ac:chgData name="Sichao Zhang" userId="baca463c2301c347" providerId="LiveId" clId="{B0DF43B8-D2E6-4946-9E76-6979574FAFEC}" dt="2019-02-20T03:47:08.992" v="1394" actId="478"/>
          <ac:spMkLst>
            <pc:docMk/>
            <pc:sldMk cId="3645315822" sldId="278"/>
            <ac:spMk id="52" creationId="{96F802EC-A4AC-4BDB-83CA-3B9324E20152}"/>
          </ac:spMkLst>
        </pc:spChg>
        <pc:spChg chg="del">
          <ac:chgData name="Sichao Zhang" userId="baca463c2301c347" providerId="LiveId" clId="{B0DF43B8-D2E6-4946-9E76-6979574FAFEC}" dt="2019-02-20T03:39:11.980" v="1316" actId="478"/>
          <ac:spMkLst>
            <pc:docMk/>
            <pc:sldMk cId="3645315822" sldId="278"/>
            <ac:spMk id="53" creationId="{7666D02D-FA8B-4ABE-A9CB-E0374311A03C}"/>
          </ac:spMkLst>
        </pc:spChg>
        <pc:spChg chg="del">
          <ac:chgData name="Sichao Zhang" userId="baca463c2301c347" providerId="LiveId" clId="{B0DF43B8-D2E6-4946-9E76-6979574FAFEC}" dt="2019-02-20T03:39:15.155" v="1317" actId="478"/>
          <ac:spMkLst>
            <pc:docMk/>
            <pc:sldMk cId="3645315822" sldId="278"/>
            <ac:spMk id="54" creationId="{FB00B3C8-9EBF-40DA-BA8C-993DA994D7FD}"/>
          </ac:spMkLst>
        </pc:spChg>
        <pc:spChg chg="del">
          <ac:chgData name="Sichao Zhang" userId="baca463c2301c347" providerId="LiveId" clId="{B0DF43B8-D2E6-4946-9E76-6979574FAFEC}" dt="2019-02-20T03:47:11.132" v="1395" actId="478"/>
          <ac:spMkLst>
            <pc:docMk/>
            <pc:sldMk cId="3645315822" sldId="278"/>
            <ac:spMk id="57" creationId="{5AE6FD6B-7F0E-47C8-881E-0C7AAD9538B5}"/>
          </ac:spMkLst>
        </pc:spChg>
        <pc:spChg chg="del">
          <ac:chgData name="Sichao Zhang" userId="baca463c2301c347" providerId="LiveId" clId="{B0DF43B8-D2E6-4946-9E76-6979574FAFEC}" dt="2019-02-20T03:39:09.122" v="1315" actId="478"/>
          <ac:spMkLst>
            <pc:docMk/>
            <pc:sldMk cId="3645315822" sldId="278"/>
            <ac:spMk id="58" creationId="{A5094FA3-B925-4793-8DBA-F7622E9B39EF}"/>
          </ac:spMkLst>
        </pc:spChg>
        <pc:spChg chg="mod">
          <ac:chgData name="Sichao Zhang" userId="baca463c2301c347" providerId="LiveId" clId="{B0DF43B8-D2E6-4946-9E76-6979574FAFEC}" dt="2019-02-20T03:41:59.827" v="1357" actId="1076"/>
          <ac:spMkLst>
            <pc:docMk/>
            <pc:sldMk cId="3645315822" sldId="278"/>
            <ac:spMk id="59" creationId="{03EDD882-C7A9-4D35-BE43-EA2119D7587A}"/>
          </ac:spMkLst>
        </pc:spChg>
        <pc:spChg chg="del">
          <ac:chgData name="Sichao Zhang" userId="baca463c2301c347" providerId="LiveId" clId="{B0DF43B8-D2E6-4946-9E76-6979574FAFEC}" dt="2019-02-20T03:39:27.819" v="1318" actId="478"/>
          <ac:spMkLst>
            <pc:docMk/>
            <pc:sldMk cId="3645315822" sldId="278"/>
            <ac:spMk id="60" creationId="{D387349D-A12A-4A42-87B1-D42A38FE3994}"/>
          </ac:spMkLst>
        </pc:spChg>
        <pc:spChg chg="del">
          <ac:chgData name="Sichao Zhang" userId="baca463c2301c347" providerId="LiveId" clId="{B0DF43B8-D2E6-4946-9E76-6979574FAFEC}" dt="2019-02-20T03:39:29.818" v="1319" actId="478"/>
          <ac:spMkLst>
            <pc:docMk/>
            <pc:sldMk cId="3645315822" sldId="278"/>
            <ac:spMk id="63" creationId="{806BE8FB-822A-4C96-B7F5-F6183D2AEF3C}"/>
          </ac:spMkLst>
        </pc:spChg>
        <pc:picChg chg="mod">
          <ac:chgData name="Sichao Zhang" userId="baca463c2301c347" providerId="LiveId" clId="{B0DF43B8-D2E6-4946-9E76-6979574FAFEC}" dt="2019-02-20T04:00:47.313" v="1425" actId="1076"/>
          <ac:picMkLst>
            <pc:docMk/>
            <pc:sldMk cId="3645315822" sldId="278"/>
            <ac:picMk id="2" creationId="{53A89D43-C6B8-4332-9424-E67295871337}"/>
          </ac:picMkLst>
        </pc:picChg>
        <pc:picChg chg="add mod">
          <ac:chgData name="Sichao Zhang" userId="baca463c2301c347" providerId="LiveId" clId="{B0DF43B8-D2E6-4946-9E76-6979574FAFEC}" dt="2019-02-20T03:41:55.792" v="1356" actId="1076"/>
          <ac:picMkLst>
            <pc:docMk/>
            <pc:sldMk cId="3645315822" sldId="278"/>
            <ac:picMk id="3" creationId="{21742BC6-14BF-41CA-80CE-7BFFFED1C2E1}"/>
          </ac:picMkLst>
        </pc:picChg>
        <pc:picChg chg="add mod">
          <ac:chgData name="Sichao Zhang" userId="baca463c2301c347" providerId="LiveId" clId="{B0DF43B8-D2E6-4946-9E76-6979574FAFEC}" dt="2019-02-20T03:42:09.135" v="1360" actId="1076"/>
          <ac:picMkLst>
            <pc:docMk/>
            <pc:sldMk cId="3645315822" sldId="278"/>
            <ac:picMk id="4" creationId="{51C3486E-C596-443D-8AF2-6C153EAD32D3}"/>
          </ac:picMkLst>
        </pc:picChg>
        <pc:picChg chg="add mod">
          <ac:chgData name="Sichao Zhang" userId="baca463c2301c347" providerId="LiveId" clId="{B0DF43B8-D2E6-4946-9E76-6979574FAFEC}" dt="2019-02-20T03:44:03.867" v="1364" actId="1076"/>
          <ac:picMkLst>
            <pc:docMk/>
            <pc:sldMk cId="3645315822" sldId="278"/>
            <ac:picMk id="5" creationId="{085B3139-F227-4067-B00D-1C12D7F31EBF}"/>
          </ac:picMkLst>
        </pc:picChg>
        <pc:picChg chg="del">
          <ac:chgData name="Sichao Zhang" userId="baca463c2301c347" providerId="LiveId" clId="{B0DF43B8-D2E6-4946-9E76-6979574FAFEC}" dt="2019-02-20T03:39:06.049" v="1314" actId="478"/>
          <ac:picMkLst>
            <pc:docMk/>
            <pc:sldMk cId="3645315822" sldId="278"/>
            <ac:picMk id="19" creationId="{266B6984-20E1-4FFA-A9C9-0A90AE2B9057}"/>
          </ac:picMkLst>
        </pc:picChg>
        <pc:picChg chg="del">
          <ac:chgData name="Sichao Zhang" userId="baca463c2301c347" providerId="LiveId" clId="{B0DF43B8-D2E6-4946-9E76-6979574FAFEC}" dt="2019-02-20T03:39:06.049" v="1314" actId="478"/>
          <ac:picMkLst>
            <pc:docMk/>
            <pc:sldMk cId="3645315822" sldId="278"/>
            <ac:picMk id="25" creationId="{8414BB59-5A8A-41AC-B551-92AE1E9752A7}"/>
          </ac:picMkLst>
        </pc:picChg>
        <pc:picChg chg="del">
          <ac:chgData name="Sichao Zhang" userId="baca463c2301c347" providerId="LiveId" clId="{B0DF43B8-D2E6-4946-9E76-6979574FAFEC}" dt="2019-02-20T03:39:06.049" v="1314" actId="478"/>
          <ac:picMkLst>
            <pc:docMk/>
            <pc:sldMk cId="3645315822" sldId="278"/>
            <ac:picMk id="27" creationId="{65F1E337-09A2-4946-96DF-0614DD10DCA1}"/>
          </ac:picMkLst>
        </pc:picChg>
      </pc:sldChg>
      <pc:sldChg chg="addSp delSp modSp add">
        <pc:chgData name="Sichao Zhang" userId="baca463c2301c347" providerId="LiveId" clId="{B0DF43B8-D2E6-4946-9E76-6979574FAFEC}" dt="2019-02-20T04:03:10.199" v="1446" actId="478"/>
        <pc:sldMkLst>
          <pc:docMk/>
          <pc:sldMk cId="1052814453" sldId="279"/>
        </pc:sldMkLst>
        <pc:spChg chg="add mod">
          <ac:chgData name="Sichao Zhang" userId="baca463c2301c347" providerId="LiveId" clId="{B0DF43B8-D2E6-4946-9E76-6979574FAFEC}" dt="2019-02-20T03:54:12.009" v="1403" actId="1076"/>
          <ac:spMkLst>
            <pc:docMk/>
            <pc:sldMk cId="1052814453" sldId="279"/>
            <ac:spMk id="24" creationId="{8A6854F5-27F8-444A-A4EB-22D46CE1E24E}"/>
          </ac:spMkLst>
        </pc:spChg>
        <pc:spChg chg="add">
          <ac:chgData name="Sichao Zhang" userId="baca463c2301c347" providerId="LiveId" clId="{B0DF43B8-D2E6-4946-9E76-6979574FAFEC}" dt="2019-02-20T03:54:04.970" v="1401"/>
          <ac:spMkLst>
            <pc:docMk/>
            <pc:sldMk cId="1052814453" sldId="279"/>
            <ac:spMk id="25" creationId="{00797880-449B-4697-AD02-6E0226D32619}"/>
          </ac:spMkLst>
        </pc:spChg>
        <pc:spChg chg="add">
          <ac:chgData name="Sichao Zhang" userId="baca463c2301c347" providerId="LiveId" clId="{B0DF43B8-D2E6-4946-9E76-6979574FAFEC}" dt="2019-02-20T03:54:04.970" v="1401"/>
          <ac:spMkLst>
            <pc:docMk/>
            <pc:sldMk cId="1052814453" sldId="279"/>
            <ac:spMk id="26" creationId="{8D27674A-D12B-4AF4-8B3B-374399E1635C}"/>
          </ac:spMkLst>
        </pc:spChg>
        <pc:spChg chg="add mod">
          <ac:chgData name="Sichao Zhang" userId="baca463c2301c347" providerId="LiveId" clId="{B0DF43B8-D2E6-4946-9E76-6979574FAFEC}" dt="2019-02-20T04:01:52.644" v="1435" actId="1076"/>
          <ac:spMkLst>
            <pc:docMk/>
            <pc:sldMk cId="1052814453" sldId="279"/>
            <ac:spMk id="29" creationId="{9D590C76-C8B0-4A6F-A12C-A017AF0E618C}"/>
          </ac:spMkLst>
        </pc:spChg>
        <pc:spChg chg="add mod">
          <ac:chgData name="Sichao Zhang" userId="baca463c2301c347" providerId="LiveId" clId="{B0DF43B8-D2E6-4946-9E76-6979574FAFEC}" dt="2019-02-20T04:01:48.637" v="1434" actId="1076"/>
          <ac:spMkLst>
            <pc:docMk/>
            <pc:sldMk cId="1052814453" sldId="279"/>
            <ac:spMk id="30" creationId="{24AD78CD-4EF3-427E-B48B-50BC384B2D09}"/>
          </ac:spMkLst>
        </pc:spChg>
        <pc:spChg chg="add mod">
          <ac:chgData name="Sichao Zhang" userId="baca463c2301c347" providerId="LiveId" clId="{B0DF43B8-D2E6-4946-9E76-6979574FAFEC}" dt="2019-02-20T04:02:03.707" v="1439" actId="14100"/>
          <ac:spMkLst>
            <pc:docMk/>
            <pc:sldMk cId="1052814453" sldId="279"/>
            <ac:spMk id="31" creationId="{C0DB95C1-1E42-43BC-B3C3-8BA8B0C7F588}"/>
          </ac:spMkLst>
        </pc:spChg>
        <pc:spChg chg="add mod">
          <ac:chgData name="Sichao Zhang" userId="baca463c2301c347" providerId="LiveId" clId="{B0DF43B8-D2E6-4946-9E76-6979574FAFEC}" dt="2019-02-20T04:01:58.922" v="1437" actId="1076"/>
          <ac:spMkLst>
            <pc:docMk/>
            <pc:sldMk cId="1052814453" sldId="279"/>
            <ac:spMk id="32" creationId="{052C67AC-FFAC-49F2-AE08-5D37120E921E}"/>
          </ac:spMkLst>
        </pc:spChg>
        <pc:spChg chg="add del">
          <ac:chgData name="Sichao Zhang" userId="baca463c2301c347" providerId="LiveId" clId="{B0DF43B8-D2E6-4946-9E76-6979574FAFEC}" dt="2019-02-20T04:03:10.199" v="1446" actId="478"/>
          <ac:spMkLst>
            <pc:docMk/>
            <pc:sldMk cId="1052814453" sldId="279"/>
            <ac:spMk id="33" creationId="{2D118927-667D-4D62-A082-59D4B7E38F6A}"/>
          </ac:spMkLst>
        </pc:spChg>
        <pc:spChg chg="del">
          <ac:chgData name="Sichao Zhang" userId="baca463c2301c347" providerId="LiveId" clId="{B0DF43B8-D2E6-4946-9E76-6979574FAFEC}" dt="2019-02-20T03:46:47.546" v="1370" actId="478"/>
          <ac:spMkLst>
            <pc:docMk/>
            <pc:sldMk cId="1052814453" sldId="279"/>
            <ac:spMk id="52" creationId="{C23C63E4-0EAE-4C05-B363-496929D326AC}"/>
          </ac:spMkLst>
        </pc:spChg>
        <pc:spChg chg="del">
          <ac:chgData name="Sichao Zhang" userId="baca463c2301c347" providerId="LiveId" clId="{B0DF43B8-D2E6-4946-9E76-6979574FAFEC}" dt="2019-02-20T03:46:47.546" v="1370" actId="478"/>
          <ac:spMkLst>
            <pc:docMk/>
            <pc:sldMk cId="1052814453" sldId="279"/>
            <ac:spMk id="53" creationId="{370B1292-18DB-4EB1-8167-01DD91CB3872}"/>
          </ac:spMkLst>
        </pc:spChg>
        <pc:spChg chg="del">
          <ac:chgData name="Sichao Zhang" userId="baca463c2301c347" providerId="LiveId" clId="{B0DF43B8-D2E6-4946-9E76-6979574FAFEC}" dt="2019-02-20T03:46:47.546" v="1370" actId="478"/>
          <ac:spMkLst>
            <pc:docMk/>
            <pc:sldMk cId="1052814453" sldId="279"/>
            <ac:spMk id="54" creationId="{68698A8D-862E-4C72-A965-39DF8D9EC3B5}"/>
          </ac:spMkLst>
        </pc:spChg>
        <pc:spChg chg="del">
          <ac:chgData name="Sichao Zhang" userId="baca463c2301c347" providerId="LiveId" clId="{B0DF43B8-D2E6-4946-9E76-6979574FAFEC}" dt="2019-02-20T03:46:31.326" v="1366" actId="478"/>
          <ac:spMkLst>
            <pc:docMk/>
            <pc:sldMk cId="1052814453" sldId="279"/>
            <ac:spMk id="55" creationId="{E80B9A91-C367-46CB-9FC5-5662D622F64F}"/>
          </ac:spMkLst>
        </pc:spChg>
        <pc:spChg chg="del">
          <ac:chgData name="Sichao Zhang" userId="baca463c2301c347" providerId="LiveId" clId="{B0DF43B8-D2E6-4946-9E76-6979574FAFEC}" dt="2019-02-20T03:46:31.326" v="1366" actId="478"/>
          <ac:spMkLst>
            <pc:docMk/>
            <pc:sldMk cId="1052814453" sldId="279"/>
            <ac:spMk id="56" creationId="{32E64B13-35F8-4084-B2D9-C655DD748D1F}"/>
          </ac:spMkLst>
        </pc:spChg>
        <pc:spChg chg="del">
          <ac:chgData name="Sichao Zhang" userId="baca463c2301c347" providerId="LiveId" clId="{B0DF43B8-D2E6-4946-9E76-6979574FAFEC}" dt="2019-02-20T03:50:42.855" v="1397" actId="478"/>
          <ac:spMkLst>
            <pc:docMk/>
            <pc:sldMk cId="1052814453" sldId="279"/>
            <ac:spMk id="57" creationId="{54CDEB9A-6216-49C8-9CD8-1F56A744732C}"/>
          </ac:spMkLst>
        </pc:spChg>
        <pc:spChg chg="del">
          <ac:chgData name="Sichao Zhang" userId="baca463c2301c347" providerId="LiveId" clId="{B0DF43B8-D2E6-4946-9E76-6979574FAFEC}" dt="2019-02-20T03:50:41.155" v="1396" actId="478"/>
          <ac:spMkLst>
            <pc:docMk/>
            <pc:sldMk cId="1052814453" sldId="279"/>
            <ac:spMk id="58" creationId="{5D8BC79B-675B-4472-B0CE-2F077E381FC4}"/>
          </ac:spMkLst>
        </pc:spChg>
        <pc:spChg chg="del">
          <ac:chgData name="Sichao Zhang" userId="baca463c2301c347" providerId="LiveId" clId="{B0DF43B8-D2E6-4946-9E76-6979574FAFEC}" dt="2019-02-20T03:46:31.326" v="1366" actId="478"/>
          <ac:spMkLst>
            <pc:docMk/>
            <pc:sldMk cId="1052814453" sldId="279"/>
            <ac:spMk id="59" creationId="{EE03BBDA-B4F7-4A71-8499-002FAB88B50E}"/>
          </ac:spMkLst>
        </pc:spChg>
        <pc:spChg chg="del">
          <ac:chgData name="Sichao Zhang" userId="baca463c2301c347" providerId="LiveId" clId="{B0DF43B8-D2E6-4946-9E76-6979574FAFEC}" dt="2019-02-20T03:46:31.326" v="1366" actId="478"/>
          <ac:spMkLst>
            <pc:docMk/>
            <pc:sldMk cId="1052814453" sldId="279"/>
            <ac:spMk id="60" creationId="{286F9E92-D237-4345-84C2-2CE6537780D5}"/>
          </ac:spMkLst>
        </pc:spChg>
        <pc:picChg chg="add mod">
          <ac:chgData name="Sichao Zhang" userId="baca463c2301c347" providerId="LiveId" clId="{B0DF43B8-D2E6-4946-9E76-6979574FAFEC}" dt="2019-02-20T03:54:13.962" v="1404" actId="1076"/>
          <ac:picMkLst>
            <pc:docMk/>
            <pc:sldMk cId="1052814453" sldId="279"/>
            <ac:picMk id="2" creationId="{F02751D0-A144-48BB-9CAC-9CA9BE48BB96}"/>
          </ac:picMkLst>
        </pc:picChg>
        <pc:picChg chg="add mod">
          <ac:chgData name="Sichao Zhang" userId="baca463c2301c347" providerId="LiveId" clId="{B0DF43B8-D2E6-4946-9E76-6979574FAFEC}" dt="2019-02-20T03:54:33.605" v="1407" actId="1076"/>
          <ac:picMkLst>
            <pc:docMk/>
            <pc:sldMk cId="1052814453" sldId="279"/>
            <ac:picMk id="3" creationId="{07118750-9A3C-4697-9529-98FB6341E747}"/>
          </ac:picMkLst>
        </pc:picChg>
        <pc:picChg chg="add mod">
          <ac:chgData name="Sichao Zhang" userId="baca463c2301c347" providerId="LiveId" clId="{B0DF43B8-D2E6-4946-9E76-6979574FAFEC}" dt="2019-02-20T03:54:52.771" v="1410" actId="1076"/>
          <ac:picMkLst>
            <pc:docMk/>
            <pc:sldMk cId="1052814453" sldId="279"/>
            <ac:picMk id="4" creationId="{D2146B0A-473B-433C-98D1-729C7A4B45FE}"/>
          </ac:picMkLst>
        </pc:picChg>
        <pc:picChg chg="del">
          <ac:chgData name="Sichao Zhang" userId="baca463c2301c347" providerId="LiveId" clId="{B0DF43B8-D2E6-4946-9E76-6979574FAFEC}" dt="2019-02-20T03:46:31.326" v="1366" actId="478"/>
          <ac:picMkLst>
            <pc:docMk/>
            <pc:sldMk cId="1052814453" sldId="279"/>
            <ac:picMk id="7" creationId="{36BFEFFD-E211-4D57-A13B-131D9B23337E}"/>
          </ac:picMkLst>
        </pc:picChg>
        <pc:picChg chg="del">
          <ac:chgData name="Sichao Zhang" userId="baca463c2301c347" providerId="LiveId" clId="{B0DF43B8-D2E6-4946-9E76-6979574FAFEC}" dt="2019-02-20T03:46:31.326" v="1366" actId="478"/>
          <ac:picMkLst>
            <pc:docMk/>
            <pc:sldMk cId="1052814453" sldId="279"/>
            <ac:picMk id="9" creationId="{2E7D858D-5005-4360-BA61-7656E44309C4}"/>
          </ac:picMkLst>
        </pc:picChg>
        <pc:picChg chg="del">
          <ac:chgData name="Sichao Zhang" userId="baca463c2301c347" providerId="LiveId" clId="{B0DF43B8-D2E6-4946-9E76-6979574FAFEC}" dt="2019-02-20T03:46:31.326" v="1366" actId="478"/>
          <ac:picMkLst>
            <pc:docMk/>
            <pc:sldMk cId="1052814453" sldId="279"/>
            <ac:picMk id="17" creationId="{DD01857D-9134-473D-A37D-7ED22A14A9D5}"/>
          </ac:picMkLst>
        </pc:picChg>
      </pc:sldChg>
      <pc:sldChg chg="addSp delSp modSp add">
        <pc:chgData name="Sichao Zhang" userId="baca463c2301c347" providerId="LiveId" clId="{B0DF43B8-D2E6-4946-9E76-6979574FAFEC}" dt="2019-02-20T18:08:35.962" v="1604" actId="12"/>
        <pc:sldMkLst>
          <pc:docMk/>
          <pc:sldMk cId="2489457808" sldId="280"/>
        </pc:sldMkLst>
        <pc:spChg chg="add">
          <ac:chgData name="Sichao Zhang" userId="baca463c2301c347" providerId="LiveId" clId="{B0DF43B8-D2E6-4946-9E76-6979574FAFEC}" dt="2019-02-20T03:55:30.483" v="1414"/>
          <ac:spMkLst>
            <pc:docMk/>
            <pc:sldMk cId="2489457808" sldId="280"/>
            <ac:spMk id="22" creationId="{10348B1E-50F0-4B44-A91B-1B73D4E7A473}"/>
          </ac:spMkLst>
        </pc:spChg>
        <pc:spChg chg="del">
          <ac:chgData name="Sichao Zhang" userId="baca463c2301c347" providerId="LiveId" clId="{B0DF43B8-D2E6-4946-9E76-6979574FAFEC}" dt="2019-02-20T03:46:42.952" v="1369" actId="478"/>
          <ac:spMkLst>
            <pc:docMk/>
            <pc:sldMk cId="2489457808" sldId="280"/>
            <ac:spMk id="24" creationId="{41AC6DB7-75E8-4249-8509-22D329A2A6B9}"/>
          </ac:spMkLst>
        </pc:spChg>
        <pc:spChg chg="del">
          <ac:chgData name="Sichao Zhang" userId="baca463c2301c347" providerId="LiveId" clId="{B0DF43B8-D2E6-4946-9E76-6979574FAFEC}" dt="2019-02-20T03:46:42.952" v="1369" actId="478"/>
          <ac:spMkLst>
            <pc:docMk/>
            <pc:sldMk cId="2489457808" sldId="280"/>
            <ac:spMk id="25" creationId="{9E609AC5-DF8D-4ABC-A11E-30298100F444}"/>
          </ac:spMkLst>
        </pc:spChg>
        <pc:spChg chg="del">
          <ac:chgData name="Sichao Zhang" userId="baca463c2301c347" providerId="LiveId" clId="{B0DF43B8-D2E6-4946-9E76-6979574FAFEC}" dt="2019-02-20T03:46:42.952" v="1369" actId="478"/>
          <ac:spMkLst>
            <pc:docMk/>
            <pc:sldMk cId="2489457808" sldId="280"/>
            <ac:spMk id="26" creationId="{CC3B89B8-D1DD-47E9-95DD-BCFA1B4C972D}"/>
          </ac:spMkLst>
        </pc:spChg>
        <pc:spChg chg="del">
          <ac:chgData name="Sichao Zhang" userId="baca463c2301c347" providerId="LiveId" clId="{B0DF43B8-D2E6-4946-9E76-6979574FAFEC}" dt="2019-02-20T03:46:38.977" v="1368" actId="478"/>
          <ac:spMkLst>
            <pc:docMk/>
            <pc:sldMk cId="2489457808" sldId="280"/>
            <ac:spMk id="27" creationId="{FDC95711-F6AD-40AC-A3E3-0E0D5F444DD0}"/>
          </ac:spMkLst>
        </pc:spChg>
        <pc:spChg chg="del">
          <ac:chgData name="Sichao Zhang" userId="baca463c2301c347" providerId="LiveId" clId="{B0DF43B8-D2E6-4946-9E76-6979574FAFEC}" dt="2019-02-20T03:46:38.977" v="1368" actId="478"/>
          <ac:spMkLst>
            <pc:docMk/>
            <pc:sldMk cId="2489457808" sldId="280"/>
            <ac:spMk id="28" creationId="{1338FDE9-B526-474E-A055-AB08052F28A0}"/>
          </ac:spMkLst>
        </pc:spChg>
        <pc:spChg chg="del">
          <ac:chgData name="Sichao Zhang" userId="baca463c2301c347" providerId="LiveId" clId="{B0DF43B8-D2E6-4946-9E76-6979574FAFEC}" dt="2019-02-20T03:46:35.544" v="1367" actId="478"/>
          <ac:spMkLst>
            <pc:docMk/>
            <pc:sldMk cId="2489457808" sldId="280"/>
            <ac:spMk id="31" creationId="{6C4F9134-CF8F-4F56-AECA-1C4E8D4BEAA3}"/>
          </ac:spMkLst>
        </pc:spChg>
        <pc:spChg chg="add">
          <ac:chgData name="Sichao Zhang" userId="baca463c2301c347" providerId="LiveId" clId="{B0DF43B8-D2E6-4946-9E76-6979574FAFEC}" dt="2019-02-20T03:55:30.483" v="1414"/>
          <ac:spMkLst>
            <pc:docMk/>
            <pc:sldMk cId="2489457808" sldId="280"/>
            <ac:spMk id="32" creationId="{AC7429ED-B8DB-4AE7-BD42-E2A54AA1C943}"/>
          </ac:spMkLst>
        </pc:spChg>
        <pc:spChg chg="add">
          <ac:chgData name="Sichao Zhang" userId="baca463c2301c347" providerId="LiveId" clId="{B0DF43B8-D2E6-4946-9E76-6979574FAFEC}" dt="2019-02-20T03:55:30.483" v="1414"/>
          <ac:spMkLst>
            <pc:docMk/>
            <pc:sldMk cId="2489457808" sldId="280"/>
            <ac:spMk id="33" creationId="{9534412F-CD71-409A-BDA2-31C8192D7B2B}"/>
          </ac:spMkLst>
        </pc:spChg>
        <pc:spChg chg="add mod">
          <ac:chgData name="Sichao Zhang" userId="baca463c2301c347" providerId="LiveId" clId="{B0DF43B8-D2E6-4946-9E76-6979574FAFEC}" dt="2019-02-20T04:03:51.390" v="1454" actId="14100"/>
          <ac:spMkLst>
            <pc:docMk/>
            <pc:sldMk cId="2489457808" sldId="280"/>
            <ac:spMk id="34" creationId="{AD5E1C65-3534-4E28-923A-8D891C28B862}"/>
          </ac:spMkLst>
        </pc:spChg>
        <pc:spChg chg="add mod">
          <ac:chgData name="Sichao Zhang" userId="baca463c2301c347" providerId="LiveId" clId="{B0DF43B8-D2E6-4946-9E76-6979574FAFEC}" dt="2019-02-20T04:02:27.471" v="1444" actId="14100"/>
          <ac:spMkLst>
            <pc:docMk/>
            <pc:sldMk cId="2489457808" sldId="280"/>
            <ac:spMk id="35" creationId="{D2010930-A41D-4747-A975-87A7361A9DEE}"/>
          </ac:spMkLst>
        </pc:spChg>
        <pc:spChg chg="add mod">
          <ac:chgData name="Sichao Zhang" userId="baca463c2301c347" providerId="LiveId" clId="{B0DF43B8-D2E6-4946-9E76-6979574FAFEC}" dt="2019-02-20T18:08:35.962" v="1604" actId="12"/>
          <ac:spMkLst>
            <pc:docMk/>
            <pc:sldMk cId="2489457808" sldId="280"/>
            <ac:spMk id="36" creationId="{E5B75727-C69E-49ED-A687-B593FC390596}"/>
          </ac:spMkLst>
        </pc:spChg>
        <pc:picChg chg="del">
          <ac:chgData name="Sichao Zhang" userId="baca463c2301c347" providerId="LiveId" clId="{B0DF43B8-D2E6-4946-9E76-6979574FAFEC}" dt="2019-02-20T03:46:35.544" v="1367" actId="478"/>
          <ac:picMkLst>
            <pc:docMk/>
            <pc:sldMk cId="2489457808" sldId="280"/>
            <ac:picMk id="2" creationId="{9807A8DE-44FD-4906-9071-2BA60489282D}"/>
          </ac:picMkLst>
        </pc:picChg>
        <pc:picChg chg="add mod">
          <ac:chgData name="Sichao Zhang" userId="baca463c2301c347" providerId="LiveId" clId="{B0DF43B8-D2E6-4946-9E76-6979574FAFEC}" dt="2019-02-20T03:55:34.120" v="1415" actId="1076"/>
          <ac:picMkLst>
            <pc:docMk/>
            <pc:sldMk cId="2489457808" sldId="280"/>
            <ac:picMk id="3" creationId="{242F798C-9887-4FEF-BD6D-E63B27B26C2A}"/>
          </ac:picMkLst>
        </pc:picChg>
        <pc:picChg chg="del">
          <ac:chgData name="Sichao Zhang" userId="baca463c2301c347" providerId="LiveId" clId="{B0DF43B8-D2E6-4946-9E76-6979574FAFEC}" dt="2019-02-20T03:46:35.544" v="1367" actId="478"/>
          <ac:picMkLst>
            <pc:docMk/>
            <pc:sldMk cId="2489457808" sldId="280"/>
            <ac:picMk id="9" creationId="{F8381A5C-547E-47C7-B4EB-55AD22239C2C}"/>
          </ac:picMkLst>
        </pc:picChg>
        <pc:picChg chg="del">
          <ac:chgData name="Sichao Zhang" userId="baca463c2301c347" providerId="LiveId" clId="{B0DF43B8-D2E6-4946-9E76-6979574FAFEC}" dt="2019-02-20T03:46:35.544" v="1367" actId="478"/>
          <ac:picMkLst>
            <pc:docMk/>
            <pc:sldMk cId="2489457808" sldId="280"/>
            <ac:picMk id="11" creationId="{B436D10B-1F6B-435C-AD11-32F7C31F31B9}"/>
          </ac:picMkLst>
        </pc:picChg>
        <pc:picChg chg="add mod">
          <ac:chgData name="Sichao Zhang" userId="baca463c2301c347" providerId="LiveId" clId="{B0DF43B8-D2E6-4946-9E76-6979574FAFEC}" dt="2019-02-20T03:55:48.532" v="1418" actId="1076"/>
          <ac:picMkLst>
            <pc:docMk/>
            <pc:sldMk cId="2489457808" sldId="280"/>
            <ac:picMk id="13" creationId="{0CC3F185-5C79-4C90-9E78-799C8159024E}"/>
          </ac:picMkLst>
        </pc:picChg>
        <pc:picChg chg="add mod">
          <ac:chgData name="Sichao Zhang" userId="baca463c2301c347" providerId="LiveId" clId="{B0DF43B8-D2E6-4946-9E76-6979574FAFEC}" dt="2019-02-20T03:56:09.110" v="1421" actId="1076"/>
          <ac:picMkLst>
            <pc:docMk/>
            <pc:sldMk cId="2489457808" sldId="280"/>
            <ac:picMk id="14" creationId="{69D2E5E2-2CB3-41B4-A993-DBED6ECF08D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B864-D43B-42C9-9FFF-1F27D0D42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9614EB-4BFC-44B4-879E-C7840C5DD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41D2A7-5D0F-452B-9326-777C2CA7414F}"/>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5" name="Footer Placeholder 4">
            <a:extLst>
              <a:ext uri="{FF2B5EF4-FFF2-40B4-BE49-F238E27FC236}">
                <a16:creationId xmlns:a16="http://schemas.microsoft.com/office/drawing/2014/main" id="{6361C0B8-FA8B-41FF-9A90-A9693B522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BB13B-5088-48D7-A94D-5479DB96A16A}"/>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2187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DB04-B72A-4AD2-85BD-534701589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C6FEC-32C2-4C06-A386-2586D7A453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B005B-0529-4711-BE73-05090D2F4BE8}"/>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5" name="Footer Placeholder 4">
            <a:extLst>
              <a:ext uri="{FF2B5EF4-FFF2-40B4-BE49-F238E27FC236}">
                <a16:creationId xmlns:a16="http://schemas.microsoft.com/office/drawing/2014/main" id="{CCD5345E-4C0F-48D1-B3FF-0A3080FD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24B0-2426-41CC-A62E-CA42833449F2}"/>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137448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DBB78-9126-44ED-8082-2704A50C26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5457E1-11C1-4753-9FCF-3240B577B4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B62D4-FD97-41FF-BE8A-668A116AE4CA}"/>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5" name="Footer Placeholder 4">
            <a:extLst>
              <a:ext uri="{FF2B5EF4-FFF2-40B4-BE49-F238E27FC236}">
                <a16:creationId xmlns:a16="http://schemas.microsoft.com/office/drawing/2014/main" id="{5519E823-8132-40BB-8B04-29F498BC9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0AA86-A862-4E5F-83FC-64911DBCAF8D}"/>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417671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D823-7DDD-44DD-9F9E-5D67E13A5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8C6AC-3E2F-4F61-9658-4760A4A468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BCE00-30B2-4A78-81FC-4AA8FE74C445}"/>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5" name="Footer Placeholder 4">
            <a:extLst>
              <a:ext uri="{FF2B5EF4-FFF2-40B4-BE49-F238E27FC236}">
                <a16:creationId xmlns:a16="http://schemas.microsoft.com/office/drawing/2014/main" id="{8666ADB3-EDA1-4A56-A955-66F42D61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7F8D-FC0E-4B80-906A-83783A002472}"/>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262354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9153-C017-4F67-8172-1C6471A821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CF4F81-9C42-4697-B522-EB552F7C1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856B74-0263-4D2E-BD8C-75426415E4CE}"/>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5" name="Footer Placeholder 4">
            <a:extLst>
              <a:ext uri="{FF2B5EF4-FFF2-40B4-BE49-F238E27FC236}">
                <a16:creationId xmlns:a16="http://schemas.microsoft.com/office/drawing/2014/main" id="{817DCA2A-DC85-4EA9-9D0E-AC1BD5C1B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5AE05-2559-431C-96F6-22E7B2B41119}"/>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328196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FB4B-E8A3-4331-85F1-9AA9027DB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EDB316-6685-4107-8586-82DB65F5AD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0E6760-9F4F-48C1-B972-ADD4D29217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4FBE3C-9AC4-4094-9C85-C865688318BA}"/>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6" name="Footer Placeholder 5">
            <a:extLst>
              <a:ext uri="{FF2B5EF4-FFF2-40B4-BE49-F238E27FC236}">
                <a16:creationId xmlns:a16="http://schemas.microsoft.com/office/drawing/2014/main" id="{76555CD4-2C7E-4941-9C03-D07DE8B1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3C543-84A4-415B-A676-B600DF705BF9}"/>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386960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690A-C7A1-4DF1-8014-294943AF39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2AE00-FF84-4533-913D-42D1CE8EC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76273D-E82C-42DC-BA65-905B22D31F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40C74F-1A47-42D2-B6DE-D1D42580C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B124E7-FEF7-4DAF-876A-57EE5C544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017250-05DF-486B-BA7E-D529DD45E2AA}"/>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8" name="Footer Placeholder 7">
            <a:extLst>
              <a:ext uri="{FF2B5EF4-FFF2-40B4-BE49-F238E27FC236}">
                <a16:creationId xmlns:a16="http://schemas.microsoft.com/office/drawing/2014/main" id="{9B98D681-BBF7-4E8E-AAA8-AC8F227BE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C3BD28-B93D-415A-B6B2-FA21045A325D}"/>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227118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803-91EC-4F90-9F0F-0F19A5110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71F453-5DFD-413F-96A2-719D2469016E}"/>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4" name="Footer Placeholder 3">
            <a:extLst>
              <a:ext uri="{FF2B5EF4-FFF2-40B4-BE49-F238E27FC236}">
                <a16:creationId xmlns:a16="http://schemas.microsoft.com/office/drawing/2014/main" id="{753206B7-5281-4483-926C-4DABC2907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810270-6A2E-447A-BEE0-3EEBEF14658A}"/>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338503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0B122-1809-4093-A219-DA02238E505A}"/>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3" name="Footer Placeholder 2">
            <a:extLst>
              <a:ext uri="{FF2B5EF4-FFF2-40B4-BE49-F238E27FC236}">
                <a16:creationId xmlns:a16="http://schemas.microsoft.com/office/drawing/2014/main" id="{7A0F7930-4BAE-4F10-9F67-6D788DF17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C783B-D2E0-43D3-9C1D-C040496F9746}"/>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248714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4A3F-6642-4D57-B656-D736E84DB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29297-15F4-4A14-9339-7EBB26B8AE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750A94-F07E-4766-9F72-205C11F6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FC7218-7239-4810-BC21-E7131317BC62}"/>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6" name="Footer Placeholder 5">
            <a:extLst>
              <a:ext uri="{FF2B5EF4-FFF2-40B4-BE49-F238E27FC236}">
                <a16:creationId xmlns:a16="http://schemas.microsoft.com/office/drawing/2014/main" id="{F5880477-9B64-4D08-A970-05F9FD55E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D148D-8008-4829-9BEE-E956F9D92A56}"/>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311421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499A-EF7F-454C-AD31-1EC497325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A067E-9581-4D75-B91A-4D5CE9A4B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55369-3893-4664-B993-ED88B2C78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C0E6ED-706A-4472-B912-69A537B29AA1}"/>
              </a:ext>
            </a:extLst>
          </p:cNvPr>
          <p:cNvSpPr>
            <a:spLocks noGrp="1"/>
          </p:cNvSpPr>
          <p:nvPr>
            <p:ph type="dt" sz="half" idx="10"/>
          </p:nvPr>
        </p:nvSpPr>
        <p:spPr/>
        <p:txBody>
          <a:bodyPr/>
          <a:lstStyle/>
          <a:p>
            <a:fld id="{A5AF556B-C290-4071-A8F7-856B3A960C58}" type="datetimeFigureOut">
              <a:rPr lang="en-US" smtClean="0"/>
              <a:t>2/20/2019</a:t>
            </a:fld>
            <a:endParaRPr lang="en-US"/>
          </a:p>
        </p:txBody>
      </p:sp>
      <p:sp>
        <p:nvSpPr>
          <p:cNvPr id="6" name="Footer Placeholder 5">
            <a:extLst>
              <a:ext uri="{FF2B5EF4-FFF2-40B4-BE49-F238E27FC236}">
                <a16:creationId xmlns:a16="http://schemas.microsoft.com/office/drawing/2014/main" id="{C09EC074-E1A9-4AEF-85AC-398C278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ABAAD-CC3E-4026-8DF6-BDDE2AEE2749}"/>
              </a:ext>
            </a:extLst>
          </p:cNvPr>
          <p:cNvSpPr>
            <a:spLocks noGrp="1"/>
          </p:cNvSpPr>
          <p:nvPr>
            <p:ph type="sldNum" sz="quarter" idx="12"/>
          </p:nvPr>
        </p:nvSpPr>
        <p:spPr/>
        <p:txBody>
          <a:bodyPr/>
          <a:lstStyle/>
          <a:p>
            <a:fld id="{19BE870A-CB6D-40D2-9D67-1F197540833A}" type="slidenum">
              <a:rPr lang="en-US" smtClean="0"/>
              <a:t>‹#›</a:t>
            </a:fld>
            <a:endParaRPr lang="en-US"/>
          </a:p>
        </p:txBody>
      </p:sp>
    </p:spTree>
    <p:extLst>
      <p:ext uri="{BB962C8B-B14F-4D97-AF65-F5344CB8AC3E}">
        <p14:creationId xmlns:p14="http://schemas.microsoft.com/office/powerpoint/2010/main" val="311121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A86C2-60B1-4EBF-92FF-A7D44DC96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5AC2D-8BEF-4AB2-A1F3-1D1AAB7D4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14022-BB72-49A0-83E0-5AF025312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F556B-C290-4071-A8F7-856B3A960C58}" type="datetimeFigureOut">
              <a:rPr lang="en-US" smtClean="0"/>
              <a:t>2/20/2019</a:t>
            </a:fld>
            <a:endParaRPr lang="en-US"/>
          </a:p>
        </p:txBody>
      </p:sp>
      <p:sp>
        <p:nvSpPr>
          <p:cNvPr id="5" name="Footer Placeholder 4">
            <a:extLst>
              <a:ext uri="{FF2B5EF4-FFF2-40B4-BE49-F238E27FC236}">
                <a16:creationId xmlns:a16="http://schemas.microsoft.com/office/drawing/2014/main" id="{CD900ED1-336F-4FE6-9CCD-A32416573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661C98-E22E-4AFF-9A4F-4D4EA2E9D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E870A-CB6D-40D2-9D67-1F197540833A}" type="slidenum">
              <a:rPr lang="en-US" smtClean="0"/>
              <a:t>‹#›</a:t>
            </a:fld>
            <a:endParaRPr lang="en-US"/>
          </a:p>
        </p:txBody>
      </p:sp>
    </p:spTree>
    <p:extLst>
      <p:ext uri="{BB962C8B-B14F-4D97-AF65-F5344CB8AC3E}">
        <p14:creationId xmlns:p14="http://schemas.microsoft.com/office/powerpoint/2010/main" val="51924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1.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24.png"/><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27.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A89D43-C6B8-4332-9424-E67295871337}"/>
              </a:ext>
            </a:extLst>
          </p:cNvPr>
          <p:cNvPicPr>
            <a:picLocks noChangeAspect="1"/>
          </p:cNvPicPr>
          <p:nvPr/>
        </p:nvPicPr>
        <p:blipFill>
          <a:blip r:embed="rId2"/>
          <a:stretch>
            <a:fillRect/>
          </a:stretch>
        </p:blipFill>
        <p:spPr>
          <a:xfrm>
            <a:off x="619662" y="913212"/>
            <a:ext cx="3150454" cy="1828800"/>
          </a:xfrm>
          <a:prstGeom prst="rect">
            <a:avLst/>
          </a:prstGeom>
        </p:spPr>
      </p:pic>
      <p:pic>
        <p:nvPicPr>
          <p:cNvPr id="6" name="Picture 5">
            <a:extLst>
              <a:ext uri="{FF2B5EF4-FFF2-40B4-BE49-F238E27FC236}">
                <a16:creationId xmlns:a16="http://schemas.microsoft.com/office/drawing/2014/main" id="{F01C712B-4E21-4E58-AADA-D65E896BD72D}"/>
              </a:ext>
            </a:extLst>
          </p:cNvPr>
          <p:cNvPicPr>
            <a:picLocks noChangeAspect="1"/>
          </p:cNvPicPr>
          <p:nvPr/>
        </p:nvPicPr>
        <p:blipFill>
          <a:blip r:embed="rId3"/>
          <a:stretch>
            <a:fillRect/>
          </a:stretch>
        </p:blipFill>
        <p:spPr>
          <a:xfrm>
            <a:off x="4398548" y="876957"/>
            <a:ext cx="3150454" cy="1828800"/>
          </a:xfrm>
          <a:prstGeom prst="rect">
            <a:avLst/>
          </a:prstGeom>
        </p:spPr>
      </p:pic>
      <p:pic>
        <p:nvPicPr>
          <p:cNvPr id="8" name="Picture 7">
            <a:extLst>
              <a:ext uri="{FF2B5EF4-FFF2-40B4-BE49-F238E27FC236}">
                <a16:creationId xmlns:a16="http://schemas.microsoft.com/office/drawing/2014/main" id="{3A2986FE-494E-4AB2-A786-7181A0FAF9A0}"/>
              </a:ext>
            </a:extLst>
          </p:cNvPr>
          <p:cNvPicPr>
            <a:picLocks noChangeAspect="1"/>
          </p:cNvPicPr>
          <p:nvPr/>
        </p:nvPicPr>
        <p:blipFill>
          <a:blip r:embed="rId4"/>
          <a:stretch>
            <a:fillRect/>
          </a:stretch>
        </p:blipFill>
        <p:spPr>
          <a:xfrm>
            <a:off x="7928053" y="849554"/>
            <a:ext cx="3150454" cy="1828800"/>
          </a:xfrm>
          <a:prstGeom prst="rect">
            <a:avLst/>
          </a:prstGeom>
        </p:spPr>
      </p:pic>
      <p:sp>
        <p:nvSpPr>
          <p:cNvPr id="10" name="TextBox 9">
            <a:extLst>
              <a:ext uri="{FF2B5EF4-FFF2-40B4-BE49-F238E27FC236}">
                <a16:creationId xmlns:a16="http://schemas.microsoft.com/office/drawing/2014/main" id="{8FAD7331-5804-4B1E-AA85-304159A06400}"/>
              </a:ext>
            </a:extLst>
          </p:cNvPr>
          <p:cNvSpPr txBox="1"/>
          <p:nvPr/>
        </p:nvSpPr>
        <p:spPr>
          <a:xfrm>
            <a:off x="1939148" y="696946"/>
            <a:ext cx="1731523" cy="369332"/>
          </a:xfrm>
          <a:prstGeom prst="rect">
            <a:avLst/>
          </a:prstGeom>
          <a:noFill/>
        </p:spPr>
        <p:txBody>
          <a:bodyPr wrap="square" rtlCol="0">
            <a:spAutoFit/>
          </a:bodyPr>
          <a:lstStyle/>
          <a:p>
            <a:r>
              <a:rPr lang="en-US" dirty="0"/>
              <a:t>Ankle</a:t>
            </a:r>
          </a:p>
        </p:txBody>
      </p:sp>
      <p:sp>
        <p:nvSpPr>
          <p:cNvPr id="11" name="TextBox 10">
            <a:extLst>
              <a:ext uri="{FF2B5EF4-FFF2-40B4-BE49-F238E27FC236}">
                <a16:creationId xmlns:a16="http://schemas.microsoft.com/office/drawing/2014/main" id="{C4BBFE0E-1D39-4204-8C96-FDC43721D106}"/>
              </a:ext>
            </a:extLst>
          </p:cNvPr>
          <p:cNvSpPr txBox="1"/>
          <p:nvPr/>
        </p:nvSpPr>
        <p:spPr>
          <a:xfrm>
            <a:off x="5722844" y="658499"/>
            <a:ext cx="1731523" cy="369332"/>
          </a:xfrm>
          <a:prstGeom prst="rect">
            <a:avLst/>
          </a:prstGeom>
          <a:noFill/>
        </p:spPr>
        <p:txBody>
          <a:bodyPr wrap="square" rtlCol="0">
            <a:spAutoFit/>
          </a:bodyPr>
          <a:lstStyle/>
          <a:p>
            <a:r>
              <a:rPr lang="en-US" dirty="0"/>
              <a:t>Knee</a:t>
            </a:r>
          </a:p>
        </p:txBody>
      </p:sp>
      <p:sp>
        <p:nvSpPr>
          <p:cNvPr id="12" name="TextBox 11">
            <a:extLst>
              <a:ext uri="{FF2B5EF4-FFF2-40B4-BE49-F238E27FC236}">
                <a16:creationId xmlns:a16="http://schemas.microsoft.com/office/drawing/2014/main" id="{E1039138-F8D8-436A-969D-DCF4B1E237CA}"/>
              </a:ext>
            </a:extLst>
          </p:cNvPr>
          <p:cNvSpPr txBox="1"/>
          <p:nvPr/>
        </p:nvSpPr>
        <p:spPr>
          <a:xfrm>
            <a:off x="9346984" y="658499"/>
            <a:ext cx="1731523" cy="369332"/>
          </a:xfrm>
          <a:prstGeom prst="rect">
            <a:avLst/>
          </a:prstGeom>
          <a:noFill/>
        </p:spPr>
        <p:txBody>
          <a:bodyPr wrap="square" rtlCol="0">
            <a:spAutoFit/>
          </a:bodyPr>
          <a:lstStyle/>
          <a:p>
            <a:r>
              <a:rPr lang="en-US" dirty="0"/>
              <a:t>Hip</a:t>
            </a:r>
          </a:p>
        </p:txBody>
      </p:sp>
      <p:sp>
        <p:nvSpPr>
          <p:cNvPr id="13" name="TextBox 12">
            <a:extLst>
              <a:ext uri="{FF2B5EF4-FFF2-40B4-BE49-F238E27FC236}">
                <a16:creationId xmlns:a16="http://schemas.microsoft.com/office/drawing/2014/main" id="{D0B8AE64-0F87-471C-929B-94D5212BFF6D}"/>
              </a:ext>
            </a:extLst>
          </p:cNvPr>
          <p:cNvSpPr txBox="1"/>
          <p:nvPr/>
        </p:nvSpPr>
        <p:spPr>
          <a:xfrm>
            <a:off x="956281" y="393454"/>
            <a:ext cx="6402534" cy="369332"/>
          </a:xfrm>
          <a:prstGeom prst="rect">
            <a:avLst/>
          </a:prstGeom>
          <a:noFill/>
        </p:spPr>
        <p:txBody>
          <a:bodyPr wrap="square" rtlCol="0">
            <a:spAutoFit/>
          </a:bodyPr>
          <a:lstStyle/>
          <a:p>
            <a:r>
              <a:rPr lang="en-US" b="1" dirty="0"/>
              <a:t>Fourier Analysis of Reference Joint Angles</a:t>
            </a:r>
          </a:p>
        </p:txBody>
      </p:sp>
      <p:sp>
        <p:nvSpPr>
          <p:cNvPr id="14" name="TextBox 13">
            <a:extLst>
              <a:ext uri="{FF2B5EF4-FFF2-40B4-BE49-F238E27FC236}">
                <a16:creationId xmlns:a16="http://schemas.microsoft.com/office/drawing/2014/main" id="{B8A0298B-4DB6-4CF0-BF51-02C1E71344A7}"/>
              </a:ext>
            </a:extLst>
          </p:cNvPr>
          <p:cNvSpPr txBox="1"/>
          <p:nvPr/>
        </p:nvSpPr>
        <p:spPr>
          <a:xfrm>
            <a:off x="2793443" y="1034143"/>
            <a:ext cx="767443" cy="400110"/>
          </a:xfrm>
          <a:prstGeom prst="rect">
            <a:avLst/>
          </a:prstGeom>
          <a:noFill/>
        </p:spPr>
        <p:txBody>
          <a:bodyPr wrap="square" rtlCol="0">
            <a:spAutoFit/>
          </a:bodyPr>
          <a:lstStyle/>
          <a:p>
            <a:r>
              <a:rPr lang="en-US" sz="1000" dirty="0">
                <a:solidFill>
                  <a:schemeClr val="accent1"/>
                </a:solidFill>
              </a:rPr>
              <a:t>Normal</a:t>
            </a:r>
          </a:p>
          <a:p>
            <a:r>
              <a:rPr lang="en-US" sz="1000" dirty="0">
                <a:solidFill>
                  <a:schemeClr val="accent2"/>
                </a:solidFill>
              </a:rPr>
              <a:t>Foot Drop</a:t>
            </a:r>
          </a:p>
        </p:txBody>
      </p:sp>
      <p:pic>
        <p:nvPicPr>
          <p:cNvPr id="19" name="Picture 18">
            <a:extLst>
              <a:ext uri="{FF2B5EF4-FFF2-40B4-BE49-F238E27FC236}">
                <a16:creationId xmlns:a16="http://schemas.microsoft.com/office/drawing/2014/main" id="{266B6984-20E1-4FFA-A9C9-0A90AE2B9057}"/>
              </a:ext>
            </a:extLst>
          </p:cNvPr>
          <p:cNvPicPr>
            <a:picLocks noChangeAspect="1"/>
          </p:cNvPicPr>
          <p:nvPr/>
        </p:nvPicPr>
        <p:blipFill>
          <a:blip r:embed="rId5"/>
          <a:stretch>
            <a:fillRect/>
          </a:stretch>
        </p:blipFill>
        <p:spPr>
          <a:xfrm>
            <a:off x="183599" y="2823313"/>
            <a:ext cx="3774374" cy="2286000"/>
          </a:xfrm>
          <a:prstGeom prst="rect">
            <a:avLst/>
          </a:prstGeom>
        </p:spPr>
      </p:pic>
      <p:pic>
        <p:nvPicPr>
          <p:cNvPr id="25" name="Picture 24">
            <a:extLst>
              <a:ext uri="{FF2B5EF4-FFF2-40B4-BE49-F238E27FC236}">
                <a16:creationId xmlns:a16="http://schemas.microsoft.com/office/drawing/2014/main" id="{8414BB59-5A8A-41AC-B551-92AE1E9752A7}"/>
              </a:ext>
            </a:extLst>
          </p:cNvPr>
          <p:cNvPicPr>
            <a:picLocks noChangeAspect="1"/>
          </p:cNvPicPr>
          <p:nvPr/>
        </p:nvPicPr>
        <p:blipFill>
          <a:blip r:embed="rId6"/>
          <a:stretch>
            <a:fillRect/>
          </a:stretch>
        </p:blipFill>
        <p:spPr>
          <a:xfrm>
            <a:off x="4306105" y="2823313"/>
            <a:ext cx="3712793" cy="2286000"/>
          </a:xfrm>
          <a:prstGeom prst="rect">
            <a:avLst/>
          </a:prstGeom>
        </p:spPr>
      </p:pic>
      <p:sp>
        <p:nvSpPr>
          <p:cNvPr id="26" name="TextBox 25">
            <a:extLst>
              <a:ext uri="{FF2B5EF4-FFF2-40B4-BE49-F238E27FC236}">
                <a16:creationId xmlns:a16="http://schemas.microsoft.com/office/drawing/2014/main" id="{819949A9-FF3E-4FF2-9DA1-63FAA2F21419}"/>
              </a:ext>
            </a:extLst>
          </p:cNvPr>
          <p:cNvSpPr txBox="1"/>
          <p:nvPr/>
        </p:nvSpPr>
        <p:spPr>
          <a:xfrm>
            <a:off x="347522" y="1130531"/>
            <a:ext cx="461665" cy="1547823"/>
          </a:xfrm>
          <a:prstGeom prst="rect">
            <a:avLst/>
          </a:prstGeom>
          <a:noFill/>
        </p:spPr>
        <p:txBody>
          <a:bodyPr vert="eaVert" wrap="square" rtlCol="0">
            <a:spAutoFit/>
          </a:bodyPr>
          <a:lstStyle/>
          <a:p>
            <a:r>
              <a:rPr lang="en-US" dirty="0"/>
              <a:t>Reference 1</a:t>
            </a:r>
          </a:p>
        </p:txBody>
      </p:sp>
      <p:pic>
        <p:nvPicPr>
          <p:cNvPr id="27" name="Picture 26">
            <a:extLst>
              <a:ext uri="{FF2B5EF4-FFF2-40B4-BE49-F238E27FC236}">
                <a16:creationId xmlns:a16="http://schemas.microsoft.com/office/drawing/2014/main" id="{65F1E337-09A2-4946-96DF-0614DD10DCA1}"/>
              </a:ext>
            </a:extLst>
          </p:cNvPr>
          <p:cNvPicPr>
            <a:picLocks noChangeAspect="1"/>
          </p:cNvPicPr>
          <p:nvPr/>
        </p:nvPicPr>
        <p:blipFill>
          <a:blip r:embed="rId7"/>
          <a:stretch>
            <a:fillRect/>
          </a:stretch>
        </p:blipFill>
        <p:spPr>
          <a:xfrm>
            <a:off x="8349234" y="2823313"/>
            <a:ext cx="3659167" cy="2286000"/>
          </a:xfrm>
          <a:prstGeom prst="rect">
            <a:avLst/>
          </a:prstGeom>
        </p:spPr>
      </p:pic>
      <p:sp>
        <p:nvSpPr>
          <p:cNvPr id="28" name="Rectangle 27">
            <a:extLst>
              <a:ext uri="{FF2B5EF4-FFF2-40B4-BE49-F238E27FC236}">
                <a16:creationId xmlns:a16="http://schemas.microsoft.com/office/drawing/2014/main" id="{68154CEE-45D2-48F6-98D4-29B0B3B48846}"/>
              </a:ext>
            </a:extLst>
          </p:cNvPr>
          <p:cNvSpPr/>
          <p:nvPr/>
        </p:nvSpPr>
        <p:spPr>
          <a:xfrm>
            <a:off x="347522" y="3812499"/>
            <a:ext cx="138618" cy="989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6F802EC-A4AC-4BDB-83CA-3B9324E20152}"/>
              </a:ext>
            </a:extLst>
          </p:cNvPr>
          <p:cNvSpPr/>
          <p:nvPr/>
        </p:nvSpPr>
        <p:spPr>
          <a:xfrm>
            <a:off x="1465462" y="1029104"/>
            <a:ext cx="979714" cy="9892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666D02D-FA8B-4ABE-A9CB-E0374311A03C}"/>
              </a:ext>
            </a:extLst>
          </p:cNvPr>
          <p:cNvSpPr/>
          <p:nvPr/>
        </p:nvSpPr>
        <p:spPr>
          <a:xfrm>
            <a:off x="517339" y="2976476"/>
            <a:ext cx="138618" cy="15198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DAED76-2AED-45A0-AF04-838DF2E10C67}"/>
              </a:ext>
            </a:extLst>
          </p:cNvPr>
          <p:cNvSpPr/>
          <p:nvPr/>
        </p:nvSpPr>
        <p:spPr>
          <a:xfrm>
            <a:off x="7152112" y="6039412"/>
            <a:ext cx="3828809" cy="553998"/>
          </a:xfrm>
          <a:prstGeom prst="rect">
            <a:avLst/>
          </a:prstGeom>
        </p:spPr>
        <p:txBody>
          <a:bodyPr wrap="square">
            <a:spAutoFit/>
          </a:bodyPr>
          <a:lstStyle/>
          <a:p>
            <a:r>
              <a:rPr lang="en-US" sz="1000" i="1" dirty="0">
                <a:latin typeface="Verdana" panose="020B0604030504040204" pitchFamily="34" charset="0"/>
              </a:rPr>
              <a:t>“Fourier transform of a constant is an impulse function at zero frequency, and that the amplitude of the impulse is the constant value.” [1]</a:t>
            </a:r>
            <a:endParaRPr lang="en-US" sz="1000" dirty="0"/>
          </a:p>
        </p:txBody>
      </p:sp>
      <p:sp>
        <p:nvSpPr>
          <p:cNvPr id="54" name="Rectangle 53">
            <a:extLst>
              <a:ext uri="{FF2B5EF4-FFF2-40B4-BE49-F238E27FC236}">
                <a16:creationId xmlns:a16="http://schemas.microsoft.com/office/drawing/2014/main" id="{FB00B3C8-9EBF-40DA-BA8C-993DA994D7FD}"/>
              </a:ext>
            </a:extLst>
          </p:cNvPr>
          <p:cNvSpPr/>
          <p:nvPr/>
        </p:nvSpPr>
        <p:spPr>
          <a:xfrm>
            <a:off x="7117951" y="6553287"/>
            <a:ext cx="5501768" cy="230832"/>
          </a:xfrm>
          <a:prstGeom prst="rect">
            <a:avLst/>
          </a:prstGeom>
        </p:spPr>
        <p:txBody>
          <a:bodyPr wrap="square">
            <a:spAutoFit/>
          </a:bodyPr>
          <a:lstStyle/>
          <a:p>
            <a:r>
              <a:rPr lang="en-US" sz="900" i="1" dirty="0">
                <a:latin typeface="Verdana" panose="020B0604030504040204" pitchFamily="34" charset="0"/>
              </a:rPr>
              <a:t>[1] https://www.chem.purdue.edu/courses/chm621/text/ft/basic/fandt/fandt.htm</a:t>
            </a:r>
            <a:endParaRPr lang="en-US" sz="900" dirty="0"/>
          </a:p>
        </p:txBody>
      </p:sp>
      <p:sp>
        <p:nvSpPr>
          <p:cNvPr id="57" name="Rectangle 56">
            <a:extLst>
              <a:ext uri="{FF2B5EF4-FFF2-40B4-BE49-F238E27FC236}">
                <a16:creationId xmlns:a16="http://schemas.microsoft.com/office/drawing/2014/main" id="{5AE6FD6B-7F0E-47C8-881E-0C7AAD9538B5}"/>
              </a:ext>
            </a:extLst>
          </p:cNvPr>
          <p:cNvSpPr/>
          <p:nvPr/>
        </p:nvSpPr>
        <p:spPr>
          <a:xfrm>
            <a:off x="2490071" y="1555184"/>
            <a:ext cx="979714" cy="989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F481326-744C-4560-984C-B6CA06919948}"/>
              </a:ext>
            </a:extLst>
          </p:cNvPr>
          <p:cNvSpPr txBox="1"/>
          <p:nvPr/>
        </p:nvSpPr>
        <p:spPr>
          <a:xfrm>
            <a:off x="57765" y="5135749"/>
            <a:ext cx="4719766" cy="1600438"/>
          </a:xfrm>
          <a:prstGeom prst="rect">
            <a:avLst/>
          </a:prstGeom>
          <a:noFill/>
        </p:spPr>
        <p:txBody>
          <a:bodyPr wrap="square" rtlCol="0">
            <a:spAutoFit/>
          </a:bodyPr>
          <a:lstStyle/>
          <a:p>
            <a:r>
              <a:rPr lang="en-US" altLang="zh-CN" sz="1200" dirty="0"/>
              <a:t>At frequency zero, foot drop shows lower amplitude than normal, which means the curve of foot drop that is nearly constant tends to have smaller magnitude. This happens to match the foot drop gait pattern during swing phase. </a:t>
            </a:r>
            <a:r>
              <a:rPr lang="en-US" altLang="zh-CN" sz="1200" dirty="0">
                <a:solidFill>
                  <a:srgbClr val="FF0000"/>
                </a:solidFill>
              </a:rPr>
              <a:t>(red)</a:t>
            </a:r>
          </a:p>
          <a:p>
            <a:r>
              <a:rPr lang="en-US" altLang="zh-CN" sz="1200" dirty="0"/>
              <a:t>Later at higher frequency, the amplitude of foot drop increases to the peak much higher than normal. This also match the </a:t>
            </a:r>
            <a:r>
              <a:rPr lang="en-US" altLang="zh-CN" sz="1200" dirty="0">
                <a:solidFill>
                  <a:srgbClr val="0070C0"/>
                </a:solidFill>
              </a:rPr>
              <a:t>(blue) </a:t>
            </a:r>
            <a:r>
              <a:rPr lang="en-US" altLang="zh-CN" sz="1200" dirty="0"/>
              <a:t>during stance phase.</a:t>
            </a:r>
            <a:endParaRPr lang="en-US" altLang="zh-CN" sz="1200" dirty="0">
              <a:solidFill>
                <a:srgbClr val="0070C0"/>
              </a:solidFill>
            </a:endParaRPr>
          </a:p>
          <a:p>
            <a:endParaRPr lang="en-US" sz="1400" dirty="0">
              <a:solidFill>
                <a:srgbClr val="FF0000"/>
              </a:solidFill>
            </a:endParaRPr>
          </a:p>
        </p:txBody>
      </p:sp>
      <p:sp>
        <p:nvSpPr>
          <p:cNvPr id="58" name="TextBox 57">
            <a:extLst>
              <a:ext uri="{FF2B5EF4-FFF2-40B4-BE49-F238E27FC236}">
                <a16:creationId xmlns:a16="http://schemas.microsoft.com/office/drawing/2014/main" id="{A5094FA3-B925-4793-8DBA-F7622E9B39EF}"/>
              </a:ext>
            </a:extLst>
          </p:cNvPr>
          <p:cNvSpPr txBox="1"/>
          <p:nvPr/>
        </p:nvSpPr>
        <p:spPr>
          <a:xfrm>
            <a:off x="5930113" y="5135749"/>
            <a:ext cx="4719766" cy="646331"/>
          </a:xfrm>
          <a:prstGeom prst="rect">
            <a:avLst/>
          </a:prstGeom>
          <a:noFill/>
        </p:spPr>
        <p:txBody>
          <a:bodyPr wrap="square" rtlCol="0">
            <a:spAutoFit/>
          </a:bodyPr>
          <a:lstStyle/>
          <a:p>
            <a:r>
              <a:rPr lang="en-US" altLang="zh-CN" sz="1200" dirty="0"/>
              <a:t>The amplitudes of foot drop gait FT are generally higher than normal at any frequency,</a:t>
            </a:r>
            <a:r>
              <a:rPr lang="zh-CN" altLang="en-US" sz="1200" dirty="0"/>
              <a:t> </a:t>
            </a:r>
            <a:r>
              <a:rPr lang="en-US" altLang="zh-CN" sz="1200" dirty="0"/>
              <a:t>which</a:t>
            </a:r>
            <a:r>
              <a:rPr lang="zh-CN" altLang="en-US" sz="1200" dirty="0"/>
              <a:t> </a:t>
            </a:r>
            <a:r>
              <a:rPr lang="en-US" altLang="zh-CN" sz="1200" dirty="0"/>
              <a:t>means</a:t>
            </a:r>
            <a:r>
              <a:rPr lang="zh-CN" altLang="en-US" sz="1200" dirty="0"/>
              <a:t> </a:t>
            </a:r>
            <a:r>
              <a:rPr lang="en-US" altLang="zh-CN" sz="1200" dirty="0"/>
              <a:t>foot</a:t>
            </a:r>
            <a:r>
              <a:rPr lang="zh-CN" altLang="en-US" sz="1200" dirty="0"/>
              <a:t> </a:t>
            </a:r>
            <a:r>
              <a:rPr lang="en-US" altLang="zh-CN" sz="1200" dirty="0"/>
              <a:t>drop</a:t>
            </a:r>
            <a:r>
              <a:rPr lang="zh-CN" altLang="en-US" sz="1200" dirty="0"/>
              <a:t> </a:t>
            </a:r>
            <a:r>
              <a:rPr lang="en-US" altLang="zh-CN" sz="1200" dirty="0"/>
              <a:t>knee and hip joint angles are higher than normal.</a:t>
            </a:r>
            <a:endParaRPr lang="en-US" sz="1200" dirty="0">
              <a:solidFill>
                <a:srgbClr val="FF0000"/>
              </a:solidFill>
            </a:endParaRPr>
          </a:p>
        </p:txBody>
      </p:sp>
      <p:sp>
        <p:nvSpPr>
          <p:cNvPr id="59" name="TextBox 58">
            <a:extLst>
              <a:ext uri="{FF2B5EF4-FFF2-40B4-BE49-F238E27FC236}">
                <a16:creationId xmlns:a16="http://schemas.microsoft.com/office/drawing/2014/main" id="{03EDD882-C7A9-4D35-BE43-EA2119D7587A}"/>
              </a:ext>
            </a:extLst>
          </p:cNvPr>
          <p:cNvSpPr txBox="1"/>
          <p:nvPr/>
        </p:nvSpPr>
        <p:spPr>
          <a:xfrm>
            <a:off x="1295694"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60" name="TextBox 59">
            <a:extLst>
              <a:ext uri="{FF2B5EF4-FFF2-40B4-BE49-F238E27FC236}">
                <a16:creationId xmlns:a16="http://schemas.microsoft.com/office/drawing/2014/main" id="{D387349D-A12A-4A42-87B1-D42A38FE3994}"/>
              </a:ext>
            </a:extLst>
          </p:cNvPr>
          <p:cNvSpPr txBox="1"/>
          <p:nvPr/>
        </p:nvSpPr>
        <p:spPr>
          <a:xfrm>
            <a:off x="5260421"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63" name="TextBox 62">
            <a:extLst>
              <a:ext uri="{FF2B5EF4-FFF2-40B4-BE49-F238E27FC236}">
                <a16:creationId xmlns:a16="http://schemas.microsoft.com/office/drawing/2014/main" id="{806BE8FB-822A-4C96-B7F5-F6183D2AEF3C}"/>
              </a:ext>
            </a:extLst>
          </p:cNvPr>
          <p:cNvSpPr txBox="1"/>
          <p:nvPr/>
        </p:nvSpPr>
        <p:spPr>
          <a:xfrm>
            <a:off x="9329850" y="2588123"/>
            <a:ext cx="2149429" cy="307777"/>
          </a:xfrm>
          <a:prstGeom prst="rect">
            <a:avLst/>
          </a:prstGeom>
          <a:noFill/>
        </p:spPr>
        <p:txBody>
          <a:bodyPr wrap="square" rtlCol="0">
            <a:spAutoFit/>
          </a:bodyPr>
          <a:lstStyle/>
          <a:p>
            <a:r>
              <a:rPr lang="en-US" altLang="zh-CN" sz="1400" dirty="0"/>
              <a:t>Frequency Spectrum</a:t>
            </a:r>
            <a:endParaRPr lang="en-US" sz="1400" dirty="0"/>
          </a:p>
        </p:txBody>
      </p:sp>
    </p:spTree>
    <p:extLst>
      <p:ext uri="{BB962C8B-B14F-4D97-AF65-F5344CB8AC3E}">
        <p14:creationId xmlns:p14="http://schemas.microsoft.com/office/powerpoint/2010/main" val="29454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AD7331-5804-4B1E-AA85-304159A06400}"/>
              </a:ext>
            </a:extLst>
          </p:cNvPr>
          <p:cNvSpPr txBox="1"/>
          <p:nvPr/>
        </p:nvSpPr>
        <p:spPr>
          <a:xfrm>
            <a:off x="2199801" y="747718"/>
            <a:ext cx="1731523" cy="369332"/>
          </a:xfrm>
          <a:prstGeom prst="rect">
            <a:avLst/>
          </a:prstGeom>
          <a:noFill/>
        </p:spPr>
        <p:txBody>
          <a:bodyPr wrap="square" rtlCol="0">
            <a:spAutoFit/>
          </a:bodyPr>
          <a:lstStyle/>
          <a:p>
            <a:r>
              <a:rPr lang="en-US" dirty="0"/>
              <a:t>Ankle</a:t>
            </a:r>
          </a:p>
        </p:txBody>
      </p:sp>
      <p:sp>
        <p:nvSpPr>
          <p:cNvPr id="11" name="TextBox 10">
            <a:extLst>
              <a:ext uri="{FF2B5EF4-FFF2-40B4-BE49-F238E27FC236}">
                <a16:creationId xmlns:a16="http://schemas.microsoft.com/office/drawing/2014/main" id="{C4BBFE0E-1D39-4204-8C96-FDC43721D106}"/>
              </a:ext>
            </a:extLst>
          </p:cNvPr>
          <p:cNvSpPr txBox="1"/>
          <p:nvPr/>
        </p:nvSpPr>
        <p:spPr>
          <a:xfrm>
            <a:off x="5736608" y="664811"/>
            <a:ext cx="1731523" cy="369332"/>
          </a:xfrm>
          <a:prstGeom prst="rect">
            <a:avLst/>
          </a:prstGeom>
          <a:noFill/>
        </p:spPr>
        <p:txBody>
          <a:bodyPr wrap="square" rtlCol="0">
            <a:spAutoFit/>
          </a:bodyPr>
          <a:lstStyle/>
          <a:p>
            <a:r>
              <a:rPr lang="en-US" dirty="0"/>
              <a:t>Knee</a:t>
            </a:r>
          </a:p>
        </p:txBody>
      </p:sp>
      <p:sp>
        <p:nvSpPr>
          <p:cNvPr id="12" name="TextBox 11">
            <a:extLst>
              <a:ext uri="{FF2B5EF4-FFF2-40B4-BE49-F238E27FC236}">
                <a16:creationId xmlns:a16="http://schemas.microsoft.com/office/drawing/2014/main" id="{E1039138-F8D8-436A-969D-DCF4B1E237CA}"/>
              </a:ext>
            </a:extLst>
          </p:cNvPr>
          <p:cNvSpPr txBox="1"/>
          <p:nvPr/>
        </p:nvSpPr>
        <p:spPr>
          <a:xfrm>
            <a:off x="9351531" y="664811"/>
            <a:ext cx="1731523" cy="369332"/>
          </a:xfrm>
          <a:prstGeom prst="rect">
            <a:avLst/>
          </a:prstGeom>
          <a:noFill/>
        </p:spPr>
        <p:txBody>
          <a:bodyPr wrap="square" rtlCol="0">
            <a:spAutoFit/>
          </a:bodyPr>
          <a:lstStyle/>
          <a:p>
            <a:r>
              <a:rPr lang="en-US" dirty="0"/>
              <a:t>Hip</a:t>
            </a:r>
          </a:p>
        </p:txBody>
      </p:sp>
      <p:sp>
        <p:nvSpPr>
          <p:cNvPr id="13" name="TextBox 12">
            <a:extLst>
              <a:ext uri="{FF2B5EF4-FFF2-40B4-BE49-F238E27FC236}">
                <a16:creationId xmlns:a16="http://schemas.microsoft.com/office/drawing/2014/main" id="{D0B8AE64-0F87-471C-929B-94D5212BFF6D}"/>
              </a:ext>
            </a:extLst>
          </p:cNvPr>
          <p:cNvSpPr txBox="1"/>
          <p:nvPr/>
        </p:nvSpPr>
        <p:spPr>
          <a:xfrm>
            <a:off x="956281" y="393454"/>
            <a:ext cx="6402534" cy="369332"/>
          </a:xfrm>
          <a:prstGeom prst="rect">
            <a:avLst/>
          </a:prstGeom>
          <a:noFill/>
        </p:spPr>
        <p:txBody>
          <a:bodyPr wrap="square" rtlCol="0">
            <a:spAutoFit/>
          </a:bodyPr>
          <a:lstStyle/>
          <a:p>
            <a:r>
              <a:rPr lang="en-US" b="1" dirty="0"/>
              <a:t>Fourier Analysis of Reference Joint Angles</a:t>
            </a:r>
          </a:p>
        </p:txBody>
      </p:sp>
      <p:pic>
        <p:nvPicPr>
          <p:cNvPr id="15" name="Picture 14">
            <a:extLst>
              <a:ext uri="{FF2B5EF4-FFF2-40B4-BE49-F238E27FC236}">
                <a16:creationId xmlns:a16="http://schemas.microsoft.com/office/drawing/2014/main" id="{1022B4F9-1905-49E5-85AC-1F00C2368F81}"/>
              </a:ext>
            </a:extLst>
          </p:cNvPr>
          <p:cNvPicPr>
            <a:picLocks noChangeAspect="1"/>
          </p:cNvPicPr>
          <p:nvPr/>
        </p:nvPicPr>
        <p:blipFill>
          <a:blip r:embed="rId2"/>
          <a:stretch>
            <a:fillRect/>
          </a:stretch>
        </p:blipFill>
        <p:spPr>
          <a:xfrm>
            <a:off x="869270" y="932384"/>
            <a:ext cx="3150454" cy="1828800"/>
          </a:xfrm>
          <a:prstGeom prst="rect">
            <a:avLst/>
          </a:prstGeom>
        </p:spPr>
      </p:pic>
      <p:sp>
        <p:nvSpPr>
          <p:cNvPr id="16" name="TextBox 15">
            <a:extLst>
              <a:ext uri="{FF2B5EF4-FFF2-40B4-BE49-F238E27FC236}">
                <a16:creationId xmlns:a16="http://schemas.microsoft.com/office/drawing/2014/main" id="{6C8CDD74-C09C-4175-BC00-808C244E3F72}"/>
              </a:ext>
            </a:extLst>
          </p:cNvPr>
          <p:cNvSpPr txBox="1"/>
          <p:nvPr/>
        </p:nvSpPr>
        <p:spPr>
          <a:xfrm>
            <a:off x="3065563" y="1034143"/>
            <a:ext cx="767443" cy="400110"/>
          </a:xfrm>
          <a:prstGeom prst="rect">
            <a:avLst/>
          </a:prstGeom>
          <a:noFill/>
        </p:spPr>
        <p:txBody>
          <a:bodyPr wrap="square" rtlCol="0">
            <a:spAutoFit/>
          </a:bodyPr>
          <a:lstStyle/>
          <a:p>
            <a:r>
              <a:rPr lang="en-US" sz="1000" dirty="0">
                <a:solidFill>
                  <a:schemeClr val="accent1"/>
                </a:solidFill>
              </a:rPr>
              <a:t>Normal</a:t>
            </a:r>
          </a:p>
          <a:p>
            <a:r>
              <a:rPr lang="en-US" sz="1000" dirty="0">
                <a:solidFill>
                  <a:schemeClr val="accent2"/>
                </a:solidFill>
              </a:rPr>
              <a:t>Foot Drop</a:t>
            </a:r>
          </a:p>
        </p:txBody>
      </p:sp>
      <p:pic>
        <p:nvPicPr>
          <p:cNvPr id="18" name="Picture 17">
            <a:extLst>
              <a:ext uri="{FF2B5EF4-FFF2-40B4-BE49-F238E27FC236}">
                <a16:creationId xmlns:a16="http://schemas.microsoft.com/office/drawing/2014/main" id="{302A5302-1E04-49B2-9F90-8614DD1EABCE}"/>
              </a:ext>
            </a:extLst>
          </p:cNvPr>
          <p:cNvPicPr>
            <a:picLocks noChangeAspect="1"/>
          </p:cNvPicPr>
          <p:nvPr/>
        </p:nvPicPr>
        <p:blipFill>
          <a:blip r:embed="rId3"/>
          <a:stretch>
            <a:fillRect/>
          </a:stretch>
        </p:blipFill>
        <p:spPr>
          <a:xfrm>
            <a:off x="4464210" y="932384"/>
            <a:ext cx="3150454" cy="1828800"/>
          </a:xfrm>
          <a:prstGeom prst="rect">
            <a:avLst/>
          </a:prstGeom>
        </p:spPr>
      </p:pic>
      <p:pic>
        <p:nvPicPr>
          <p:cNvPr id="20" name="Picture 19">
            <a:extLst>
              <a:ext uri="{FF2B5EF4-FFF2-40B4-BE49-F238E27FC236}">
                <a16:creationId xmlns:a16="http://schemas.microsoft.com/office/drawing/2014/main" id="{040BB0B8-EBA1-4B1D-8255-4E9E6F2ECE28}"/>
              </a:ext>
            </a:extLst>
          </p:cNvPr>
          <p:cNvPicPr>
            <a:picLocks noChangeAspect="1"/>
          </p:cNvPicPr>
          <p:nvPr/>
        </p:nvPicPr>
        <p:blipFill>
          <a:blip r:embed="rId4"/>
          <a:stretch>
            <a:fillRect/>
          </a:stretch>
        </p:blipFill>
        <p:spPr>
          <a:xfrm>
            <a:off x="7970750" y="932384"/>
            <a:ext cx="3150454" cy="1828800"/>
          </a:xfrm>
          <a:prstGeom prst="rect">
            <a:avLst/>
          </a:prstGeom>
        </p:spPr>
      </p:pic>
      <p:sp>
        <p:nvSpPr>
          <p:cNvPr id="35" name="TextBox 34">
            <a:extLst>
              <a:ext uri="{FF2B5EF4-FFF2-40B4-BE49-F238E27FC236}">
                <a16:creationId xmlns:a16="http://schemas.microsoft.com/office/drawing/2014/main" id="{55EB2E9B-3CCC-403E-88A9-EC6AB700A74B}"/>
              </a:ext>
            </a:extLst>
          </p:cNvPr>
          <p:cNvSpPr txBox="1"/>
          <p:nvPr/>
        </p:nvSpPr>
        <p:spPr>
          <a:xfrm>
            <a:off x="347522" y="1130531"/>
            <a:ext cx="461665" cy="1547823"/>
          </a:xfrm>
          <a:prstGeom prst="rect">
            <a:avLst/>
          </a:prstGeom>
          <a:noFill/>
        </p:spPr>
        <p:txBody>
          <a:bodyPr vert="eaVert" wrap="square" rtlCol="0">
            <a:spAutoFit/>
          </a:bodyPr>
          <a:lstStyle/>
          <a:p>
            <a:r>
              <a:rPr lang="en-US" dirty="0"/>
              <a:t>Reference 2</a:t>
            </a:r>
          </a:p>
        </p:txBody>
      </p:sp>
      <p:pic>
        <p:nvPicPr>
          <p:cNvPr id="7" name="Picture 6">
            <a:extLst>
              <a:ext uri="{FF2B5EF4-FFF2-40B4-BE49-F238E27FC236}">
                <a16:creationId xmlns:a16="http://schemas.microsoft.com/office/drawing/2014/main" id="{36BFEFFD-E211-4D57-A13B-131D9B23337E}"/>
              </a:ext>
            </a:extLst>
          </p:cNvPr>
          <p:cNvPicPr>
            <a:picLocks noChangeAspect="1"/>
          </p:cNvPicPr>
          <p:nvPr/>
        </p:nvPicPr>
        <p:blipFill>
          <a:blip r:embed="rId5"/>
          <a:stretch>
            <a:fillRect/>
          </a:stretch>
        </p:blipFill>
        <p:spPr>
          <a:xfrm>
            <a:off x="249694" y="2827789"/>
            <a:ext cx="3881209" cy="2286000"/>
          </a:xfrm>
          <a:prstGeom prst="rect">
            <a:avLst/>
          </a:prstGeom>
        </p:spPr>
      </p:pic>
      <p:pic>
        <p:nvPicPr>
          <p:cNvPr id="9" name="Picture 8">
            <a:extLst>
              <a:ext uri="{FF2B5EF4-FFF2-40B4-BE49-F238E27FC236}">
                <a16:creationId xmlns:a16="http://schemas.microsoft.com/office/drawing/2014/main" id="{2E7D858D-5005-4360-BA61-7656E44309C4}"/>
              </a:ext>
            </a:extLst>
          </p:cNvPr>
          <p:cNvPicPr>
            <a:picLocks noChangeAspect="1"/>
          </p:cNvPicPr>
          <p:nvPr/>
        </p:nvPicPr>
        <p:blipFill>
          <a:blip r:embed="rId6"/>
          <a:stretch>
            <a:fillRect/>
          </a:stretch>
        </p:blipFill>
        <p:spPr>
          <a:xfrm>
            <a:off x="4345374" y="2827789"/>
            <a:ext cx="3715725" cy="2286000"/>
          </a:xfrm>
          <a:prstGeom prst="rect">
            <a:avLst/>
          </a:prstGeom>
        </p:spPr>
      </p:pic>
      <p:pic>
        <p:nvPicPr>
          <p:cNvPr id="17" name="Picture 16">
            <a:extLst>
              <a:ext uri="{FF2B5EF4-FFF2-40B4-BE49-F238E27FC236}">
                <a16:creationId xmlns:a16="http://schemas.microsoft.com/office/drawing/2014/main" id="{DD01857D-9134-473D-A37D-7ED22A14A9D5}"/>
              </a:ext>
            </a:extLst>
          </p:cNvPr>
          <p:cNvPicPr>
            <a:picLocks noChangeAspect="1"/>
          </p:cNvPicPr>
          <p:nvPr/>
        </p:nvPicPr>
        <p:blipFill>
          <a:blip r:embed="rId7"/>
          <a:stretch>
            <a:fillRect/>
          </a:stretch>
        </p:blipFill>
        <p:spPr>
          <a:xfrm>
            <a:off x="8203739" y="2827789"/>
            <a:ext cx="3667085" cy="2286000"/>
          </a:xfrm>
          <a:prstGeom prst="rect">
            <a:avLst/>
          </a:prstGeom>
        </p:spPr>
      </p:pic>
      <p:sp>
        <p:nvSpPr>
          <p:cNvPr id="52" name="TextBox 51">
            <a:extLst>
              <a:ext uri="{FF2B5EF4-FFF2-40B4-BE49-F238E27FC236}">
                <a16:creationId xmlns:a16="http://schemas.microsoft.com/office/drawing/2014/main" id="{C23C63E4-0EAE-4C05-B363-496929D326AC}"/>
              </a:ext>
            </a:extLst>
          </p:cNvPr>
          <p:cNvSpPr txBox="1"/>
          <p:nvPr/>
        </p:nvSpPr>
        <p:spPr>
          <a:xfrm>
            <a:off x="1295694"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53" name="TextBox 52">
            <a:extLst>
              <a:ext uri="{FF2B5EF4-FFF2-40B4-BE49-F238E27FC236}">
                <a16:creationId xmlns:a16="http://schemas.microsoft.com/office/drawing/2014/main" id="{370B1292-18DB-4EB1-8167-01DD91CB3872}"/>
              </a:ext>
            </a:extLst>
          </p:cNvPr>
          <p:cNvSpPr txBox="1"/>
          <p:nvPr/>
        </p:nvSpPr>
        <p:spPr>
          <a:xfrm>
            <a:off x="5260421"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54" name="TextBox 53">
            <a:extLst>
              <a:ext uri="{FF2B5EF4-FFF2-40B4-BE49-F238E27FC236}">
                <a16:creationId xmlns:a16="http://schemas.microsoft.com/office/drawing/2014/main" id="{68698A8D-862E-4C72-A965-39DF8D9EC3B5}"/>
              </a:ext>
            </a:extLst>
          </p:cNvPr>
          <p:cNvSpPr txBox="1"/>
          <p:nvPr/>
        </p:nvSpPr>
        <p:spPr>
          <a:xfrm>
            <a:off x="9329850"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55" name="Rectangle 54">
            <a:extLst>
              <a:ext uri="{FF2B5EF4-FFF2-40B4-BE49-F238E27FC236}">
                <a16:creationId xmlns:a16="http://schemas.microsoft.com/office/drawing/2014/main" id="{E80B9A91-C367-46CB-9FC5-5662D622F64F}"/>
              </a:ext>
            </a:extLst>
          </p:cNvPr>
          <p:cNvSpPr/>
          <p:nvPr/>
        </p:nvSpPr>
        <p:spPr>
          <a:xfrm>
            <a:off x="514136" y="2951018"/>
            <a:ext cx="138618" cy="1770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2E64B13-35F8-4084-B2D9-C655DD748D1F}"/>
              </a:ext>
            </a:extLst>
          </p:cNvPr>
          <p:cNvSpPr/>
          <p:nvPr/>
        </p:nvSpPr>
        <p:spPr>
          <a:xfrm>
            <a:off x="683953" y="2895900"/>
            <a:ext cx="138618" cy="15198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4CDEB9A-6216-49C8-9CD8-1F56A744732C}"/>
              </a:ext>
            </a:extLst>
          </p:cNvPr>
          <p:cNvSpPr/>
          <p:nvPr/>
        </p:nvSpPr>
        <p:spPr>
          <a:xfrm>
            <a:off x="1782592" y="1049031"/>
            <a:ext cx="1095039" cy="5765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D8BC79B-675B-4472-B0CE-2F077E381FC4}"/>
              </a:ext>
            </a:extLst>
          </p:cNvPr>
          <p:cNvSpPr/>
          <p:nvPr/>
        </p:nvSpPr>
        <p:spPr>
          <a:xfrm>
            <a:off x="2937715" y="1471314"/>
            <a:ext cx="767443"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E03BBDA-B4F7-4A71-8499-002FAB88B50E}"/>
              </a:ext>
            </a:extLst>
          </p:cNvPr>
          <p:cNvSpPr txBox="1"/>
          <p:nvPr/>
        </p:nvSpPr>
        <p:spPr>
          <a:xfrm>
            <a:off x="346527" y="5200995"/>
            <a:ext cx="4448838" cy="1661993"/>
          </a:xfrm>
          <a:prstGeom prst="rect">
            <a:avLst/>
          </a:prstGeom>
          <a:noFill/>
        </p:spPr>
        <p:txBody>
          <a:bodyPr wrap="square" rtlCol="0">
            <a:spAutoFit/>
          </a:bodyPr>
          <a:lstStyle/>
          <a:p>
            <a:r>
              <a:rPr lang="en-US" altLang="zh-CN" sz="1200" dirty="0"/>
              <a:t>At frequency zero, foot drop shows lower amplitude than normal, which means the curve of foot drop that is nearly constant tends to have smaller magnitude. This happens to match the foot drop gait pattern during swing phase. </a:t>
            </a:r>
            <a:r>
              <a:rPr lang="en-US" altLang="zh-CN" sz="1200" dirty="0">
                <a:solidFill>
                  <a:srgbClr val="FF0000"/>
                </a:solidFill>
              </a:rPr>
              <a:t>(red)</a:t>
            </a:r>
          </a:p>
          <a:p>
            <a:r>
              <a:rPr lang="en-US" altLang="zh-CN" sz="1200" dirty="0"/>
              <a:t>Later at higher frequency, the amplitude of foot drop increases to the peak much higher than normal. This also match the </a:t>
            </a:r>
            <a:r>
              <a:rPr lang="en-US" altLang="zh-CN" sz="1200" dirty="0">
                <a:solidFill>
                  <a:srgbClr val="0070C0"/>
                </a:solidFill>
              </a:rPr>
              <a:t>(blue) </a:t>
            </a:r>
            <a:r>
              <a:rPr lang="en-US" altLang="zh-CN" sz="1200" dirty="0"/>
              <a:t>during stance phase.</a:t>
            </a:r>
            <a:endParaRPr lang="en-US" altLang="zh-CN" sz="1200" dirty="0">
              <a:solidFill>
                <a:srgbClr val="0070C0"/>
              </a:solidFill>
            </a:endParaRPr>
          </a:p>
          <a:p>
            <a:endParaRPr lang="en-US" dirty="0"/>
          </a:p>
        </p:txBody>
      </p:sp>
      <p:sp>
        <p:nvSpPr>
          <p:cNvPr id="60" name="TextBox 59">
            <a:extLst>
              <a:ext uri="{FF2B5EF4-FFF2-40B4-BE49-F238E27FC236}">
                <a16:creationId xmlns:a16="http://schemas.microsoft.com/office/drawing/2014/main" id="{286F9E92-D237-4345-84C2-2CE6537780D5}"/>
              </a:ext>
            </a:extLst>
          </p:cNvPr>
          <p:cNvSpPr txBox="1"/>
          <p:nvPr/>
        </p:nvSpPr>
        <p:spPr>
          <a:xfrm>
            <a:off x="8452064" y="5200995"/>
            <a:ext cx="3450395" cy="646331"/>
          </a:xfrm>
          <a:prstGeom prst="rect">
            <a:avLst/>
          </a:prstGeom>
          <a:noFill/>
        </p:spPr>
        <p:txBody>
          <a:bodyPr wrap="square" rtlCol="0">
            <a:spAutoFit/>
          </a:bodyPr>
          <a:lstStyle/>
          <a:p>
            <a:r>
              <a:rPr lang="en-US" altLang="zh-CN" sz="1200" dirty="0"/>
              <a:t>The amplitudes of foot drop gait FT are generally higher than normal at any frequency,</a:t>
            </a:r>
            <a:r>
              <a:rPr lang="zh-CN" altLang="en-US" sz="1200" dirty="0"/>
              <a:t> </a:t>
            </a:r>
            <a:r>
              <a:rPr lang="en-US" altLang="zh-CN" sz="1200" dirty="0"/>
              <a:t>which</a:t>
            </a:r>
            <a:r>
              <a:rPr lang="zh-CN" altLang="en-US" sz="1200" dirty="0"/>
              <a:t> </a:t>
            </a:r>
            <a:r>
              <a:rPr lang="en-US" altLang="zh-CN" sz="1200" dirty="0"/>
              <a:t>means</a:t>
            </a:r>
            <a:r>
              <a:rPr lang="zh-CN" altLang="en-US" sz="1200" dirty="0"/>
              <a:t> </a:t>
            </a:r>
            <a:r>
              <a:rPr lang="en-US" altLang="zh-CN" sz="1200" dirty="0"/>
              <a:t>foot</a:t>
            </a:r>
            <a:r>
              <a:rPr lang="zh-CN" altLang="en-US" sz="1200" dirty="0"/>
              <a:t> </a:t>
            </a:r>
            <a:r>
              <a:rPr lang="en-US" altLang="zh-CN" sz="1200" dirty="0"/>
              <a:t>drop</a:t>
            </a:r>
            <a:r>
              <a:rPr lang="zh-CN" altLang="en-US" sz="1200" dirty="0"/>
              <a:t> </a:t>
            </a:r>
            <a:r>
              <a:rPr lang="en-US" altLang="zh-CN" sz="1200" dirty="0"/>
              <a:t>hip joint angles are higher than normal.</a:t>
            </a:r>
            <a:endParaRPr lang="en-US" sz="1200" dirty="0">
              <a:solidFill>
                <a:srgbClr val="FF0000"/>
              </a:solidFill>
            </a:endParaRPr>
          </a:p>
        </p:txBody>
      </p:sp>
    </p:spTree>
    <p:extLst>
      <p:ext uri="{BB962C8B-B14F-4D97-AF65-F5344CB8AC3E}">
        <p14:creationId xmlns:p14="http://schemas.microsoft.com/office/powerpoint/2010/main" val="208484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29AFF4-06DF-4196-B4FF-FBD2F51DD6D9}"/>
              </a:ext>
            </a:extLst>
          </p:cNvPr>
          <p:cNvPicPr>
            <a:picLocks noChangeAspect="1"/>
          </p:cNvPicPr>
          <p:nvPr/>
        </p:nvPicPr>
        <p:blipFill>
          <a:blip r:embed="rId2"/>
          <a:stretch>
            <a:fillRect/>
          </a:stretch>
        </p:blipFill>
        <p:spPr>
          <a:xfrm>
            <a:off x="842631" y="965843"/>
            <a:ext cx="3150454" cy="1828800"/>
          </a:xfrm>
          <a:prstGeom prst="rect">
            <a:avLst/>
          </a:prstGeom>
        </p:spPr>
      </p:pic>
      <p:sp>
        <p:nvSpPr>
          <p:cNvPr id="5" name="TextBox 4">
            <a:extLst>
              <a:ext uri="{FF2B5EF4-FFF2-40B4-BE49-F238E27FC236}">
                <a16:creationId xmlns:a16="http://schemas.microsoft.com/office/drawing/2014/main" id="{2DA5192C-B59A-43B9-82EB-8B2852FFC68E}"/>
              </a:ext>
            </a:extLst>
          </p:cNvPr>
          <p:cNvSpPr txBox="1"/>
          <p:nvPr/>
        </p:nvSpPr>
        <p:spPr>
          <a:xfrm>
            <a:off x="956281" y="365533"/>
            <a:ext cx="6240256" cy="369332"/>
          </a:xfrm>
          <a:prstGeom prst="rect">
            <a:avLst/>
          </a:prstGeom>
          <a:noFill/>
        </p:spPr>
        <p:txBody>
          <a:bodyPr wrap="square" rtlCol="0">
            <a:spAutoFit/>
          </a:bodyPr>
          <a:lstStyle/>
          <a:p>
            <a:r>
              <a:rPr lang="en-US" b="1" dirty="0"/>
              <a:t>Fourier Analysis of Reference Joint Angles</a:t>
            </a:r>
          </a:p>
        </p:txBody>
      </p:sp>
      <p:sp>
        <p:nvSpPr>
          <p:cNvPr id="6" name="TextBox 5">
            <a:extLst>
              <a:ext uri="{FF2B5EF4-FFF2-40B4-BE49-F238E27FC236}">
                <a16:creationId xmlns:a16="http://schemas.microsoft.com/office/drawing/2014/main" id="{1D33AE84-93B6-49EF-82A7-810894B29608}"/>
              </a:ext>
            </a:extLst>
          </p:cNvPr>
          <p:cNvSpPr txBox="1"/>
          <p:nvPr/>
        </p:nvSpPr>
        <p:spPr>
          <a:xfrm>
            <a:off x="1988305" y="734865"/>
            <a:ext cx="1731523" cy="369332"/>
          </a:xfrm>
          <a:prstGeom prst="rect">
            <a:avLst/>
          </a:prstGeom>
          <a:noFill/>
        </p:spPr>
        <p:txBody>
          <a:bodyPr wrap="square" rtlCol="0">
            <a:spAutoFit/>
          </a:bodyPr>
          <a:lstStyle/>
          <a:p>
            <a:r>
              <a:rPr lang="en-US" dirty="0"/>
              <a:t>Ankle</a:t>
            </a:r>
          </a:p>
        </p:txBody>
      </p:sp>
      <p:sp>
        <p:nvSpPr>
          <p:cNvPr id="7" name="TextBox 6">
            <a:extLst>
              <a:ext uri="{FF2B5EF4-FFF2-40B4-BE49-F238E27FC236}">
                <a16:creationId xmlns:a16="http://schemas.microsoft.com/office/drawing/2014/main" id="{4D810B8B-0A91-4709-BC7F-E89D6776384A}"/>
              </a:ext>
            </a:extLst>
          </p:cNvPr>
          <p:cNvSpPr txBox="1"/>
          <p:nvPr/>
        </p:nvSpPr>
        <p:spPr>
          <a:xfrm>
            <a:off x="5743182" y="743195"/>
            <a:ext cx="1731523" cy="369332"/>
          </a:xfrm>
          <a:prstGeom prst="rect">
            <a:avLst/>
          </a:prstGeom>
          <a:noFill/>
        </p:spPr>
        <p:txBody>
          <a:bodyPr wrap="square" rtlCol="0">
            <a:spAutoFit/>
          </a:bodyPr>
          <a:lstStyle/>
          <a:p>
            <a:r>
              <a:rPr lang="en-US" dirty="0"/>
              <a:t>Knee</a:t>
            </a:r>
          </a:p>
        </p:txBody>
      </p:sp>
      <p:sp>
        <p:nvSpPr>
          <p:cNvPr id="8" name="TextBox 7">
            <a:extLst>
              <a:ext uri="{FF2B5EF4-FFF2-40B4-BE49-F238E27FC236}">
                <a16:creationId xmlns:a16="http://schemas.microsoft.com/office/drawing/2014/main" id="{1AD62859-C97F-4A19-9C76-2EF57363B21B}"/>
              </a:ext>
            </a:extLst>
          </p:cNvPr>
          <p:cNvSpPr txBox="1"/>
          <p:nvPr/>
        </p:nvSpPr>
        <p:spPr>
          <a:xfrm>
            <a:off x="9650779" y="734865"/>
            <a:ext cx="1731523" cy="369332"/>
          </a:xfrm>
          <a:prstGeom prst="rect">
            <a:avLst/>
          </a:prstGeom>
          <a:noFill/>
        </p:spPr>
        <p:txBody>
          <a:bodyPr wrap="square" rtlCol="0">
            <a:spAutoFit/>
          </a:bodyPr>
          <a:lstStyle/>
          <a:p>
            <a:r>
              <a:rPr lang="en-US" dirty="0"/>
              <a:t>Hip</a:t>
            </a:r>
          </a:p>
        </p:txBody>
      </p:sp>
      <p:pic>
        <p:nvPicPr>
          <p:cNvPr id="10" name="Picture 9">
            <a:extLst>
              <a:ext uri="{FF2B5EF4-FFF2-40B4-BE49-F238E27FC236}">
                <a16:creationId xmlns:a16="http://schemas.microsoft.com/office/drawing/2014/main" id="{CA138F05-E056-4510-93F2-BBAB9BB0FC43}"/>
              </a:ext>
            </a:extLst>
          </p:cNvPr>
          <p:cNvPicPr>
            <a:picLocks noChangeAspect="1"/>
          </p:cNvPicPr>
          <p:nvPr/>
        </p:nvPicPr>
        <p:blipFill>
          <a:blip r:embed="rId3"/>
          <a:stretch>
            <a:fillRect/>
          </a:stretch>
        </p:blipFill>
        <p:spPr>
          <a:xfrm>
            <a:off x="4520773" y="965843"/>
            <a:ext cx="3150454" cy="1828800"/>
          </a:xfrm>
          <a:prstGeom prst="rect">
            <a:avLst/>
          </a:prstGeom>
        </p:spPr>
      </p:pic>
      <p:pic>
        <p:nvPicPr>
          <p:cNvPr id="12" name="Picture 11">
            <a:extLst>
              <a:ext uri="{FF2B5EF4-FFF2-40B4-BE49-F238E27FC236}">
                <a16:creationId xmlns:a16="http://schemas.microsoft.com/office/drawing/2014/main" id="{12B326A6-48AA-4FE4-9B69-EFD0CA8C6464}"/>
              </a:ext>
            </a:extLst>
          </p:cNvPr>
          <p:cNvPicPr>
            <a:picLocks noChangeAspect="1"/>
          </p:cNvPicPr>
          <p:nvPr/>
        </p:nvPicPr>
        <p:blipFill>
          <a:blip r:embed="rId4"/>
          <a:stretch>
            <a:fillRect/>
          </a:stretch>
        </p:blipFill>
        <p:spPr>
          <a:xfrm>
            <a:off x="8198915" y="965843"/>
            <a:ext cx="3150454" cy="1828800"/>
          </a:xfrm>
          <a:prstGeom prst="rect">
            <a:avLst/>
          </a:prstGeom>
        </p:spPr>
      </p:pic>
      <p:pic>
        <p:nvPicPr>
          <p:cNvPr id="2" name="Picture 1">
            <a:extLst>
              <a:ext uri="{FF2B5EF4-FFF2-40B4-BE49-F238E27FC236}">
                <a16:creationId xmlns:a16="http://schemas.microsoft.com/office/drawing/2014/main" id="{9807A8DE-44FD-4906-9071-2BA60489282D}"/>
              </a:ext>
            </a:extLst>
          </p:cNvPr>
          <p:cNvPicPr>
            <a:picLocks noChangeAspect="1"/>
          </p:cNvPicPr>
          <p:nvPr/>
        </p:nvPicPr>
        <p:blipFill>
          <a:blip r:embed="rId5"/>
          <a:stretch>
            <a:fillRect/>
          </a:stretch>
        </p:blipFill>
        <p:spPr>
          <a:xfrm>
            <a:off x="346527" y="2895900"/>
            <a:ext cx="3693806" cy="2286000"/>
          </a:xfrm>
          <a:prstGeom prst="rect">
            <a:avLst/>
          </a:prstGeom>
        </p:spPr>
      </p:pic>
      <p:pic>
        <p:nvPicPr>
          <p:cNvPr id="9" name="Picture 8">
            <a:extLst>
              <a:ext uri="{FF2B5EF4-FFF2-40B4-BE49-F238E27FC236}">
                <a16:creationId xmlns:a16="http://schemas.microsoft.com/office/drawing/2014/main" id="{F8381A5C-547E-47C7-B4EB-55AD22239C2C}"/>
              </a:ext>
            </a:extLst>
          </p:cNvPr>
          <p:cNvPicPr>
            <a:picLocks noChangeAspect="1"/>
          </p:cNvPicPr>
          <p:nvPr/>
        </p:nvPicPr>
        <p:blipFill>
          <a:blip r:embed="rId6"/>
          <a:stretch>
            <a:fillRect/>
          </a:stretch>
        </p:blipFill>
        <p:spPr>
          <a:xfrm>
            <a:off x="4337907" y="2895900"/>
            <a:ext cx="3690978" cy="2286000"/>
          </a:xfrm>
          <a:prstGeom prst="rect">
            <a:avLst/>
          </a:prstGeom>
        </p:spPr>
      </p:pic>
      <p:pic>
        <p:nvPicPr>
          <p:cNvPr id="11" name="Picture 10">
            <a:extLst>
              <a:ext uri="{FF2B5EF4-FFF2-40B4-BE49-F238E27FC236}">
                <a16:creationId xmlns:a16="http://schemas.microsoft.com/office/drawing/2014/main" id="{B436D10B-1F6B-435C-AD11-32F7C31F31B9}"/>
              </a:ext>
            </a:extLst>
          </p:cNvPr>
          <p:cNvPicPr>
            <a:picLocks noChangeAspect="1"/>
          </p:cNvPicPr>
          <p:nvPr/>
        </p:nvPicPr>
        <p:blipFill>
          <a:blip r:embed="rId7"/>
          <a:stretch>
            <a:fillRect/>
          </a:stretch>
        </p:blipFill>
        <p:spPr>
          <a:xfrm>
            <a:off x="8326459" y="2895900"/>
            <a:ext cx="3701606" cy="2286000"/>
          </a:xfrm>
          <a:prstGeom prst="rect">
            <a:avLst/>
          </a:prstGeom>
        </p:spPr>
      </p:pic>
      <p:sp>
        <p:nvSpPr>
          <p:cNvPr id="23" name="TextBox 22">
            <a:extLst>
              <a:ext uri="{FF2B5EF4-FFF2-40B4-BE49-F238E27FC236}">
                <a16:creationId xmlns:a16="http://schemas.microsoft.com/office/drawing/2014/main" id="{8E65A162-C2B4-408B-B149-CDC94CFDB8B3}"/>
              </a:ext>
            </a:extLst>
          </p:cNvPr>
          <p:cNvSpPr txBox="1"/>
          <p:nvPr/>
        </p:nvSpPr>
        <p:spPr>
          <a:xfrm>
            <a:off x="347522" y="1130531"/>
            <a:ext cx="461665" cy="1547823"/>
          </a:xfrm>
          <a:prstGeom prst="rect">
            <a:avLst/>
          </a:prstGeom>
          <a:noFill/>
        </p:spPr>
        <p:txBody>
          <a:bodyPr vert="eaVert" wrap="square" rtlCol="0">
            <a:spAutoFit/>
          </a:bodyPr>
          <a:lstStyle/>
          <a:p>
            <a:r>
              <a:rPr lang="en-US" dirty="0"/>
              <a:t>Reference </a:t>
            </a:r>
            <a:r>
              <a:rPr lang="en-US" altLang="zh-CN" dirty="0"/>
              <a:t>3</a:t>
            </a:r>
            <a:endParaRPr lang="en-US" dirty="0"/>
          </a:p>
        </p:txBody>
      </p:sp>
      <p:sp>
        <p:nvSpPr>
          <p:cNvPr id="24" name="TextBox 23">
            <a:extLst>
              <a:ext uri="{FF2B5EF4-FFF2-40B4-BE49-F238E27FC236}">
                <a16:creationId xmlns:a16="http://schemas.microsoft.com/office/drawing/2014/main" id="{41AC6DB7-75E8-4249-8509-22D329A2A6B9}"/>
              </a:ext>
            </a:extLst>
          </p:cNvPr>
          <p:cNvSpPr txBox="1"/>
          <p:nvPr/>
        </p:nvSpPr>
        <p:spPr>
          <a:xfrm>
            <a:off x="1295694"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25" name="TextBox 24">
            <a:extLst>
              <a:ext uri="{FF2B5EF4-FFF2-40B4-BE49-F238E27FC236}">
                <a16:creationId xmlns:a16="http://schemas.microsoft.com/office/drawing/2014/main" id="{9E609AC5-DF8D-4ABC-A11E-30298100F444}"/>
              </a:ext>
            </a:extLst>
          </p:cNvPr>
          <p:cNvSpPr txBox="1"/>
          <p:nvPr/>
        </p:nvSpPr>
        <p:spPr>
          <a:xfrm>
            <a:off x="5260421"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26" name="TextBox 25">
            <a:extLst>
              <a:ext uri="{FF2B5EF4-FFF2-40B4-BE49-F238E27FC236}">
                <a16:creationId xmlns:a16="http://schemas.microsoft.com/office/drawing/2014/main" id="{CC3B89B8-D1DD-47E9-95DD-BCFA1B4C972D}"/>
              </a:ext>
            </a:extLst>
          </p:cNvPr>
          <p:cNvSpPr txBox="1"/>
          <p:nvPr/>
        </p:nvSpPr>
        <p:spPr>
          <a:xfrm>
            <a:off x="9329850" y="2588123"/>
            <a:ext cx="2149429" cy="307777"/>
          </a:xfrm>
          <a:prstGeom prst="rect">
            <a:avLst/>
          </a:prstGeom>
          <a:noFill/>
        </p:spPr>
        <p:txBody>
          <a:bodyPr wrap="square" rtlCol="0">
            <a:spAutoFit/>
          </a:bodyPr>
          <a:lstStyle/>
          <a:p>
            <a:r>
              <a:rPr lang="en-US" altLang="zh-CN" sz="1400" dirty="0"/>
              <a:t>Frequency Spectrum</a:t>
            </a:r>
            <a:endParaRPr lang="en-US" sz="1400" dirty="0"/>
          </a:p>
        </p:txBody>
      </p:sp>
      <p:sp>
        <p:nvSpPr>
          <p:cNvPr id="27" name="Rectangle 26">
            <a:extLst>
              <a:ext uri="{FF2B5EF4-FFF2-40B4-BE49-F238E27FC236}">
                <a16:creationId xmlns:a16="http://schemas.microsoft.com/office/drawing/2014/main" id="{FDC95711-F6AD-40AC-A3E3-0E0D5F444DD0}"/>
              </a:ext>
            </a:extLst>
          </p:cNvPr>
          <p:cNvSpPr/>
          <p:nvPr/>
        </p:nvSpPr>
        <p:spPr>
          <a:xfrm>
            <a:off x="534196" y="4294909"/>
            <a:ext cx="138618" cy="7237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38FDE9-B526-474E-A055-AB08052F28A0}"/>
              </a:ext>
            </a:extLst>
          </p:cNvPr>
          <p:cNvSpPr/>
          <p:nvPr/>
        </p:nvSpPr>
        <p:spPr>
          <a:xfrm>
            <a:off x="704013" y="3012189"/>
            <a:ext cx="138618" cy="13981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370834-A7AB-48B5-8A71-06EE529306A9}"/>
              </a:ext>
            </a:extLst>
          </p:cNvPr>
          <p:cNvSpPr/>
          <p:nvPr/>
        </p:nvSpPr>
        <p:spPr>
          <a:xfrm>
            <a:off x="1782592" y="1200414"/>
            <a:ext cx="1095039" cy="5765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E3DC65-1565-414A-A104-65FC65A669C9}"/>
              </a:ext>
            </a:extLst>
          </p:cNvPr>
          <p:cNvSpPr/>
          <p:nvPr/>
        </p:nvSpPr>
        <p:spPr>
          <a:xfrm>
            <a:off x="2937715" y="1471314"/>
            <a:ext cx="767443"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C4F9134-CF8F-4F56-AECA-1C4E8D4BEAA3}"/>
              </a:ext>
            </a:extLst>
          </p:cNvPr>
          <p:cNvSpPr txBox="1"/>
          <p:nvPr/>
        </p:nvSpPr>
        <p:spPr>
          <a:xfrm>
            <a:off x="346527" y="5388678"/>
            <a:ext cx="4448838" cy="1384995"/>
          </a:xfrm>
          <a:prstGeom prst="rect">
            <a:avLst/>
          </a:prstGeom>
          <a:noFill/>
        </p:spPr>
        <p:txBody>
          <a:bodyPr wrap="square" rtlCol="0">
            <a:spAutoFit/>
          </a:bodyPr>
          <a:lstStyle/>
          <a:p>
            <a:r>
              <a:rPr lang="en-US" altLang="zh-CN" sz="1200" dirty="0"/>
              <a:t>Conclusion:</a:t>
            </a:r>
          </a:p>
          <a:p>
            <a:pPr marL="171450" indent="-171450">
              <a:buFont typeface="Arial" panose="020B0604020202020204" pitchFamily="34" charset="0"/>
              <a:buChar char="•"/>
            </a:pPr>
            <a:r>
              <a:rPr lang="en-US" altLang="zh-CN" sz="1200" dirty="0"/>
              <a:t>At frequency zero, foot drop shows lower amplitude than normal. Later at higher frequency, the amplitude of foot drop increases to the peak much higher than normal, then decline</a:t>
            </a:r>
          </a:p>
          <a:p>
            <a:pPr marL="171450" indent="-171450">
              <a:buFont typeface="Arial" panose="020B0604020202020204" pitchFamily="34" charset="0"/>
              <a:buChar char="•"/>
            </a:pPr>
            <a:r>
              <a:rPr lang="en-US" altLang="zh-CN" sz="1200" dirty="0"/>
              <a:t>The amplitudes of foot drop gait FT are generally higher than normal at any frequency,</a:t>
            </a:r>
            <a:r>
              <a:rPr lang="zh-CN" altLang="en-US" sz="1200" dirty="0"/>
              <a:t> </a:t>
            </a:r>
            <a:r>
              <a:rPr lang="en-US" altLang="zh-CN" sz="1200" dirty="0"/>
              <a:t>which</a:t>
            </a:r>
            <a:r>
              <a:rPr lang="zh-CN" altLang="en-US" sz="1200" dirty="0"/>
              <a:t> </a:t>
            </a:r>
            <a:r>
              <a:rPr lang="en-US" altLang="zh-CN" sz="1200" dirty="0"/>
              <a:t>means</a:t>
            </a:r>
            <a:r>
              <a:rPr lang="zh-CN" altLang="en-US" sz="1200" dirty="0"/>
              <a:t> </a:t>
            </a:r>
            <a:r>
              <a:rPr lang="en-US" altLang="zh-CN" sz="1200" dirty="0"/>
              <a:t>foot</a:t>
            </a:r>
            <a:r>
              <a:rPr lang="zh-CN" altLang="en-US" sz="1200" dirty="0"/>
              <a:t> </a:t>
            </a:r>
            <a:r>
              <a:rPr lang="en-US" altLang="zh-CN" sz="1200" dirty="0"/>
              <a:t>drop</a:t>
            </a:r>
            <a:r>
              <a:rPr lang="zh-CN" altLang="en-US" sz="1200" dirty="0"/>
              <a:t> </a:t>
            </a:r>
            <a:r>
              <a:rPr lang="en-US" altLang="zh-CN" sz="1200" dirty="0"/>
              <a:t>hip joint angles are higher than normal, especially at frequency zero</a:t>
            </a:r>
            <a:endParaRPr lang="en-US" sz="1200" dirty="0"/>
          </a:p>
        </p:txBody>
      </p:sp>
    </p:spTree>
    <p:extLst>
      <p:ext uri="{BB962C8B-B14F-4D97-AF65-F5344CB8AC3E}">
        <p14:creationId xmlns:p14="http://schemas.microsoft.com/office/powerpoint/2010/main" val="107589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A89D43-C6B8-4332-9424-E67295871337}"/>
              </a:ext>
            </a:extLst>
          </p:cNvPr>
          <p:cNvPicPr>
            <a:picLocks noChangeAspect="1"/>
          </p:cNvPicPr>
          <p:nvPr/>
        </p:nvPicPr>
        <p:blipFill>
          <a:blip r:embed="rId2"/>
          <a:stretch>
            <a:fillRect/>
          </a:stretch>
        </p:blipFill>
        <p:spPr>
          <a:xfrm>
            <a:off x="619662" y="913212"/>
            <a:ext cx="3150454" cy="1828800"/>
          </a:xfrm>
          <a:prstGeom prst="rect">
            <a:avLst/>
          </a:prstGeom>
        </p:spPr>
      </p:pic>
      <p:pic>
        <p:nvPicPr>
          <p:cNvPr id="6" name="Picture 5">
            <a:extLst>
              <a:ext uri="{FF2B5EF4-FFF2-40B4-BE49-F238E27FC236}">
                <a16:creationId xmlns:a16="http://schemas.microsoft.com/office/drawing/2014/main" id="{F01C712B-4E21-4E58-AADA-D65E896BD72D}"/>
              </a:ext>
            </a:extLst>
          </p:cNvPr>
          <p:cNvPicPr>
            <a:picLocks noChangeAspect="1"/>
          </p:cNvPicPr>
          <p:nvPr/>
        </p:nvPicPr>
        <p:blipFill>
          <a:blip r:embed="rId3"/>
          <a:stretch>
            <a:fillRect/>
          </a:stretch>
        </p:blipFill>
        <p:spPr>
          <a:xfrm>
            <a:off x="4398548" y="876957"/>
            <a:ext cx="3150454" cy="1828800"/>
          </a:xfrm>
          <a:prstGeom prst="rect">
            <a:avLst/>
          </a:prstGeom>
        </p:spPr>
      </p:pic>
      <p:pic>
        <p:nvPicPr>
          <p:cNvPr id="8" name="Picture 7">
            <a:extLst>
              <a:ext uri="{FF2B5EF4-FFF2-40B4-BE49-F238E27FC236}">
                <a16:creationId xmlns:a16="http://schemas.microsoft.com/office/drawing/2014/main" id="{3A2986FE-494E-4AB2-A786-7181A0FAF9A0}"/>
              </a:ext>
            </a:extLst>
          </p:cNvPr>
          <p:cNvPicPr>
            <a:picLocks noChangeAspect="1"/>
          </p:cNvPicPr>
          <p:nvPr/>
        </p:nvPicPr>
        <p:blipFill>
          <a:blip r:embed="rId4"/>
          <a:stretch>
            <a:fillRect/>
          </a:stretch>
        </p:blipFill>
        <p:spPr>
          <a:xfrm>
            <a:off x="7928053" y="849554"/>
            <a:ext cx="3150454" cy="1828800"/>
          </a:xfrm>
          <a:prstGeom prst="rect">
            <a:avLst/>
          </a:prstGeom>
        </p:spPr>
      </p:pic>
      <p:sp>
        <p:nvSpPr>
          <p:cNvPr id="10" name="TextBox 9">
            <a:extLst>
              <a:ext uri="{FF2B5EF4-FFF2-40B4-BE49-F238E27FC236}">
                <a16:creationId xmlns:a16="http://schemas.microsoft.com/office/drawing/2014/main" id="{8FAD7331-5804-4B1E-AA85-304159A06400}"/>
              </a:ext>
            </a:extLst>
          </p:cNvPr>
          <p:cNvSpPr txBox="1"/>
          <p:nvPr/>
        </p:nvSpPr>
        <p:spPr>
          <a:xfrm>
            <a:off x="1939148" y="696946"/>
            <a:ext cx="1731523" cy="369332"/>
          </a:xfrm>
          <a:prstGeom prst="rect">
            <a:avLst/>
          </a:prstGeom>
          <a:noFill/>
        </p:spPr>
        <p:txBody>
          <a:bodyPr wrap="square" rtlCol="0">
            <a:spAutoFit/>
          </a:bodyPr>
          <a:lstStyle/>
          <a:p>
            <a:r>
              <a:rPr lang="en-US" dirty="0"/>
              <a:t>Ankle</a:t>
            </a:r>
          </a:p>
        </p:txBody>
      </p:sp>
      <p:sp>
        <p:nvSpPr>
          <p:cNvPr id="11" name="TextBox 10">
            <a:extLst>
              <a:ext uri="{FF2B5EF4-FFF2-40B4-BE49-F238E27FC236}">
                <a16:creationId xmlns:a16="http://schemas.microsoft.com/office/drawing/2014/main" id="{C4BBFE0E-1D39-4204-8C96-FDC43721D106}"/>
              </a:ext>
            </a:extLst>
          </p:cNvPr>
          <p:cNvSpPr txBox="1"/>
          <p:nvPr/>
        </p:nvSpPr>
        <p:spPr>
          <a:xfrm>
            <a:off x="5722844" y="658499"/>
            <a:ext cx="1731523" cy="369332"/>
          </a:xfrm>
          <a:prstGeom prst="rect">
            <a:avLst/>
          </a:prstGeom>
          <a:noFill/>
        </p:spPr>
        <p:txBody>
          <a:bodyPr wrap="square" rtlCol="0">
            <a:spAutoFit/>
          </a:bodyPr>
          <a:lstStyle/>
          <a:p>
            <a:r>
              <a:rPr lang="en-US" dirty="0"/>
              <a:t>Knee</a:t>
            </a:r>
          </a:p>
        </p:txBody>
      </p:sp>
      <p:sp>
        <p:nvSpPr>
          <p:cNvPr id="12" name="TextBox 11">
            <a:extLst>
              <a:ext uri="{FF2B5EF4-FFF2-40B4-BE49-F238E27FC236}">
                <a16:creationId xmlns:a16="http://schemas.microsoft.com/office/drawing/2014/main" id="{E1039138-F8D8-436A-969D-DCF4B1E237CA}"/>
              </a:ext>
            </a:extLst>
          </p:cNvPr>
          <p:cNvSpPr txBox="1"/>
          <p:nvPr/>
        </p:nvSpPr>
        <p:spPr>
          <a:xfrm>
            <a:off x="9346984" y="658499"/>
            <a:ext cx="1731523" cy="369332"/>
          </a:xfrm>
          <a:prstGeom prst="rect">
            <a:avLst/>
          </a:prstGeom>
          <a:noFill/>
        </p:spPr>
        <p:txBody>
          <a:bodyPr wrap="square" rtlCol="0">
            <a:spAutoFit/>
          </a:bodyPr>
          <a:lstStyle/>
          <a:p>
            <a:r>
              <a:rPr lang="en-US" dirty="0"/>
              <a:t>Hip</a:t>
            </a:r>
          </a:p>
        </p:txBody>
      </p:sp>
      <p:sp>
        <p:nvSpPr>
          <p:cNvPr id="13" name="TextBox 12">
            <a:extLst>
              <a:ext uri="{FF2B5EF4-FFF2-40B4-BE49-F238E27FC236}">
                <a16:creationId xmlns:a16="http://schemas.microsoft.com/office/drawing/2014/main" id="{D0B8AE64-0F87-471C-929B-94D5212BFF6D}"/>
              </a:ext>
            </a:extLst>
          </p:cNvPr>
          <p:cNvSpPr txBox="1"/>
          <p:nvPr/>
        </p:nvSpPr>
        <p:spPr>
          <a:xfrm>
            <a:off x="956281" y="393454"/>
            <a:ext cx="6402534" cy="369332"/>
          </a:xfrm>
          <a:prstGeom prst="rect">
            <a:avLst/>
          </a:prstGeom>
          <a:noFill/>
        </p:spPr>
        <p:txBody>
          <a:bodyPr wrap="square" rtlCol="0">
            <a:spAutoFit/>
          </a:bodyPr>
          <a:lstStyle/>
          <a:p>
            <a:r>
              <a:rPr lang="en-US" b="1" dirty="0"/>
              <a:t>Phase Portrait of Reference Joint Angles</a:t>
            </a:r>
          </a:p>
        </p:txBody>
      </p:sp>
      <p:sp>
        <p:nvSpPr>
          <p:cNvPr id="14" name="TextBox 13">
            <a:extLst>
              <a:ext uri="{FF2B5EF4-FFF2-40B4-BE49-F238E27FC236}">
                <a16:creationId xmlns:a16="http://schemas.microsoft.com/office/drawing/2014/main" id="{B8A0298B-4DB6-4CF0-BF51-02C1E71344A7}"/>
              </a:ext>
            </a:extLst>
          </p:cNvPr>
          <p:cNvSpPr txBox="1"/>
          <p:nvPr/>
        </p:nvSpPr>
        <p:spPr>
          <a:xfrm>
            <a:off x="2793443" y="1034143"/>
            <a:ext cx="767443" cy="400110"/>
          </a:xfrm>
          <a:prstGeom prst="rect">
            <a:avLst/>
          </a:prstGeom>
          <a:noFill/>
        </p:spPr>
        <p:txBody>
          <a:bodyPr wrap="square" rtlCol="0">
            <a:spAutoFit/>
          </a:bodyPr>
          <a:lstStyle/>
          <a:p>
            <a:r>
              <a:rPr lang="en-US" sz="1000" dirty="0">
                <a:solidFill>
                  <a:schemeClr val="accent1"/>
                </a:solidFill>
              </a:rPr>
              <a:t>Normal</a:t>
            </a:r>
          </a:p>
          <a:p>
            <a:r>
              <a:rPr lang="en-US" sz="1000" dirty="0">
                <a:solidFill>
                  <a:schemeClr val="accent2"/>
                </a:solidFill>
              </a:rPr>
              <a:t>Foot Drop</a:t>
            </a:r>
          </a:p>
        </p:txBody>
      </p:sp>
      <p:sp>
        <p:nvSpPr>
          <p:cNvPr id="26" name="TextBox 25">
            <a:extLst>
              <a:ext uri="{FF2B5EF4-FFF2-40B4-BE49-F238E27FC236}">
                <a16:creationId xmlns:a16="http://schemas.microsoft.com/office/drawing/2014/main" id="{819949A9-FF3E-4FF2-9DA1-63FAA2F21419}"/>
              </a:ext>
            </a:extLst>
          </p:cNvPr>
          <p:cNvSpPr txBox="1"/>
          <p:nvPr/>
        </p:nvSpPr>
        <p:spPr>
          <a:xfrm>
            <a:off x="347522" y="1130531"/>
            <a:ext cx="461665" cy="1547823"/>
          </a:xfrm>
          <a:prstGeom prst="rect">
            <a:avLst/>
          </a:prstGeom>
          <a:noFill/>
        </p:spPr>
        <p:txBody>
          <a:bodyPr vert="eaVert" wrap="square" rtlCol="0">
            <a:spAutoFit/>
          </a:bodyPr>
          <a:lstStyle/>
          <a:p>
            <a:r>
              <a:rPr lang="en-US" dirty="0"/>
              <a:t>Reference 1</a:t>
            </a:r>
          </a:p>
        </p:txBody>
      </p:sp>
      <p:sp>
        <p:nvSpPr>
          <p:cNvPr id="59" name="TextBox 58">
            <a:extLst>
              <a:ext uri="{FF2B5EF4-FFF2-40B4-BE49-F238E27FC236}">
                <a16:creationId xmlns:a16="http://schemas.microsoft.com/office/drawing/2014/main" id="{03EDD882-C7A9-4D35-BE43-EA2119D7587A}"/>
              </a:ext>
            </a:extLst>
          </p:cNvPr>
          <p:cNvSpPr txBox="1"/>
          <p:nvPr/>
        </p:nvSpPr>
        <p:spPr>
          <a:xfrm>
            <a:off x="1553960" y="2664905"/>
            <a:ext cx="2149429" cy="307777"/>
          </a:xfrm>
          <a:prstGeom prst="rect">
            <a:avLst/>
          </a:prstGeom>
          <a:noFill/>
        </p:spPr>
        <p:txBody>
          <a:bodyPr wrap="square" rtlCol="0">
            <a:spAutoFit/>
          </a:bodyPr>
          <a:lstStyle/>
          <a:p>
            <a:r>
              <a:rPr lang="en-US" altLang="zh-CN" sz="1400" dirty="0"/>
              <a:t>Phase Portrait</a:t>
            </a:r>
            <a:endParaRPr lang="en-US" sz="1400" dirty="0"/>
          </a:p>
        </p:txBody>
      </p:sp>
      <p:pic>
        <p:nvPicPr>
          <p:cNvPr id="3" name="Picture 2">
            <a:extLst>
              <a:ext uri="{FF2B5EF4-FFF2-40B4-BE49-F238E27FC236}">
                <a16:creationId xmlns:a16="http://schemas.microsoft.com/office/drawing/2014/main" id="{21742BC6-14BF-41CA-80CE-7BFFFED1C2E1}"/>
              </a:ext>
            </a:extLst>
          </p:cNvPr>
          <p:cNvPicPr>
            <a:picLocks noChangeAspect="1"/>
          </p:cNvPicPr>
          <p:nvPr/>
        </p:nvPicPr>
        <p:blipFill>
          <a:blip r:embed="rId5"/>
          <a:stretch>
            <a:fillRect/>
          </a:stretch>
        </p:blipFill>
        <p:spPr>
          <a:xfrm>
            <a:off x="657944" y="2972989"/>
            <a:ext cx="3048000" cy="2286000"/>
          </a:xfrm>
          <a:prstGeom prst="rect">
            <a:avLst/>
          </a:prstGeom>
        </p:spPr>
      </p:pic>
      <p:pic>
        <p:nvPicPr>
          <p:cNvPr id="4" name="Picture 3">
            <a:extLst>
              <a:ext uri="{FF2B5EF4-FFF2-40B4-BE49-F238E27FC236}">
                <a16:creationId xmlns:a16="http://schemas.microsoft.com/office/drawing/2014/main" id="{51C3486E-C596-443D-8AF2-6C153EAD32D3}"/>
              </a:ext>
            </a:extLst>
          </p:cNvPr>
          <p:cNvPicPr>
            <a:picLocks noChangeAspect="1"/>
          </p:cNvPicPr>
          <p:nvPr/>
        </p:nvPicPr>
        <p:blipFill>
          <a:blip r:embed="rId6"/>
          <a:stretch>
            <a:fillRect/>
          </a:stretch>
        </p:blipFill>
        <p:spPr>
          <a:xfrm>
            <a:off x="4449775" y="2972989"/>
            <a:ext cx="3048000" cy="2286000"/>
          </a:xfrm>
          <a:prstGeom prst="rect">
            <a:avLst/>
          </a:prstGeom>
        </p:spPr>
      </p:pic>
      <p:sp>
        <p:nvSpPr>
          <p:cNvPr id="31" name="TextBox 30">
            <a:extLst>
              <a:ext uri="{FF2B5EF4-FFF2-40B4-BE49-F238E27FC236}">
                <a16:creationId xmlns:a16="http://schemas.microsoft.com/office/drawing/2014/main" id="{33BED7C0-2FEA-4521-B560-51E317EAD1E7}"/>
              </a:ext>
            </a:extLst>
          </p:cNvPr>
          <p:cNvSpPr txBox="1"/>
          <p:nvPr/>
        </p:nvSpPr>
        <p:spPr>
          <a:xfrm>
            <a:off x="5386063" y="2664905"/>
            <a:ext cx="2149429" cy="307777"/>
          </a:xfrm>
          <a:prstGeom prst="rect">
            <a:avLst/>
          </a:prstGeom>
          <a:noFill/>
        </p:spPr>
        <p:txBody>
          <a:bodyPr wrap="square" rtlCol="0">
            <a:spAutoFit/>
          </a:bodyPr>
          <a:lstStyle/>
          <a:p>
            <a:r>
              <a:rPr lang="en-US" altLang="zh-CN" sz="1400" dirty="0"/>
              <a:t>Phase Portrait</a:t>
            </a:r>
            <a:endParaRPr lang="en-US" sz="1400" dirty="0"/>
          </a:p>
        </p:txBody>
      </p:sp>
      <p:pic>
        <p:nvPicPr>
          <p:cNvPr id="5" name="Picture 4">
            <a:extLst>
              <a:ext uri="{FF2B5EF4-FFF2-40B4-BE49-F238E27FC236}">
                <a16:creationId xmlns:a16="http://schemas.microsoft.com/office/drawing/2014/main" id="{085B3139-F227-4067-B00D-1C12D7F31EBF}"/>
              </a:ext>
            </a:extLst>
          </p:cNvPr>
          <p:cNvPicPr>
            <a:picLocks noChangeAspect="1"/>
          </p:cNvPicPr>
          <p:nvPr/>
        </p:nvPicPr>
        <p:blipFill>
          <a:blip r:embed="rId7"/>
          <a:stretch>
            <a:fillRect/>
          </a:stretch>
        </p:blipFill>
        <p:spPr>
          <a:xfrm>
            <a:off x="8148165" y="2972682"/>
            <a:ext cx="3048000" cy="2286000"/>
          </a:xfrm>
          <a:prstGeom prst="rect">
            <a:avLst/>
          </a:prstGeom>
        </p:spPr>
      </p:pic>
      <p:sp>
        <p:nvSpPr>
          <p:cNvPr id="32" name="TextBox 31">
            <a:extLst>
              <a:ext uri="{FF2B5EF4-FFF2-40B4-BE49-F238E27FC236}">
                <a16:creationId xmlns:a16="http://schemas.microsoft.com/office/drawing/2014/main" id="{88CE6701-7C30-416D-987A-FCB0E093D3E8}"/>
              </a:ext>
            </a:extLst>
          </p:cNvPr>
          <p:cNvSpPr txBox="1"/>
          <p:nvPr/>
        </p:nvSpPr>
        <p:spPr>
          <a:xfrm>
            <a:off x="9099504" y="2664905"/>
            <a:ext cx="2149429" cy="307777"/>
          </a:xfrm>
          <a:prstGeom prst="rect">
            <a:avLst/>
          </a:prstGeom>
          <a:noFill/>
        </p:spPr>
        <p:txBody>
          <a:bodyPr wrap="square" rtlCol="0">
            <a:spAutoFit/>
          </a:bodyPr>
          <a:lstStyle/>
          <a:p>
            <a:r>
              <a:rPr lang="en-US" altLang="zh-CN" sz="1400" dirty="0"/>
              <a:t>Phase Portrait</a:t>
            </a:r>
            <a:endParaRPr lang="en-US" sz="1400" dirty="0"/>
          </a:p>
        </p:txBody>
      </p:sp>
      <p:sp>
        <p:nvSpPr>
          <p:cNvPr id="33" name="Rectangle 32">
            <a:extLst>
              <a:ext uri="{FF2B5EF4-FFF2-40B4-BE49-F238E27FC236}">
                <a16:creationId xmlns:a16="http://schemas.microsoft.com/office/drawing/2014/main" id="{DD22CF1D-710F-4A4A-9FDA-904499B33445}"/>
              </a:ext>
            </a:extLst>
          </p:cNvPr>
          <p:cNvSpPr/>
          <p:nvPr/>
        </p:nvSpPr>
        <p:spPr>
          <a:xfrm>
            <a:off x="1542895" y="1058371"/>
            <a:ext cx="1095039" cy="5765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66B382-90A3-44DA-83C5-5746E97A1A7A}"/>
              </a:ext>
            </a:extLst>
          </p:cNvPr>
          <p:cNvSpPr/>
          <p:nvPr/>
        </p:nvSpPr>
        <p:spPr>
          <a:xfrm>
            <a:off x="2698018" y="1471314"/>
            <a:ext cx="767443"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D7F56B5-CFD4-4CE5-9C6E-D3663F722E36}"/>
              </a:ext>
            </a:extLst>
          </p:cNvPr>
          <p:cNvSpPr/>
          <p:nvPr/>
        </p:nvSpPr>
        <p:spPr>
          <a:xfrm>
            <a:off x="1076223" y="3447562"/>
            <a:ext cx="767443"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9A0F4D1-8355-4907-BDE5-09601BFB829D}"/>
              </a:ext>
            </a:extLst>
          </p:cNvPr>
          <p:cNvSpPr/>
          <p:nvPr/>
        </p:nvSpPr>
        <p:spPr>
          <a:xfrm>
            <a:off x="2607621" y="3447562"/>
            <a:ext cx="767443" cy="10502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31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AD7331-5804-4B1E-AA85-304159A06400}"/>
              </a:ext>
            </a:extLst>
          </p:cNvPr>
          <p:cNvSpPr txBox="1"/>
          <p:nvPr/>
        </p:nvSpPr>
        <p:spPr>
          <a:xfrm>
            <a:off x="2199801" y="747718"/>
            <a:ext cx="1731523" cy="369332"/>
          </a:xfrm>
          <a:prstGeom prst="rect">
            <a:avLst/>
          </a:prstGeom>
          <a:noFill/>
        </p:spPr>
        <p:txBody>
          <a:bodyPr wrap="square" rtlCol="0">
            <a:spAutoFit/>
          </a:bodyPr>
          <a:lstStyle/>
          <a:p>
            <a:r>
              <a:rPr lang="en-US" dirty="0"/>
              <a:t>Ankle</a:t>
            </a:r>
          </a:p>
        </p:txBody>
      </p:sp>
      <p:sp>
        <p:nvSpPr>
          <p:cNvPr id="11" name="TextBox 10">
            <a:extLst>
              <a:ext uri="{FF2B5EF4-FFF2-40B4-BE49-F238E27FC236}">
                <a16:creationId xmlns:a16="http://schemas.microsoft.com/office/drawing/2014/main" id="{C4BBFE0E-1D39-4204-8C96-FDC43721D106}"/>
              </a:ext>
            </a:extLst>
          </p:cNvPr>
          <p:cNvSpPr txBox="1"/>
          <p:nvPr/>
        </p:nvSpPr>
        <p:spPr>
          <a:xfrm>
            <a:off x="5736608" y="664811"/>
            <a:ext cx="1731523" cy="369332"/>
          </a:xfrm>
          <a:prstGeom prst="rect">
            <a:avLst/>
          </a:prstGeom>
          <a:noFill/>
        </p:spPr>
        <p:txBody>
          <a:bodyPr wrap="square" rtlCol="0">
            <a:spAutoFit/>
          </a:bodyPr>
          <a:lstStyle/>
          <a:p>
            <a:r>
              <a:rPr lang="en-US" dirty="0"/>
              <a:t>Knee</a:t>
            </a:r>
          </a:p>
        </p:txBody>
      </p:sp>
      <p:sp>
        <p:nvSpPr>
          <p:cNvPr id="12" name="TextBox 11">
            <a:extLst>
              <a:ext uri="{FF2B5EF4-FFF2-40B4-BE49-F238E27FC236}">
                <a16:creationId xmlns:a16="http://schemas.microsoft.com/office/drawing/2014/main" id="{E1039138-F8D8-436A-969D-DCF4B1E237CA}"/>
              </a:ext>
            </a:extLst>
          </p:cNvPr>
          <p:cNvSpPr txBox="1"/>
          <p:nvPr/>
        </p:nvSpPr>
        <p:spPr>
          <a:xfrm>
            <a:off x="9351531" y="664811"/>
            <a:ext cx="1731523" cy="369332"/>
          </a:xfrm>
          <a:prstGeom prst="rect">
            <a:avLst/>
          </a:prstGeom>
          <a:noFill/>
        </p:spPr>
        <p:txBody>
          <a:bodyPr wrap="square" rtlCol="0">
            <a:spAutoFit/>
          </a:bodyPr>
          <a:lstStyle/>
          <a:p>
            <a:r>
              <a:rPr lang="en-US" dirty="0"/>
              <a:t>Hip</a:t>
            </a:r>
          </a:p>
        </p:txBody>
      </p:sp>
      <p:sp>
        <p:nvSpPr>
          <p:cNvPr id="13" name="TextBox 12">
            <a:extLst>
              <a:ext uri="{FF2B5EF4-FFF2-40B4-BE49-F238E27FC236}">
                <a16:creationId xmlns:a16="http://schemas.microsoft.com/office/drawing/2014/main" id="{D0B8AE64-0F87-471C-929B-94D5212BFF6D}"/>
              </a:ext>
            </a:extLst>
          </p:cNvPr>
          <p:cNvSpPr txBox="1"/>
          <p:nvPr/>
        </p:nvSpPr>
        <p:spPr>
          <a:xfrm>
            <a:off x="956281" y="393454"/>
            <a:ext cx="6402534" cy="369332"/>
          </a:xfrm>
          <a:prstGeom prst="rect">
            <a:avLst/>
          </a:prstGeom>
          <a:noFill/>
        </p:spPr>
        <p:txBody>
          <a:bodyPr wrap="square" rtlCol="0">
            <a:spAutoFit/>
          </a:bodyPr>
          <a:lstStyle/>
          <a:p>
            <a:r>
              <a:rPr lang="en-US" b="1" dirty="0"/>
              <a:t>Fourier Analysis of Reference Joint Angles</a:t>
            </a:r>
          </a:p>
        </p:txBody>
      </p:sp>
      <p:pic>
        <p:nvPicPr>
          <p:cNvPr id="15" name="Picture 14">
            <a:extLst>
              <a:ext uri="{FF2B5EF4-FFF2-40B4-BE49-F238E27FC236}">
                <a16:creationId xmlns:a16="http://schemas.microsoft.com/office/drawing/2014/main" id="{1022B4F9-1905-49E5-85AC-1F00C2368F81}"/>
              </a:ext>
            </a:extLst>
          </p:cNvPr>
          <p:cNvPicPr>
            <a:picLocks noChangeAspect="1"/>
          </p:cNvPicPr>
          <p:nvPr/>
        </p:nvPicPr>
        <p:blipFill>
          <a:blip r:embed="rId2"/>
          <a:stretch>
            <a:fillRect/>
          </a:stretch>
        </p:blipFill>
        <p:spPr>
          <a:xfrm>
            <a:off x="869270" y="932384"/>
            <a:ext cx="3150454" cy="1828800"/>
          </a:xfrm>
          <a:prstGeom prst="rect">
            <a:avLst/>
          </a:prstGeom>
        </p:spPr>
      </p:pic>
      <p:sp>
        <p:nvSpPr>
          <p:cNvPr id="16" name="TextBox 15">
            <a:extLst>
              <a:ext uri="{FF2B5EF4-FFF2-40B4-BE49-F238E27FC236}">
                <a16:creationId xmlns:a16="http://schemas.microsoft.com/office/drawing/2014/main" id="{6C8CDD74-C09C-4175-BC00-808C244E3F72}"/>
              </a:ext>
            </a:extLst>
          </p:cNvPr>
          <p:cNvSpPr txBox="1"/>
          <p:nvPr/>
        </p:nvSpPr>
        <p:spPr>
          <a:xfrm>
            <a:off x="3065563" y="1034143"/>
            <a:ext cx="767443" cy="400110"/>
          </a:xfrm>
          <a:prstGeom prst="rect">
            <a:avLst/>
          </a:prstGeom>
          <a:noFill/>
        </p:spPr>
        <p:txBody>
          <a:bodyPr wrap="square" rtlCol="0">
            <a:spAutoFit/>
          </a:bodyPr>
          <a:lstStyle/>
          <a:p>
            <a:r>
              <a:rPr lang="en-US" sz="1000" dirty="0">
                <a:solidFill>
                  <a:schemeClr val="accent1"/>
                </a:solidFill>
              </a:rPr>
              <a:t>Normal</a:t>
            </a:r>
          </a:p>
          <a:p>
            <a:r>
              <a:rPr lang="en-US" sz="1000" dirty="0">
                <a:solidFill>
                  <a:schemeClr val="accent2"/>
                </a:solidFill>
              </a:rPr>
              <a:t>Foot Drop</a:t>
            </a:r>
          </a:p>
        </p:txBody>
      </p:sp>
      <p:pic>
        <p:nvPicPr>
          <p:cNvPr id="18" name="Picture 17">
            <a:extLst>
              <a:ext uri="{FF2B5EF4-FFF2-40B4-BE49-F238E27FC236}">
                <a16:creationId xmlns:a16="http://schemas.microsoft.com/office/drawing/2014/main" id="{302A5302-1E04-49B2-9F90-8614DD1EABCE}"/>
              </a:ext>
            </a:extLst>
          </p:cNvPr>
          <p:cNvPicPr>
            <a:picLocks noChangeAspect="1"/>
          </p:cNvPicPr>
          <p:nvPr/>
        </p:nvPicPr>
        <p:blipFill>
          <a:blip r:embed="rId3"/>
          <a:stretch>
            <a:fillRect/>
          </a:stretch>
        </p:blipFill>
        <p:spPr>
          <a:xfrm>
            <a:off x="4464210" y="932384"/>
            <a:ext cx="3150454" cy="1828800"/>
          </a:xfrm>
          <a:prstGeom prst="rect">
            <a:avLst/>
          </a:prstGeom>
        </p:spPr>
      </p:pic>
      <p:pic>
        <p:nvPicPr>
          <p:cNvPr id="20" name="Picture 19">
            <a:extLst>
              <a:ext uri="{FF2B5EF4-FFF2-40B4-BE49-F238E27FC236}">
                <a16:creationId xmlns:a16="http://schemas.microsoft.com/office/drawing/2014/main" id="{040BB0B8-EBA1-4B1D-8255-4E9E6F2ECE28}"/>
              </a:ext>
            </a:extLst>
          </p:cNvPr>
          <p:cNvPicPr>
            <a:picLocks noChangeAspect="1"/>
          </p:cNvPicPr>
          <p:nvPr/>
        </p:nvPicPr>
        <p:blipFill>
          <a:blip r:embed="rId4"/>
          <a:stretch>
            <a:fillRect/>
          </a:stretch>
        </p:blipFill>
        <p:spPr>
          <a:xfrm>
            <a:off x="7970750" y="932384"/>
            <a:ext cx="3150454" cy="1828800"/>
          </a:xfrm>
          <a:prstGeom prst="rect">
            <a:avLst/>
          </a:prstGeom>
        </p:spPr>
      </p:pic>
      <p:sp>
        <p:nvSpPr>
          <p:cNvPr id="35" name="TextBox 34">
            <a:extLst>
              <a:ext uri="{FF2B5EF4-FFF2-40B4-BE49-F238E27FC236}">
                <a16:creationId xmlns:a16="http://schemas.microsoft.com/office/drawing/2014/main" id="{55EB2E9B-3CCC-403E-88A9-EC6AB700A74B}"/>
              </a:ext>
            </a:extLst>
          </p:cNvPr>
          <p:cNvSpPr txBox="1"/>
          <p:nvPr/>
        </p:nvSpPr>
        <p:spPr>
          <a:xfrm>
            <a:off x="347522" y="1130531"/>
            <a:ext cx="461665" cy="1547823"/>
          </a:xfrm>
          <a:prstGeom prst="rect">
            <a:avLst/>
          </a:prstGeom>
          <a:noFill/>
        </p:spPr>
        <p:txBody>
          <a:bodyPr vert="eaVert" wrap="square" rtlCol="0">
            <a:spAutoFit/>
          </a:bodyPr>
          <a:lstStyle/>
          <a:p>
            <a:r>
              <a:rPr lang="en-US" dirty="0"/>
              <a:t>Reference 2</a:t>
            </a:r>
          </a:p>
        </p:txBody>
      </p:sp>
      <p:pic>
        <p:nvPicPr>
          <p:cNvPr id="2" name="Picture 1">
            <a:extLst>
              <a:ext uri="{FF2B5EF4-FFF2-40B4-BE49-F238E27FC236}">
                <a16:creationId xmlns:a16="http://schemas.microsoft.com/office/drawing/2014/main" id="{F02751D0-A144-48BB-9CAC-9CA9BE48BB96}"/>
              </a:ext>
            </a:extLst>
          </p:cNvPr>
          <p:cNvPicPr>
            <a:picLocks noChangeAspect="1"/>
          </p:cNvPicPr>
          <p:nvPr/>
        </p:nvPicPr>
        <p:blipFill>
          <a:blip r:embed="rId5"/>
          <a:stretch>
            <a:fillRect/>
          </a:stretch>
        </p:blipFill>
        <p:spPr>
          <a:xfrm>
            <a:off x="1029813" y="2902329"/>
            <a:ext cx="3048000" cy="2286000"/>
          </a:xfrm>
          <a:prstGeom prst="rect">
            <a:avLst/>
          </a:prstGeom>
        </p:spPr>
      </p:pic>
      <p:sp>
        <p:nvSpPr>
          <p:cNvPr id="24" name="TextBox 23">
            <a:extLst>
              <a:ext uri="{FF2B5EF4-FFF2-40B4-BE49-F238E27FC236}">
                <a16:creationId xmlns:a16="http://schemas.microsoft.com/office/drawing/2014/main" id="{8A6854F5-27F8-444A-A4EB-22D46CE1E24E}"/>
              </a:ext>
            </a:extLst>
          </p:cNvPr>
          <p:cNvSpPr txBox="1"/>
          <p:nvPr/>
        </p:nvSpPr>
        <p:spPr>
          <a:xfrm>
            <a:off x="1770344" y="2664905"/>
            <a:ext cx="2149429" cy="307777"/>
          </a:xfrm>
          <a:prstGeom prst="rect">
            <a:avLst/>
          </a:prstGeom>
          <a:noFill/>
        </p:spPr>
        <p:txBody>
          <a:bodyPr wrap="square" rtlCol="0">
            <a:spAutoFit/>
          </a:bodyPr>
          <a:lstStyle/>
          <a:p>
            <a:r>
              <a:rPr lang="en-US" altLang="zh-CN" sz="1400" dirty="0"/>
              <a:t>Phase Portrait</a:t>
            </a:r>
            <a:endParaRPr lang="en-US" sz="1400" dirty="0"/>
          </a:p>
        </p:txBody>
      </p:sp>
      <p:sp>
        <p:nvSpPr>
          <p:cNvPr id="25" name="TextBox 24">
            <a:extLst>
              <a:ext uri="{FF2B5EF4-FFF2-40B4-BE49-F238E27FC236}">
                <a16:creationId xmlns:a16="http://schemas.microsoft.com/office/drawing/2014/main" id="{00797880-449B-4697-AD02-6E0226D32619}"/>
              </a:ext>
            </a:extLst>
          </p:cNvPr>
          <p:cNvSpPr txBox="1"/>
          <p:nvPr/>
        </p:nvSpPr>
        <p:spPr>
          <a:xfrm>
            <a:off x="5386063" y="2664905"/>
            <a:ext cx="2149429" cy="307777"/>
          </a:xfrm>
          <a:prstGeom prst="rect">
            <a:avLst/>
          </a:prstGeom>
          <a:noFill/>
        </p:spPr>
        <p:txBody>
          <a:bodyPr wrap="square" rtlCol="0">
            <a:spAutoFit/>
          </a:bodyPr>
          <a:lstStyle/>
          <a:p>
            <a:r>
              <a:rPr lang="en-US" altLang="zh-CN" sz="1400" dirty="0"/>
              <a:t>Phase Portrait</a:t>
            </a:r>
            <a:endParaRPr lang="en-US" sz="1400" dirty="0"/>
          </a:p>
        </p:txBody>
      </p:sp>
      <p:sp>
        <p:nvSpPr>
          <p:cNvPr id="26" name="TextBox 25">
            <a:extLst>
              <a:ext uri="{FF2B5EF4-FFF2-40B4-BE49-F238E27FC236}">
                <a16:creationId xmlns:a16="http://schemas.microsoft.com/office/drawing/2014/main" id="{8D27674A-D12B-4AF4-8B3B-374399E1635C}"/>
              </a:ext>
            </a:extLst>
          </p:cNvPr>
          <p:cNvSpPr txBox="1"/>
          <p:nvPr/>
        </p:nvSpPr>
        <p:spPr>
          <a:xfrm>
            <a:off x="9099504" y="2664905"/>
            <a:ext cx="2149429" cy="307777"/>
          </a:xfrm>
          <a:prstGeom prst="rect">
            <a:avLst/>
          </a:prstGeom>
          <a:noFill/>
        </p:spPr>
        <p:txBody>
          <a:bodyPr wrap="square" rtlCol="0">
            <a:spAutoFit/>
          </a:bodyPr>
          <a:lstStyle/>
          <a:p>
            <a:r>
              <a:rPr lang="en-US" altLang="zh-CN" sz="1400" dirty="0"/>
              <a:t>Phase Portrait</a:t>
            </a:r>
            <a:endParaRPr lang="en-US" sz="1400" dirty="0"/>
          </a:p>
        </p:txBody>
      </p:sp>
      <p:pic>
        <p:nvPicPr>
          <p:cNvPr id="3" name="Picture 2">
            <a:extLst>
              <a:ext uri="{FF2B5EF4-FFF2-40B4-BE49-F238E27FC236}">
                <a16:creationId xmlns:a16="http://schemas.microsoft.com/office/drawing/2014/main" id="{07118750-9A3C-4697-9529-98FB6341E747}"/>
              </a:ext>
            </a:extLst>
          </p:cNvPr>
          <p:cNvPicPr>
            <a:picLocks noChangeAspect="1"/>
          </p:cNvPicPr>
          <p:nvPr/>
        </p:nvPicPr>
        <p:blipFill>
          <a:blip r:embed="rId6"/>
          <a:stretch>
            <a:fillRect/>
          </a:stretch>
        </p:blipFill>
        <p:spPr>
          <a:xfrm>
            <a:off x="4515437" y="2875489"/>
            <a:ext cx="3048000" cy="2286000"/>
          </a:xfrm>
          <a:prstGeom prst="rect">
            <a:avLst/>
          </a:prstGeom>
        </p:spPr>
      </p:pic>
      <p:pic>
        <p:nvPicPr>
          <p:cNvPr id="4" name="Picture 3">
            <a:extLst>
              <a:ext uri="{FF2B5EF4-FFF2-40B4-BE49-F238E27FC236}">
                <a16:creationId xmlns:a16="http://schemas.microsoft.com/office/drawing/2014/main" id="{D2146B0A-473B-433C-98D1-729C7A4B45FE}"/>
              </a:ext>
            </a:extLst>
          </p:cNvPr>
          <p:cNvPicPr>
            <a:picLocks noChangeAspect="1"/>
          </p:cNvPicPr>
          <p:nvPr/>
        </p:nvPicPr>
        <p:blipFill>
          <a:blip r:embed="rId7"/>
          <a:stretch>
            <a:fillRect/>
          </a:stretch>
        </p:blipFill>
        <p:spPr>
          <a:xfrm>
            <a:off x="8035054" y="2900227"/>
            <a:ext cx="3048000" cy="2286000"/>
          </a:xfrm>
          <a:prstGeom prst="rect">
            <a:avLst/>
          </a:prstGeom>
        </p:spPr>
      </p:pic>
      <p:sp>
        <p:nvSpPr>
          <p:cNvPr id="29" name="Rectangle 28">
            <a:extLst>
              <a:ext uri="{FF2B5EF4-FFF2-40B4-BE49-F238E27FC236}">
                <a16:creationId xmlns:a16="http://schemas.microsoft.com/office/drawing/2014/main" id="{9D590C76-C8B0-4A6F-A12C-A017AF0E618C}"/>
              </a:ext>
            </a:extLst>
          </p:cNvPr>
          <p:cNvSpPr/>
          <p:nvPr/>
        </p:nvSpPr>
        <p:spPr>
          <a:xfrm>
            <a:off x="1809225" y="1058371"/>
            <a:ext cx="1095039" cy="5765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AD78CD-4EF3-427E-B48B-50BC384B2D09}"/>
              </a:ext>
            </a:extLst>
          </p:cNvPr>
          <p:cNvSpPr/>
          <p:nvPr/>
        </p:nvSpPr>
        <p:spPr>
          <a:xfrm>
            <a:off x="2959909" y="1471314"/>
            <a:ext cx="767443"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DB95C1-1E42-43BC-B3C3-8BA8B0C7F588}"/>
              </a:ext>
            </a:extLst>
          </p:cNvPr>
          <p:cNvSpPr/>
          <p:nvPr/>
        </p:nvSpPr>
        <p:spPr>
          <a:xfrm>
            <a:off x="1648601" y="3429000"/>
            <a:ext cx="899290"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52C67AC-FFAC-49F2-AE08-5D37120E921E}"/>
              </a:ext>
            </a:extLst>
          </p:cNvPr>
          <p:cNvSpPr/>
          <p:nvPr/>
        </p:nvSpPr>
        <p:spPr>
          <a:xfrm>
            <a:off x="3127407" y="3611556"/>
            <a:ext cx="432445" cy="5917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8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29AFF4-06DF-4196-B4FF-FBD2F51DD6D9}"/>
              </a:ext>
            </a:extLst>
          </p:cNvPr>
          <p:cNvPicPr>
            <a:picLocks noChangeAspect="1"/>
          </p:cNvPicPr>
          <p:nvPr/>
        </p:nvPicPr>
        <p:blipFill>
          <a:blip r:embed="rId2"/>
          <a:stretch>
            <a:fillRect/>
          </a:stretch>
        </p:blipFill>
        <p:spPr>
          <a:xfrm>
            <a:off x="842631" y="965843"/>
            <a:ext cx="3150454" cy="1828800"/>
          </a:xfrm>
          <a:prstGeom prst="rect">
            <a:avLst/>
          </a:prstGeom>
        </p:spPr>
      </p:pic>
      <p:sp>
        <p:nvSpPr>
          <p:cNvPr id="5" name="TextBox 4">
            <a:extLst>
              <a:ext uri="{FF2B5EF4-FFF2-40B4-BE49-F238E27FC236}">
                <a16:creationId xmlns:a16="http://schemas.microsoft.com/office/drawing/2014/main" id="{2DA5192C-B59A-43B9-82EB-8B2852FFC68E}"/>
              </a:ext>
            </a:extLst>
          </p:cNvPr>
          <p:cNvSpPr txBox="1"/>
          <p:nvPr/>
        </p:nvSpPr>
        <p:spPr>
          <a:xfrm>
            <a:off x="956281" y="365533"/>
            <a:ext cx="6240256" cy="369332"/>
          </a:xfrm>
          <a:prstGeom prst="rect">
            <a:avLst/>
          </a:prstGeom>
          <a:noFill/>
        </p:spPr>
        <p:txBody>
          <a:bodyPr wrap="square" rtlCol="0">
            <a:spAutoFit/>
          </a:bodyPr>
          <a:lstStyle/>
          <a:p>
            <a:r>
              <a:rPr lang="en-US" b="1" dirty="0"/>
              <a:t>Fourier Analysis of Reference Joint Angles</a:t>
            </a:r>
          </a:p>
        </p:txBody>
      </p:sp>
      <p:sp>
        <p:nvSpPr>
          <p:cNvPr id="6" name="TextBox 5">
            <a:extLst>
              <a:ext uri="{FF2B5EF4-FFF2-40B4-BE49-F238E27FC236}">
                <a16:creationId xmlns:a16="http://schemas.microsoft.com/office/drawing/2014/main" id="{1D33AE84-93B6-49EF-82A7-810894B29608}"/>
              </a:ext>
            </a:extLst>
          </p:cNvPr>
          <p:cNvSpPr txBox="1"/>
          <p:nvPr/>
        </p:nvSpPr>
        <p:spPr>
          <a:xfrm>
            <a:off x="1988305" y="734865"/>
            <a:ext cx="1731523" cy="369332"/>
          </a:xfrm>
          <a:prstGeom prst="rect">
            <a:avLst/>
          </a:prstGeom>
          <a:noFill/>
        </p:spPr>
        <p:txBody>
          <a:bodyPr wrap="square" rtlCol="0">
            <a:spAutoFit/>
          </a:bodyPr>
          <a:lstStyle/>
          <a:p>
            <a:r>
              <a:rPr lang="en-US" dirty="0"/>
              <a:t>Ankle</a:t>
            </a:r>
          </a:p>
        </p:txBody>
      </p:sp>
      <p:sp>
        <p:nvSpPr>
          <p:cNvPr id="7" name="TextBox 6">
            <a:extLst>
              <a:ext uri="{FF2B5EF4-FFF2-40B4-BE49-F238E27FC236}">
                <a16:creationId xmlns:a16="http://schemas.microsoft.com/office/drawing/2014/main" id="{4D810B8B-0A91-4709-BC7F-E89D6776384A}"/>
              </a:ext>
            </a:extLst>
          </p:cNvPr>
          <p:cNvSpPr txBox="1"/>
          <p:nvPr/>
        </p:nvSpPr>
        <p:spPr>
          <a:xfrm>
            <a:off x="5743182" y="743195"/>
            <a:ext cx="1731523" cy="369332"/>
          </a:xfrm>
          <a:prstGeom prst="rect">
            <a:avLst/>
          </a:prstGeom>
          <a:noFill/>
        </p:spPr>
        <p:txBody>
          <a:bodyPr wrap="square" rtlCol="0">
            <a:spAutoFit/>
          </a:bodyPr>
          <a:lstStyle/>
          <a:p>
            <a:r>
              <a:rPr lang="en-US" dirty="0"/>
              <a:t>Knee</a:t>
            </a:r>
          </a:p>
        </p:txBody>
      </p:sp>
      <p:sp>
        <p:nvSpPr>
          <p:cNvPr id="8" name="TextBox 7">
            <a:extLst>
              <a:ext uri="{FF2B5EF4-FFF2-40B4-BE49-F238E27FC236}">
                <a16:creationId xmlns:a16="http://schemas.microsoft.com/office/drawing/2014/main" id="{1AD62859-C97F-4A19-9C76-2EF57363B21B}"/>
              </a:ext>
            </a:extLst>
          </p:cNvPr>
          <p:cNvSpPr txBox="1"/>
          <p:nvPr/>
        </p:nvSpPr>
        <p:spPr>
          <a:xfrm>
            <a:off x="9650779" y="734865"/>
            <a:ext cx="1731523" cy="369332"/>
          </a:xfrm>
          <a:prstGeom prst="rect">
            <a:avLst/>
          </a:prstGeom>
          <a:noFill/>
        </p:spPr>
        <p:txBody>
          <a:bodyPr wrap="square" rtlCol="0">
            <a:spAutoFit/>
          </a:bodyPr>
          <a:lstStyle/>
          <a:p>
            <a:r>
              <a:rPr lang="en-US" dirty="0"/>
              <a:t>Hip</a:t>
            </a:r>
          </a:p>
        </p:txBody>
      </p:sp>
      <p:pic>
        <p:nvPicPr>
          <p:cNvPr id="10" name="Picture 9">
            <a:extLst>
              <a:ext uri="{FF2B5EF4-FFF2-40B4-BE49-F238E27FC236}">
                <a16:creationId xmlns:a16="http://schemas.microsoft.com/office/drawing/2014/main" id="{CA138F05-E056-4510-93F2-BBAB9BB0FC43}"/>
              </a:ext>
            </a:extLst>
          </p:cNvPr>
          <p:cNvPicPr>
            <a:picLocks noChangeAspect="1"/>
          </p:cNvPicPr>
          <p:nvPr/>
        </p:nvPicPr>
        <p:blipFill>
          <a:blip r:embed="rId3"/>
          <a:stretch>
            <a:fillRect/>
          </a:stretch>
        </p:blipFill>
        <p:spPr>
          <a:xfrm>
            <a:off x="4520773" y="965843"/>
            <a:ext cx="3150454" cy="1828800"/>
          </a:xfrm>
          <a:prstGeom prst="rect">
            <a:avLst/>
          </a:prstGeom>
        </p:spPr>
      </p:pic>
      <p:pic>
        <p:nvPicPr>
          <p:cNvPr id="12" name="Picture 11">
            <a:extLst>
              <a:ext uri="{FF2B5EF4-FFF2-40B4-BE49-F238E27FC236}">
                <a16:creationId xmlns:a16="http://schemas.microsoft.com/office/drawing/2014/main" id="{12B326A6-48AA-4FE4-9B69-EFD0CA8C6464}"/>
              </a:ext>
            </a:extLst>
          </p:cNvPr>
          <p:cNvPicPr>
            <a:picLocks noChangeAspect="1"/>
          </p:cNvPicPr>
          <p:nvPr/>
        </p:nvPicPr>
        <p:blipFill>
          <a:blip r:embed="rId4"/>
          <a:stretch>
            <a:fillRect/>
          </a:stretch>
        </p:blipFill>
        <p:spPr>
          <a:xfrm>
            <a:off x="8198915" y="965843"/>
            <a:ext cx="3150454" cy="1828800"/>
          </a:xfrm>
          <a:prstGeom prst="rect">
            <a:avLst/>
          </a:prstGeom>
        </p:spPr>
      </p:pic>
      <p:sp>
        <p:nvSpPr>
          <p:cNvPr id="23" name="TextBox 22">
            <a:extLst>
              <a:ext uri="{FF2B5EF4-FFF2-40B4-BE49-F238E27FC236}">
                <a16:creationId xmlns:a16="http://schemas.microsoft.com/office/drawing/2014/main" id="{8E65A162-C2B4-408B-B149-CDC94CFDB8B3}"/>
              </a:ext>
            </a:extLst>
          </p:cNvPr>
          <p:cNvSpPr txBox="1"/>
          <p:nvPr/>
        </p:nvSpPr>
        <p:spPr>
          <a:xfrm>
            <a:off x="347522" y="1130531"/>
            <a:ext cx="461665" cy="1547823"/>
          </a:xfrm>
          <a:prstGeom prst="rect">
            <a:avLst/>
          </a:prstGeom>
          <a:noFill/>
        </p:spPr>
        <p:txBody>
          <a:bodyPr vert="eaVert" wrap="square" rtlCol="0">
            <a:spAutoFit/>
          </a:bodyPr>
          <a:lstStyle/>
          <a:p>
            <a:r>
              <a:rPr lang="en-US" dirty="0"/>
              <a:t>Reference </a:t>
            </a:r>
            <a:r>
              <a:rPr lang="en-US" altLang="zh-CN" dirty="0"/>
              <a:t>3</a:t>
            </a:r>
            <a:endParaRPr lang="en-US" dirty="0"/>
          </a:p>
        </p:txBody>
      </p:sp>
      <p:sp>
        <p:nvSpPr>
          <p:cNvPr id="29" name="Rectangle 28">
            <a:extLst>
              <a:ext uri="{FF2B5EF4-FFF2-40B4-BE49-F238E27FC236}">
                <a16:creationId xmlns:a16="http://schemas.microsoft.com/office/drawing/2014/main" id="{64370834-A7AB-48B5-8A71-06EE529306A9}"/>
              </a:ext>
            </a:extLst>
          </p:cNvPr>
          <p:cNvSpPr/>
          <p:nvPr/>
        </p:nvSpPr>
        <p:spPr>
          <a:xfrm>
            <a:off x="1782592" y="1200414"/>
            <a:ext cx="1095039" cy="5765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E3DC65-1565-414A-A104-65FC65A669C9}"/>
              </a:ext>
            </a:extLst>
          </p:cNvPr>
          <p:cNvSpPr/>
          <p:nvPr/>
        </p:nvSpPr>
        <p:spPr>
          <a:xfrm>
            <a:off x="2937715" y="1471314"/>
            <a:ext cx="767443" cy="1050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2F798C-9887-4FEF-BD6D-E63B27B26C2A}"/>
              </a:ext>
            </a:extLst>
          </p:cNvPr>
          <p:cNvPicPr>
            <a:picLocks noChangeAspect="1"/>
          </p:cNvPicPr>
          <p:nvPr/>
        </p:nvPicPr>
        <p:blipFill>
          <a:blip r:embed="rId5"/>
          <a:stretch>
            <a:fillRect/>
          </a:stretch>
        </p:blipFill>
        <p:spPr>
          <a:xfrm>
            <a:off x="871773" y="3025621"/>
            <a:ext cx="3048000" cy="2286000"/>
          </a:xfrm>
          <a:prstGeom prst="rect">
            <a:avLst/>
          </a:prstGeom>
        </p:spPr>
      </p:pic>
      <p:sp>
        <p:nvSpPr>
          <p:cNvPr id="22" name="TextBox 21">
            <a:extLst>
              <a:ext uri="{FF2B5EF4-FFF2-40B4-BE49-F238E27FC236}">
                <a16:creationId xmlns:a16="http://schemas.microsoft.com/office/drawing/2014/main" id="{10348B1E-50F0-4B44-A91B-1B73D4E7A473}"/>
              </a:ext>
            </a:extLst>
          </p:cNvPr>
          <p:cNvSpPr txBox="1"/>
          <p:nvPr/>
        </p:nvSpPr>
        <p:spPr>
          <a:xfrm>
            <a:off x="1770344" y="2664905"/>
            <a:ext cx="2149429" cy="307777"/>
          </a:xfrm>
          <a:prstGeom prst="rect">
            <a:avLst/>
          </a:prstGeom>
          <a:noFill/>
        </p:spPr>
        <p:txBody>
          <a:bodyPr wrap="square" rtlCol="0">
            <a:spAutoFit/>
          </a:bodyPr>
          <a:lstStyle/>
          <a:p>
            <a:r>
              <a:rPr lang="en-US" altLang="zh-CN" sz="1400" dirty="0"/>
              <a:t>Phase Portrait</a:t>
            </a:r>
            <a:endParaRPr lang="en-US" sz="1400" dirty="0"/>
          </a:p>
        </p:txBody>
      </p:sp>
      <p:sp>
        <p:nvSpPr>
          <p:cNvPr id="32" name="TextBox 31">
            <a:extLst>
              <a:ext uri="{FF2B5EF4-FFF2-40B4-BE49-F238E27FC236}">
                <a16:creationId xmlns:a16="http://schemas.microsoft.com/office/drawing/2014/main" id="{AC7429ED-B8DB-4AE7-BD42-E2A54AA1C943}"/>
              </a:ext>
            </a:extLst>
          </p:cNvPr>
          <p:cNvSpPr txBox="1"/>
          <p:nvPr/>
        </p:nvSpPr>
        <p:spPr>
          <a:xfrm>
            <a:off x="5386063" y="2664905"/>
            <a:ext cx="2149429" cy="307777"/>
          </a:xfrm>
          <a:prstGeom prst="rect">
            <a:avLst/>
          </a:prstGeom>
          <a:noFill/>
        </p:spPr>
        <p:txBody>
          <a:bodyPr wrap="square" rtlCol="0">
            <a:spAutoFit/>
          </a:bodyPr>
          <a:lstStyle/>
          <a:p>
            <a:r>
              <a:rPr lang="en-US" altLang="zh-CN" sz="1400" dirty="0"/>
              <a:t>Phase Portrait</a:t>
            </a:r>
            <a:endParaRPr lang="en-US" sz="1400" dirty="0"/>
          </a:p>
        </p:txBody>
      </p:sp>
      <p:sp>
        <p:nvSpPr>
          <p:cNvPr id="33" name="TextBox 32">
            <a:extLst>
              <a:ext uri="{FF2B5EF4-FFF2-40B4-BE49-F238E27FC236}">
                <a16:creationId xmlns:a16="http://schemas.microsoft.com/office/drawing/2014/main" id="{9534412F-CD71-409A-BDA2-31C8192D7B2B}"/>
              </a:ext>
            </a:extLst>
          </p:cNvPr>
          <p:cNvSpPr txBox="1"/>
          <p:nvPr/>
        </p:nvSpPr>
        <p:spPr>
          <a:xfrm>
            <a:off x="9099504" y="2664905"/>
            <a:ext cx="2149429" cy="307777"/>
          </a:xfrm>
          <a:prstGeom prst="rect">
            <a:avLst/>
          </a:prstGeom>
          <a:noFill/>
        </p:spPr>
        <p:txBody>
          <a:bodyPr wrap="square" rtlCol="0">
            <a:spAutoFit/>
          </a:bodyPr>
          <a:lstStyle/>
          <a:p>
            <a:r>
              <a:rPr lang="en-US" altLang="zh-CN" sz="1400" dirty="0"/>
              <a:t>Phase Portrait</a:t>
            </a:r>
            <a:endParaRPr lang="en-US" sz="1400" dirty="0"/>
          </a:p>
        </p:txBody>
      </p:sp>
      <p:pic>
        <p:nvPicPr>
          <p:cNvPr id="13" name="Picture 12">
            <a:extLst>
              <a:ext uri="{FF2B5EF4-FFF2-40B4-BE49-F238E27FC236}">
                <a16:creationId xmlns:a16="http://schemas.microsoft.com/office/drawing/2014/main" id="{0CC3F185-5C79-4C90-9E78-799C8159024E}"/>
              </a:ext>
            </a:extLst>
          </p:cNvPr>
          <p:cNvPicPr>
            <a:picLocks noChangeAspect="1"/>
          </p:cNvPicPr>
          <p:nvPr/>
        </p:nvPicPr>
        <p:blipFill>
          <a:blip r:embed="rId6"/>
          <a:stretch>
            <a:fillRect/>
          </a:stretch>
        </p:blipFill>
        <p:spPr>
          <a:xfrm>
            <a:off x="4572000" y="3045039"/>
            <a:ext cx="3048000" cy="2286000"/>
          </a:xfrm>
          <a:prstGeom prst="rect">
            <a:avLst/>
          </a:prstGeom>
        </p:spPr>
      </p:pic>
      <p:pic>
        <p:nvPicPr>
          <p:cNvPr id="14" name="Picture 13">
            <a:extLst>
              <a:ext uri="{FF2B5EF4-FFF2-40B4-BE49-F238E27FC236}">
                <a16:creationId xmlns:a16="http://schemas.microsoft.com/office/drawing/2014/main" id="{69D2E5E2-2CB3-41B4-A993-DBED6ECF08DA}"/>
              </a:ext>
            </a:extLst>
          </p:cNvPr>
          <p:cNvPicPr>
            <a:picLocks noChangeAspect="1"/>
          </p:cNvPicPr>
          <p:nvPr/>
        </p:nvPicPr>
        <p:blipFill>
          <a:blip r:embed="rId7"/>
          <a:stretch>
            <a:fillRect/>
          </a:stretch>
        </p:blipFill>
        <p:spPr>
          <a:xfrm>
            <a:off x="8250142" y="3045039"/>
            <a:ext cx="3048000" cy="2286000"/>
          </a:xfrm>
          <a:prstGeom prst="rect">
            <a:avLst/>
          </a:prstGeom>
        </p:spPr>
      </p:pic>
      <p:sp>
        <p:nvSpPr>
          <p:cNvPr id="34" name="Rectangle 33">
            <a:extLst>
              <a:ext uri="{FF2B5EF4-FFF2-40B4-BE49-F238E27FC236}">
                <a16:creationId xmlns:a16="http://schemas.microsoft.com/office/drawing/2014/main" id="{AD5E1C65-3534-4E28-923A-8D891C28B862}"/>
              </a:ext>
            </a:extLst>
          </p:cNvPr>
          <p:cNvSpPr/>
          <p:nvPr/>
        </p:nvSpPr>
        <p:spPr>
          <a:xfrm>
            <a:off x="1782591" y="3604333"/>
            <a:ext cx="421989" cy="766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010930-A41D-4747-A975-87A7361A9DEE}"/>
              </a:ext>
            </a:extLst>
          </p:cNvPr>
          <p:cNvSpPr/>
          <p:nvPr/>
        </p:nvSpPr>
        <p:spPr>
          <a:xfrm>
            <a:off x="2937715" y="3604334"/>
            <a:ext cx="581988" cy="8934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5B75727-C69E-49ED-A687-B593FC390596}"/>
              </a:ext>
            </a:extLst>
          </p:cNvPr>
          <p:cNvSpPr txBox="1"/>
          <p:nvPr/>
        </p:nvSpPr>
        <p:spPr>
          <a:xfrm>
            <a:off x="346527" y="5388678"/>
            <a:ext cx="4448838" cy="1015663"/>
          </a:xfrm>
          <a:prstGeom prst="rect">
            <a:avLst/>
          </a:prstGeom>
          <a:noFill/>
        </p:spPr>
        <p:txBody>
          <a:bodyPr wrap="square" rtlCol="0">
            <a:spAutoFit/>
          </a:bodyPr>
          <a:lstStyle/>
          <a:p>
            <a:r>
              <a:rPr lang="en-US" altLang="zh-CN" sz="1200" dirty="0"/>
              <a:t>Conclusion: </a:t>
            </a:r>
          </a:p>
          <a:p>
            <a:pPr marL="171450" indent="-171450">
              <a:buFont typeface="Arial" panose="020B0604020202020204" pitchFamily="34" charset="0"/>
              <a:buChar char="•"/>
            </a:pPr>
            <a:r>
              <a:rPr lang="en-US" altLang="zh-CN" sz="1200" dirty="0"/>
              <a:t>During swing phase, the joint angle of ankle is generally lower in foot drop gait</a:t>
            </a:r>
          </a:p>
          <a:p>
            <a:pPr marL="171450" indent="-171450">
              <a:buFont typeface="Arial" panose="020B0604020202020204" pitchFamily="34" charset="0"/>
              <a:buChar char="•"/>
            </a:pPr>
            <a:r>
              <a:rPr lang="en-US" altLang="zh-CN" sz="1200" dirty="0"/>
              <a:t>Joint angle of hip is higher in drop foot gait</a:t>
            </a:r>
          </a:p>
          <a:p>
            <a:endParaRPr lang="en-US" altLang="zh-CN" sz="1200" dirty="0"/>
          </a:p>
        </p:txBody>
      </p:sp>
    </p:spTree>
    <p:extLst>
      <p:ext uri="{BB962C8B-B14F-4D97-AF65-F5344CB8AC3E}">
        <p14:creationId xmlns:p14="http://schemas.microsoft.com/office/powerpoint/2010/main" val="248945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474</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Sichao Zhang</dc:creator>
  <cp:lastModifiedBy>Sichao Zhang</cp:lastModifiedBy>
  <cp:revision>1</cp:revision>
  <dcterms:created xsi:type="dcterms:W3CDTF">2019-02-12T22:54:10Z</dcterms:created>
  <dcterms:modified xsi:type="dcterms:W3CDTF">2019-02-20T18:08:38Z</dcterms:modified>
</cp:coreProperties>
</file>