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E20C1-1B1C-49E2-B95D-EB94A1079AFD}" v="66" dt="2019-02-19T20:26:40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ao Zhang" userId="baca463c2301c347" providerId="LiveId" clId="{3D7E20C1-1B1C-49E2-B95D-EB94A1079AFD}"/>
    <pc:docChg chg="undo custSel addSld delSld modSld">
      <pc:chgData name="Sichao Zhang" userId="baca463c2301c347" providerId="LiveId" clId="{3D7E20C1-1B1C-49E2-B95D-EB94A1079AFD}" dt="2019-02-19T20:26:40.632" v="185"/>
      <pc:docMkLst>
        <pc:docMk/>
      </pc:docMkLst>
      <pc:sldChg chg="addSp delSp modSp add">
        <pc:chgData name="Sichao Zhang" userId="baca463c2301c347" providerId="LiveId" clId="{3D7E20C1-1B1C-49E2-B95D-EB94A1079AFD}" dt="2019-02-19T20:08:39.474" v="50"/>
        <pc:sldMkLst>
          <pc:docMk/>
          <pc:sldMk cId="1055217900" sldId="256"/>
        </pc:sldMkLst>
        <pc:spChg chg="del">
          <ac:chgData name="Sichao Zhang" userId="baca463c2301c347" providerId="LiveId" clId="{3D7E20C1-1B1C-49E2-B95D-EB94A1079AFD}" dt="2019-02-15T21:45:08.494" v="1" actId="478"/>
          <ac:spMkLst>
            <pc:docMk/>
            <pc:sldMk cId="1055217900" sldId="256"/>
            <ac:spMk id="2" creationId="{073B2CB1-EEDC-48AA-9E73-0D9CD5C19E87}"/>
          </ac:spMkLst>
        </pc:spChg>
        <pc:spChg chg="add del">
          <ac:chgData name="Sichao Zhang" userId="baca463c2301c347" providerId="LiveId" clId="{3D7E20C1-1B1C-49E2-B95D-EB94A1079AFD}" dt="2019-02-19T20:08:39.474" v="50"/>
          <ac:spMkLst>
            <pc:docMk/>
            <pc:sldMk cId="1055217900" sldId="256"/>
            <ac:spMk id="2" creationId="{C0D3BD92-BA78-4956-85DF-27D217DF9AA2}"/>
          </ac:spMkLst>
        </pc:spChg>
        <pc:spChg chg="del">
          <ac:chgData name="Sichao Zhang" userId="baca463c2301c347" providerId="LiveId" clId="{3D7E20C1-1B1C-49E2-B95D-EB94A1079AFD}" dt="2019-02-15T21:45:08.494" v="1" actId="478"/>
          <ac:spMkLst>
            <pc:docMk/>
            <pc:sldMk cId="1055217900" sldId="256"/>
            <ac:spMk id="3" creationId="{94E84E42-1067-421D-85D3-8CA6AB29BAAE}"/>
          </ac:spMkLst>
        </pc:spChg>
        <pc:spChg chg="add mod">
          <ac:chgData name="Sichao Zhang" userId="baca463c2301c347" providerId="LiveId" clId="{3D7E20C1-1B1C-49E2-B95D-EB94A1079AFD}" dt="2019-02-15T21:46:52.026" v="48" actId="207"/>
          <ac:spMkLst>
            <pc:docMk/>
            <pc:sldMk cId="1055217900" sldId="256"/>
            <ac:spMk id="5" creationId="{DCCC4C7D-FEE0-4FCB-BAF3-D8549C3E658F}"/>
          </ac:spMkLst>
        </pc:spChg>
        <pc:picChg chg="add mod modCrop">
          <ac:chgData name="Sichao Zhang" userId="baca463c2301c347" providerId="LiveId" clId="{3D7E20C1-1B1C-49E2-B95D-EB94A1079AFD}" dt="2019-02-15T21:46:01.466" v="46" actId="1076"/>
          <ac:picMkLst>
            <pc:docMk/>
            <pc:sldMk cId="1055217900" sldId="256"/>
            <ac:picMk id="4" creationId="{48479FDB-2AEB-4EF6-83A4-A3A4D70345B8}"/>
          </ac:picMkLst>
        </pc:picChg>
      </pc:sldChg>
      <pc:sldChg chg="addSp delSp modSp add">
        <pc:chgData name="Sichao Zhang" userId="baca463c2301c347" providerId="LiveId" clId="{3D7E20C1-1B1C-49E2-B95D-EB94A1079AFD}" dt="2019-02-19T20:25:58.371" v="183" actId="1076"/>
        <pc:sldMkLst>
          <pc:docMk/>
          <pc:sldMk cId="516857903" sldId="257"/>
        </pc:sldMkLst>
        <pc:spChg chg="add mod">
          <ac:chgData name="Sichao Zhang" userId="baca463c2301c347" providerId="LiveId" clId="{3D7E20C1-1B1C-49E2-B95D-EB94A1079AFD}" dt="2019-02-19T20:25:27.369" v="125" actId="208"/>
          <ac:spMkLst>
            <pc:docMk/>
            <pc:sldMk cId="516857903" sldId="257"/>
            <ac:spMk id="3" creationId="{7A1410E7-7EA3-4451-960A-023969BC6FA2}"/>
          </ac:spMkLst>
        </pc:spChg>
        <pc:spChg chg="mod">
          <ac:chgData name="Sichao Zhang" userId="baca463c2301c347" providerId="LiveId" clId="{3D7E20C1-1B1C-49E2-B95D-EB94A1079AFD}" dt="2019-02-19T20:09:53.600" v="71" actId="20577"/>
          <ac:spMkLst>
            <pc:docMk/>
            <pc:sldMk cId="516857903" sldId="257"/>
            <ac:spMk id="5" creationId="{DCCC4C7D-FEE0-4FCB-BAF3-D8549C3E658F}"/>
          </ac:spMkLst>
        </pc:spChg>
        <pc:spChg chg="add mod">
          <ac:chgData name="Sichao Zhang" userId="baca463c2301c347" providerId="LiveId" clId="{3D7E20C1-1B1C-49E2-B95D-EB94A1079AFD}" dt="2019-02-19T20:25:27.369" v="125" actId="208"/>
          <ac:spMkLst>
            <pc:docMk/>
            <pc:sldMk cId="516857903" sldId="257"/>
            <ac:spMk id="6" creationId="{F696BB9B-011D-4585-8F02-3F2BD1E7F97B}"/>
          </ac:spMkLst>
        </pc:spChg>
        <pc:spChg chg="add mod">
          <ac:chgData name="Sichao Zhang" userId="baca463c2301c347" providerId="LiveId" clId="{3D7E20C1-1B1C-49E2-B95D-EB94A1079AFD}" dt="2019-02-19T20:25:58.371" v="183" actId="1076"/>
          <ac:spMkLst>
            <pc:docMk/>
            <pc:sldMk cId="516857903" sldId="257"/>
            <ac:spMk id="7" creationId="{9ECF6449-30A6-428B-9108-EEAF1A06F2C0}"/>
          </ac:spMkLst>
        </pc:spChg>
        <pc:picChg chg="add mod modCrop">
          <ac:chgData name="Sichao Zhang" userId="baca463c2301c347" providerId="LiveId" clId="{3D7E20C1-1B1C-49E2-B95D-EB94A1079AFD}" dt="2019-02-19T20:09:40.778" v="65" actId="1076"/>
          <ac:picMkLst>
            <pc:docMk/>
            <pc:sldMk cId="516857903" sldId="257"/>
            <ac:picMk id="2" creationId="{280970EA-D670-4321-A6C0-46E0BB3D14EE}"/>
          </ac:picMkLst>
        </pc:picChg>
        <pc:picChg chg="del">
          <ac:chgData name="Sichao Zhang" userId="baca463c2301c347" providerId="LiveId" clId="{3D7E20C1-1B1C-49E2-B95D-EB94A1079AFD}" dt="2019-02-19T20:08:45.582" v="52" actId="478"/>
          <ac:picMkLst>
            <pc:docMk/>
            <pc:sldMk cId="516857903" sldId="257"/>
            <ac:picMk id="4" creationId="{48479FDB-2AEB-4EF6-83A4-A3A4D70345B8}"/>
          </ac:picMkLst>
        </pc:picChg>
      </pc:sldChg>
      <pc:sldChg chg="add">
        <pc:chgData name="Sichao Zhang" userId="baca463c2301c347" providerId="LiveId" clId="{3D7E20C1-1B1C-49E2-B95D-EB94A1079AFD}" dt="2019-02-19T20:26:40.632" v="185"/>
        <pc:sldMkLst>
          <pc:docMk/>
          <pc:sldMk cId="198788477" sldId="261"/>
        </pc:sldMkLst>
      </pc:sldChg>
      <pc:sldChg chg="modSp add del">
        <pc:chgData name="Sichao Zhang" userId="baca463c2301c347" providerId="LiveId" clId="{3D7E20C1-1B1C-49E2-B95D-EB94A1079AFD}" dt="2019-02-19T20:26:10.533" v="184" actId="2696"/>
        <pc:sldMkLst>
          <pc:docMk/>
          <pc:sldMk cId="411172274" sldId="265"/>
        </pc:sldMkLst>
        <pc:spChg chg="mod">
          <ac:chgData name="Sichao Zhang" userId="baca463c2301c347" providerId="LiveId" clId="{3D7E20C1-1B1C-49E2-B95D-EB94A1079AFD}" dt="2019-02-19T20:11:48.809" v="73" actId="20577"/>
          <ac:spMkLst>
            <pc:docMk/>
            <pc:sldMk cId="411172274" sldId="265"/>
            <ac:spMk id="4" creationId="{B2EDC200-FD4B-4334-9045-B498D435750A}"/>
          </ac:spMkLst>
        </pc:spChg>
        <pc:spChg chg="mod">
          <ac:chgData name="Sichao Zhang" userId="baca463c2301c347" providerId="LiveId" clId="{3D7E20C1-1B1C-49E2-B95D-EB94A1079AFD}" dt="2019-02-19T20:13:09.101" v="82" actId="20577"/>
          <ac:spMkLst>
            <pc:docMk/>
            <pc:sldMk cId="411172274" sldId="265"/>
            <ac:spMk id="5" creationId="{1C78E709-5155-4AB5-A589-8B3474F50670}"/>
          </ac:spMkLst>
        </pc:spChg>
        <pc:spChg chg="mod">
          <ac:chgData name="Sichao Zhang" userId="baca463c2301c347" providerId="LiveId" clId="{3D7E20C1-1B1C-49E2-B95D-EB94A1079AFD}" dt="2019-02-19T20:13:58.883" v="85" actId="20577"/>
          <ac:spMkLst>
            <pc:docMk/>
            <pc:sldMk cId="411172274" sldId="265"/>
            <ac:spMk id="6" creationId="{C194D1CB-C922-4043-8625-58C1303B0091}"/>
          </ac:spMkLst>
        </pc:spChg>
        <pc:spChg chg="mod">
          <ac:chgData name="Sichao Zhang" userId="baca463c2301c347" providerId="LiveId" clId="{3D7E20C1-1B1C-49E2-B95D-EB94A1079AFD}" dt="2019-02-19T20:14:18.537" v="88" actId="20577"/>
          <ac:spMkLst>
            <pc:docMk/>
            <pc:sldMk cId="411172274" sldId="265"/>
            <ac:spMk id="7" creationId="{05720516-5EFE-48FD-AEE5-3587D3BD26CE}"/>
          </ac:spMkLst>
        </pc:spChg>
        <pc:spChg chg="mod">
          <ac:chgData name="Sichao Zhang" userId="baca463c2301c347" providerId="LiveId" clId="{3D7E20C1-1B1C-49E2-B95D-EB94A1079AFD}" dt="2019-02-19T20:14:37.352" v="93" actId="20577"/>
          <ac:spMkLst>
            <pc:docMk/>
            <pc:sldMk cId="411172274" sldId="265"/>
            <ac:spMk id="8" creationId="{EA4DACCA-5AF2-4ED7-B207-31354D68DCC0}"/>
          </ac:spMkLst>
        </pc:spChg>
        <pc:spChg chg="mod">
          <ac:chgData name="Sichao Zhang" userId="baca463c2301c347" providerId="LiveId" clId="{3D7E20C1-1B1C-49E2-B95D-EB94A1079AFD}" dt="2019-02-19T20:14:58.696" v="95" actId="20577"/>
          <ac:spMkLst>
            <pc:docMk/>
            <pc:sldMk cId="411172274" sldId="265"/>
            <ac:spMk id="9" creationId="{8D2359C6-C163-472E-9749-71993C72EDE9}"/>
          </ac:spMkLst>
        </pc:spChg>
        <pc:spChg chg="mod">
          <ac:chgData name="Sichao Zhang" userId="baca463c2301c347" providerId="LiveId" clId="{3D7E20C1-1B1C-49E2-B95D-EB94A1079AFD}" dt="2019-02-19T20:15:03.453" v="96"/>
          <ac:spMkLst>
            <pc:docMk/>
            <pc:sldMk cId="411172274" sldId="265"/>
            <ac:spMk id="10" creationId="{3DFB6FB1-FB8C-4CE9-9732-D5F64720E1F2}"/>
          </ac:spMkLst>
        </pc:spChg>
        <pc:spChg chg="mod">
          <ac:chgData name="Sichao Zhang" userId="baca463c2301c347" providerId="LiveId" clId="{3D7E20C1-1B1C-49E2-B95D-EB94A1079AFD}" dt="2019-02-19T20:15:10.368" v="97"/>
          <ac:spMkLst>
            <pc:docMk/>
            <pc:sldMk cId="411172274" sldId="265"/>
            <ac:spMk id="11" creationId="{16A8CACD-06E0-453F-B3A0-4A9B5D2175E6}"/>
          </ac:spMkLst>
        </pc:spChg>
        <pc:spChg chg="mod">
          <ac:chgData name="Sichao Zhang" userId="baca463c2301c347" providerId="LiveId" clId="{3D7E20C1-1B1C-49E2-B95D-EB94A1079AFD}" dt="2019-02-19T20:15:54.671" v="104" actId="207"/>
          <ac:spMkLst>
            <pc:docMk/>
            <pc:sldMk cId="411172274" sldId="265"/>
            <ac:spMk id="13" creationId="{0E0CC891-8D32-42DF-BA1E-3A0FA813601F}"/>
          </ac:spMkLst>
        </pc:spChg>
        <pc:spChg chg="mod">
          <ac:chgData name="Sichao Zhang" userId="baca463c2301c347" providerId="LiveId" clId="{3D7E20C1-1B1C-49E2-B95D-EB94A1079AFD}" dt="2019-02-19T20:15:57.150" v="105" actId="207"/>
          <ac:spMkLst>
            <pc:docMk/>
            <pc:sldMk cId="411172274" sldId="265"/>
            <ac:spMk id="14" creationId="{E05F1766-1FC2-4454-A65E-39D4C18D514F}"/>
          </ac:spMkLst>
        </pc:spChg>
        <pc:spChg chg="mod">
          <ac:chgData name="Sichao Zhang" userId="baca463c2301c347" providerId="LiveId" clId="{3D7E20C1-1B1C-49E2-B95D-EB94A1079AFD}" dt="2019-02-19T20:15:44.947" v="102" actId="207"/>
          <ac:spMkLst>
            <pc:docMk/>
            <pc:sldMk cId="411172274" sldId="265"/>
            <ac:spMk id="16" creationId="{A3D72D43-84AB-4792-BFA5-BC3E690001C1}"/>
          </ac:spMkLst>
        </pc:spChg>
        <pc:spChg chg="mod">
          <ac:chgData name="Sichao Zhang" userId="baca463c2301c347" providerId="LiveId" clId="{3D7E20C1-1B1C-49E2-B95D-EB94A1079AFD}" dt="2019-02-19T20:15:48.618" v="103" actId="207"/>
          <ac:spMkLst>
            <pc:docMk/>
            <pc:sldMk cId="411172274" sldId="265"/>
            <ac:spMk id="17" creationId="{84BF15E3-AD53-429D-ADFA-9DA71FA25A15}"/>
          </ac:spMkLst>
        </pc:spChg>
        <pc:spChg chg="mod">
          <ac:chgData name="Sichao Zhang" userId="baca463c2301c347" providerId="LiveId" clId="{3D7E20C1-1B1C-49E2-B95D-EB94A1079AFD}" dt="2019-02-19T20:16:21.682" v="108" actId="20577"/>
          <ac:spMkLst>
            <pc:docMk/>
            <pc:sldMk cId="411172274" sldId="265"/>
            <ac:spMk id="18" creationId="{8AF0692F-35FA-4462-B29D-5201F5743EC3}"/>
          </ac:spMkLst>
        </pc:spChg>
        <pc:spChg chg="mod">
          <ac:chgData name="Sichao Zhang" userId="baca463c2301c347" providerId="LiveId" clId="{3D7E20C1-1B1C-49E2-B95D-EB94A1079AFD}" dt="2019-02-19T20:16:26.755" v="111" actId="20577"/>
          <ac:spMkLst>
            <pc:docMk/>
            <pc:sldMk cId="411172274" sldId="265"/>
            <ac:spMk id="19" creationId="{BB712C84-7BCB-410F-9202-3D44983F46CD}"/>
          </ac:spMkLst>
        </pc:spChg>
        <pc:spChg chg="mod">
          <ac:chgData name="Sichao Zhang" userId="baca463c2301c347" providerId="LiveId" clId="{3D7E20C1-1B1C-49E2-B95D-EB94A1079AFD}" dt="2019-02-19T20:16:33.326" v="115" actId="20577"/>
          <ac:spMkLst>
            <pc:docMk/>
            <pc:sldMk cId="411172274" sldId="265"/>
            <ac:spMk id="20" creationId="{F455E91F-4584-435F-8D5B-987CC825A18A}"/>
          </ac:spMkLst>
        </pc:spChg>
        <pc:spChg chg="mod">
          <ac:chgData name="Sichao Zhang" userId="baca463c2301c347" providerId="LiveId" clId="{3D7E20C1-1B1C-49E2-B95D-EB94A1079AFD}" dt="2019-02-19T20:16:46.099" v="117" actId="20577"/>
          <ac:spMkLst>
            <pc:docMk/>
            <pc:sldMk cId="411172274" sldId="265"/>
            <ac:spMk id="21" creationId="{0D8D4DD5-CD4C-4A88-B225-E2C32E49BF67}"/>
          </ac:spMkLst>
        </pc:spChg>
        <pc:spChg chg="mod">
          <ac:chgData name="Sichao Zhang" userId="baca463c2301c347" providerId="LiveId" clId="{3D7E20C1-1B1C-49E2-B95D-EB94A1079AFD}" dt="2019-02-19T20:16:52.226" v="118"/>
          <ac:spMkLst>
            <pc:docMk/>
            <pc:sldMk cId="411172274" sldId="265"/>
            <ac:spMk id="22" creationId="{23B83191-C519-47D8-BD9B-DD1CC18DB361}"/>
          </ac:spMkLst>
        </pc:spChg>
        <pc:spChg chg="mod">
          <ac:chgData name="Sichao Zhang" userId="baca463c2301c347" providerId="LiveId" clId="{3D7E20C1-1B1C-49E2-B95D-EB94A1079AFD}" dt="2019-02-19T20:16:53.532" v="119"/>
          <ac:spMkLst>
            <pc:docMk/>
            <pc:sldMk cId="411172274" sldId="265"/>
            <ac:spMk id="23" creationId="{6C9D5492-3591-4CA3-99FA-8FFBD7FC7162}"/>
          </ac:spMkLst>
        </pc:spChg>
        <pc:spChg chg="mod">
          <ac:chgData name="Sichao Zhang" userId="baca463c2301c347" providerId="LiveId" clId="{3D7E20C1-1B1C-49E2-B95D-EB94A1079AFD}" dt="2019-02-19T20:15:33.170" v="101" actId="1076"/>
          <ac:spMkLst>
            <pc:docMk/>
            <pc:sldMk cId="411172274" sldId="265"/>
            <ac:spMk id="32" creationId="{5E5050E5-3E63-4C5B-8E1D-100E0AD1FCA0}"/>
          </ac:spMkLst>
        </pc:spChg>
        <pc:spChg chg="mod">
          <ac:chgData name="Sichao Zhang" userId="baca463c2301c347" providerId="LiveId" clId="{3D7E20C1-1B1C-49E2-B95D-EB94A1079AFD}" dt="2019-02-19T20:15:30.645" v="100" actId="1076"/>
          <ac:spMkLst>
            <pc:docMk/>
            <pc:sldMk cId="411172274" sldId="265"/>
            <ac:spMk id="33" creationId="{BE8F2445-D954-4C7C-BA1A-CE721B78B7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AB7D-D0C7-48DD-8E9E-CEC5DB03B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9BE56-EA7E-42BE-B0F3-F79DB4B5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9728-3D29-4435-9B37-B188E4E6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58B3-B426-4DD9-A638-BC0E4654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CAE8-46E6-4CB9-A3CE-114300F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67EC-ABB1-4C0C-8B75-6C9A4529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B91D0-A7A2-400C-A37E-21D0A7AD0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9797-50EA-46A9-A5B5-D7EFAAF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DDAE0-5AF1-4118-B1F5-6C030C87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A373-14E0-49F2-AFE4-B3F30637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41CA9-A394-4460-B2CA-C81B17B7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65051-7403-4C9B-A6B2-949021D6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0630-4127-49F6-9CD6-77F5828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8033-1669-472C-ADF2-B3B993DE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7A49-2A31-431D-875F-3F155F8D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C833-7F2D-4568-9F52-2CF276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EA3C-9A2B-4B43-9DFE-8B4D11EC4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0871-6281-4D60-B4BD-A9FB70EA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C89E0-E3A9-4E2D-8751-86F2E0B3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6472-9ECB-445F-9B86-7716082E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D885-1395-407F-936C-7888632D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19D57-7A40-40EF-AF09-1F0AA6DC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E57A-E673-47F1-A7F1-94CA4971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8AB3-4F75-4356-B2CD-C4FADB6A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BF31-3932-43F1-9F6A-AB5A091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38D1-B83A-4E24-B49F-07E14E0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641D-D23E-4DF5-8187-DD598DD6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0358C-DB8D-42B6-B54D-6363ADFB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B73A-47DF-412E-A8AB-A6E1A5B9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A55D9-9C21-4EDA-8E9A-A5BAEA8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46E1D-04F3-4172-B7D1-820875D9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8237-4DBE-44F8-9F72-F614A6D5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DC64-72CA-4E0B-9980-05606012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A3203-0CE0-4D99-81B3-2DE240B67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88CFC-4875-4A3D-B032-8AA78FBA0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F00A0-C28F-4A3B-8F4B-4338ED046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00B90-A223-40E6-A27C-DFFB00E1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B59CB-62A0-4A44-B747-E88C818F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5459-7B5F-4CC2-837B-52F2BCF6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8629-D3B5-4A0E-84FA-176104FC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D1D7-6E2A-4E29-BAFD-FFF78D5F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20412-EA89-4E0A-850C-78713300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C4CB-3C87-4C84-8002-E82534FA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5C756-0B2C-49DC-A281-F1A12951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F320-4F5B-4642-8C0F-9C36F0F4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FD17F-6ED5-43D1-AAE8-07AD33B0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BEF9-FCA4-46C6-8BC2-AFA953C9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D9EB-05A6-499B-8545-48D0D31E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4C2D2-86C8-478F-A5B7-1A4F6BE3E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4211-8AA0-49DD-B4B9-9FFB21F4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BAF47-11DC-4E39-8B44-8AFFEC0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D20F-9545-4520-9EE4-7C194ADF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82E1-7E68-4D7E-96DD-0DBC2AB7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62D46-CFB5-46D8-B4C1-3A362163A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BA22E-2BCE-481E-8E49-548DEB500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2B621-8493-48A5-9E87-CB0860E9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1D3A-2248-4C0C-9EAD-80F5666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1CB4-AAF6-4E69-B4D9-F5BB74EE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CAE3B-7054-43EE-9837-9DB0FB28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E4A8-39A5-426D-ADD8-2815B6BD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FAC0-8FE8-4D43-AB14-37BE1282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91A3F-9148-429E-A093-A77C6F8C4681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50D-85C0-4B36-B479-B87E6B9E7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725B-2329-4988-9A87-AA52B5D03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1DFF3-F4C7-4E45-B9A4-3F536945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79FDB-2AEB-4EF6-83A4-A3A4D7034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6" r="8024"/>
          <a:stretch/>
        </p:blipFill>
        <p:spPr>
          <a:xfrm>
            <a:off x="273600" y="0"/>
            <a:ext cx="99144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C4C7D-FEE0-4FCB-BAF3-D8549C3E658F}"/>
              </a:ext>
            </a:extLst>
          </p:cNvPr>
          <p:cNvSpPr txBox="1"/>
          <p:nvPr/>
        </p:nvSpPr>
        <p:spPr>
          <a:xfrm>
            <a:off x="10284770" y="429308"/>
            <a:ext cx="139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Normal</a:t>
            </a: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DisableTm17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1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7310B-69D8-4E96-8E90-294B589FBB55}"/>
              </a:ext>
            </a:extLst>
          </p:cNvPr>
          <p:cNvSpPr txBox="1"/>
          <p:nvPr/>
        </p:nvSpPr>
        <p:spPr>
          <a:xfrm>
            <a:off x="956281" y="421375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Set u(13) = 0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7797E-E5DA-4179-85FE-E9A09110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1" r="22194"/>
          <a:stretch/>
        </p:blipFill>
        <p:spPr>
          <a:xfrm>
            <a:off x="5325856" y="1879121"/>
            <a:ext cx="2248648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616BC4-AE8B-48EB-93FE-884913C16E3F}"/>
              </a:ext>
            </a:extLst>
          </p:cNvPr>
          <p:cNvSpPr txBox="1"/>
          <p:nvPr/>
        </p:nvSpPr>
        <p:spPr>
          <a:xfrm>
            <a:off x="956281" y="1047023"/>
            <a:ext cx="436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Condition, u(13)=0; </a:t>
            </a:r>
            <a:r>
              <a:rPr lang="en-US" dirty="0" err="1"/>
              <a:t>u_dot</a:t>
            </a:r>
            <a:r>
              <a:rPr lang="en-US" dirty="0"/>
              <a:t>(13)=0;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5F5AAD-C526-43F2-B48C-C34DEF5621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81"/>
          <a:stretch/>
        </p:blipFill>
        <p:spPr>
          <a:xfrm>
            <a:off x="538983" y="2057400"/>
            <a:ext cx="4369575" cy="2743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F8E77C-D0FC-47CF-90F5-4DFD0DE8956C}"/>
              </a:ext>
            </a:extLst>
          </p:cNvPr>
          <p:cNvSpPr txBox="1"/>
          <p:nvPr/>
        </p:nvSpPr>
        <p:spPr>
          <a:xfrm>
            <a:off x="185517" y="2530415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F6483-A42E-4B07-8910-738EA0F59DF3}"/>
              </a:ext>
            </a:extLst>
          </p:cNvPr>
          <p:cNvSpPr txBox="1"/>
          <p:nvPr/>
        </p:nvSpPr>
        <p:spPr>
          <a:xfrm>
            <a:off x="185517" y="2967487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off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5EEF6-58D3-44FE-A071-B9061DFAF477}"/>
              </a:ext>
            </a:extLst>
          </p:cNvPr>
          <p:cNvSpPr/>
          <p:nvPr/>
        </p:nvSpPr>
        <p:spPr>
          <a:xfrm>
            <a:off x="6133999" y="2214112"/>
            <a:ext cx="661360" cy="2552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0BCA5-EB5C-4BEA-B28B-78FD73BEC3F6}"/>
              </a:ext>
            </a:extLst>
          </p:cNvPr>
          <p:cNvSpPr txBox="1"/>
          <p:nvPr/>
        </p:nvSpPr>
        <p:spPr>
          <a:xfrm>
            <a:off x="956281" y="1646326"/>
            <a:ext cx="468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Result I: Stance Sequence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8653B-0A36-431C-AAED-3230081947AF}"/>
              </a:ext>
            </a:extLst>
          </p:cNvPr>
          <p:cNvSpPr txBox="1"/>
          <p:nvPr/>
        </p:nvSpPr>
        <p:spPr>
          <a:xfrm>
            <a:off x="185517" y="3462068"/>
            <a:ext cx="954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Flat foot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DCAA8-CAB3-4069-917E-24E2EACFB75D}"/>
              </a:ext>
            </a:extLst>
          </p:cNvPr>
          <p:cNvSpPr txBox="1"/>
          <p:nvPr/>
        </p:nvSpPr>
        <p:spPr>
          <a:xfrm>
            <a:off x="185517" y="3876136"/>
            <a:ext cx="116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Heel strike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79A9DE-92D5-469D-BBA8-C77EF5AE2B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6" r="7485"/>
          <a:stretch/>
        </p:blipFill>
        <p:spPr>
          <a:xfrm>
            <a:off x="7633641" y="1892808"/>
            <a:ext cx="4401986" cy="30745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81120BA-735B-488C-8751-27CCE8147CDF}"/>
              </a:ext>
            </a:extLst>
          </p:cNvPr>
          <p:cNvSpPr/>
          <p:nvPr/>
        </p:nvSpPr>
        <p:spPr>
          <a:xfrm>
            <a:off x="9328977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431DA-B925-451B-87A8-7D4ABC25C3AA}"/>
              </a:ext>
            </a:extLst>
          </p:cNvPr>
          <p:cNvSpPr/>
          <p:nvPr/>
        </p:nvSpPr>
        <p:spPr>
          <a:xfrm>
            <a:off x="10568658" y="3993724"/>
            <a:ext cx="661360" cy="654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7DA28C-8D45-4EB8-8F34-47256D2A3FA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51"/>
          <a:stretch/>
        </p:blipFill>
        <p:spPr>
          <a:xfrm>
            <a:off x="1025197" y="4717314"/>
            <a:ext cx="3883361" cy="199084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73DD4D-1439-4878-8CCD-02A2A5376256}"/>
              </a:ext>
            </a:extLst>
          </p:cNvPr>
          <p:cNvSpPr/>
          <p:nvPr/>
        </p:nvSpPr>
        <p:spPr>
          <a:xfrm>
            <a:off x="2122933" y="2775312"/>
            <a:ext cx="661360" cy="743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114A6F-0CD0-49FC-8766-E996F517CFDA}"/>
              </a:ext>
            </a:extLst>
          </p:cNvPr>
          <p:cNvSpPr/>
          <p:nvPr/>
        </p:nvSpPr>
        <p:spPr>
          <a:xfrm>
            <a:off x="9561816" y="4099389"/>
            <a:ext cx="1297968" cy="4041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BA973C-6451-4B21-8AD9-2AC73C2D7240}"/>
              </a:ext>
            </a:extLst>
          </p:cNvPr>
          <p:cNvSpPr txBox="1"/>
          <p:nvPr/>
        </p:nvSpPr>
        <p:spPr>
          <a:xfrm>
            <a:off x="9544692" y="4889643"/>
            <a:ext cx="13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Toe dragging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6D6B32-12DD-4882-B46B-A5DD7F99D61E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210800" y="4503506"/>
            <a:ext cx="1198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CC4C7D-FEE0-4FCB-BAF3-D8549C3E658F}"/>
              </a:ext>
            </a:extLst>
          </p:cNvPr>
          <p:cNvSpPr txBox="1"/>
          <p:nvPr/>
        </p:nvSpPr>
        <p:spPr>
          <a:xfrm>
            <a:off x="10284770" y="429308"/>
            <a:ext cx="139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Normal</a:t>
            </a:r>
          </a:p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DisableU13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970EA-D670-4321-A6C0-46E0BB3D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t="5032" r="8513" b="6847"/>
          <a:stretch/>
        </p:blipFill>
        <p:spPr>
          <a:xfrm>
            <a:off x="0" y="226841"/>
            <a:ext cx="10325155" cy="64043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1410E7-7EA3-4451-960A-023969BC6FA2}"/>
              </a:ext>
            </a:extLst>
          </p:cNvPr>
          <p:cNvSpPr/>
          <p:nvPr/>
        </p:nvSpPr>
        <p:spPr>
          <a:xfrm>
            <a:off x="5465460" y="5193234"/>
            <a:ext cx="565392" cy="113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6BB9B-011D-4585-8F02-3F2BD1E7F97B}"/>
              </a:ext>
            </a:extLst>
          </p:cNvPr>
          <p:cNvSpPr/>
          <p:nvPr/>
        </p:nvSpPr>
        <p:spPr>
          <a:xfrm>
            <a:off x="9472068" y="5193234"/>
            <a:ext cx="565392" cy="1130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F6449-30A6-428B-9108-EEAF1A06F2C0}"/>
              </a:ext>
            </a:extLst>
          </p:cNvPr>
          <p:cNvSpPr txBox="1"/>
          <p:nvPr/>
        </p:nvSpPr>
        <p:spPr>
          <a:xfrm>
            <a:off x="10370525" y="5193234"/>
            <a:ext cx="167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Increase of plantarflexion during stance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5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Sichao Zhang</dc:creator>
  <cp:lastModifiedBy>Sichao Zhang</cp:lastModifiedBy>
  <cp:revision>1</cp:revision>
  <dcterms:created xsi:type="dcterms:W3CDTF">2019-02-15T21:42:14Z</dcterms:created>
  <dcterms:modified xsi:type="dcterms:W3CDTF">2019-02-19T20:26:49Z</dcterms:modified>
</cp:coreProperties>
</file>