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79BEE-B0B2-46C6-99BA-A3F0192190C3}" v="6" dt="2019-02-20T18:22:16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Zhang" userId="baca463c2301c347" providerId="LiveId" clId="{5C979BEE-B0B2-46C6-99BA-A3F0192190C3}"/>
    <pc:docChg chg="addSld delSld modSld">
      <pc:chgData name="Sichao Zhang" userId="baca463c2301c347" providerId="LiveId" clId="{5C979BEE-B0B2-46C6-99BA-A3F0192190C3}" dt="2019-02-20T18:26:09.086" v="466" actId="20577"/>
      <pc:docMkLst>
        <pc:docMk/>
      </pc:docMkLst>
      <pc:sldChg chg="add del">
        <pc:chgData name="Sichao Zhang" userId="baca463c2301c347" providerId="LiveId" clId="{5C979BEE-B0B2-46C6-99BA-A3F0192190C3}" dt="2019-02-20T18:09:56.810" v="2" actId="2696"/>
        <pc:sldMkLst>
          <pc:docMk/>
          <pc:sldMk cId="4080183917" sldId="256"/>
        </pc:sldMkLst>
      </pc:sldChg>
      <pc:sldChg chg="addSp modSp add">
        <pc:chgData name="Sichao Zhang" userId="baca463c2301c347" providerId="LiveId" clId="{5C979BEE-B0B2-46C6-99BA-A3F0192190C3}" dt="2019-02-20T18:26:09.086" v="466" actId="20577"/>
        <pc:sldMkLst>
          <pc:docMk/>
          <pc:sldMk cId="3645315822" sldId="278"/>
        </pc:sldMkLst>
        <pc:spChg chg="add mod">
          <ac:chgData name="Sichao Zhang" userId="baca463c2301c347" providerId="LiveId" clId="{5C979BEE-B0B2-46C6-99BA-A3F0192190C3}" dt="2019-02-20T18:22:10.412" v="211" actId="20577"/>
          <ac:spMkLst>
            <pc:docMk/>
            <pc:sldMk cId="3645315822" sldId="278"/>
            <ac:spMk id="21" creationId="{0B427E38-5EF1-4725-A9E2-AE3D259D0F10}"/>
          </ac:spMkLst>
        </pc:spChg>
        <pc:spChg chg="add mod">
          <ac:chgData name="Sichao Zhang" userId="baca463c2301c347" providerId="LiveId" clId="{5C979BEE-B0B2-46C6-99BA-A3F0192190C3}" dt="2019-02-20T18:26:09.086" v="466" actId="20577"/>
          <ac:spMkLst>
            <pc:docMk/>
            <pc:sldMk cId="3645315822" sldId="278"/>
            <ac:spMk id="22" creationId="{D7E231A2-F79D-41A8-ACC8-71F64523F6A2}"/>
          </ac:spMkLst>
        </pc:spChg>
      </pc:sldChg>
      <pc:sldChg chg="add">
        <pc:chgData name="Sichao Zhang" userId="baca463c2301c347" providerId="LiveId" clId="{5C979BEE-B0B2-46C6-99BA-A3F0192190C3}" dt="2019-02-20T18:09:55.067" v="1"/>
        <pc:sldMkLst>
          <pc:docMk/>
          <pc:sldMk cId="1052814453" sldId="279"/>
        </pc:sldMkLst>
      </pc:sldChg>
      <pc:sldChg chg="add">
        <pc:chgData name="Sichao Zhang" userId="baca463c2301c347" providerId="LiveId" clId="{5C979BEE-B0B2-46C6-99BA-A3F0192190C3}" dt="2019-02-20T18:09:55.067" v="1"/>
        <pc:sldMkLst>
          <pc:docMk/>
          <pc:sldMk cId="2489457808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E5EB-C385-4E7B-9363-D037E90B4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1A310-5B20-45C2-B722-8D62931B3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13041-A526-4AE0-8BD7-91AB1702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9340-1FA3-47E4-9CFF-443435E5BD1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B6E1F-53DC-44CE-BE7F-E48E5792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5C88-5FC8-452F-A822-F96240CD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305-3E26-4801-8AB6-B46E493C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5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6B16-DB31-4611-A96D-C5F2F4D9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48A38-A220-4A47-9C7C-E911D021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BAAB6-A624-4771-A76E-CD9A6721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9340-1FA3-47E4-9CFF-443435E5BD1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5149E-83B0-423B-8A7B-73E8FA6E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5E151-DAA7-45DA-91CF-FB196A0B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305-3E26-4801-8AB6-B46E493C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6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FD7FE-612E-4D42-A453-02D1C4DEB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C0701-5154-4593-9F09-A072880EA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0CAE-C1B0-4A8F-BA51-BCA1F72A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9340-1FA3-47E4-9CFF-443435E5BD1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70C7F-5CA8-4782-8B82-0EEB9634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B42F-BAFD-40D2-9A1B-71B0AC3A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305-3E26-4801-8AB6-B46E493C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1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A36E-B484-42BC-88E6-92610D49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AF89-D9DC-458C-90D3-28FCEACF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15A8-70A5-40A5-BE9C-D4605587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9340-1FA3-47E4-9CFF-443435E5BD1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4BC93-1795-4DA0-82AD-028803D9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B61CC-28AF-4280-A627-BDC38D37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305-3E26-4801-8AB6-B46E493C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0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0643-FB79-4D9E-8937-2D255DCB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F407E-1BAE-4F45-994E-4F9285B0C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BF654-9E81-4CBF-80D4-02392246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9340-1FA3-47E4-9CFF-443435E5BD1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D855-75D2-4DE9-8191-172A3A3B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DC97-B370-4515-9784-0AB27901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305-3E26-4801-8AB6-B46E493C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2344-EFDB-4AE2-A5AF-B033B2DD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2C82-D65B-4B07-9921-989A89283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14306-D4C9-46EB-8BA6-632785DB6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86A23-680C-4944-AFAA-C15B943E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9340-1FA3-47E4-9CFF-443435E5BD1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E378D-EA5F-46B1-BB97-79262940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6C534-DB7D-451D-BFB6-482DB44F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305-3E26-4801-8AB6-B46E493C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BFF9-D910-43F1-9664-D39E19BF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1F83-621F-423C-BCB9-B704728F1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4B714-57F3-4147-A8C9-04FEFC58E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E7580-AF73-4651-948A-5A9A004E9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C3AA2-7705-4163-81F8-A8B605BE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8A99C-F7EE-4AE5-8417-9316E12E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9340-1FA3-47E4-9CFF-443435E5BD1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6DEE2-70E3-4738-9FC6-AAE69D1D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D97AD-E0A2-4875-9D62-B4EB8E71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305-3E26-4801-8AB6-B46E493C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3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0D6A-DBF9-42B4-BFBD-DC32A607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5EA81-98FB-4A00-B67E-D3C9D257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9340-1FA3-47E4-9CFF-443435E5BD1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258D3-EE48-4625-8434-37942BCF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F5AF0-6285-4613-A79B-FD07D67D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305-3E26-4801-8AB6-B46E493C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2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A25C2-A2E8-49A0-8F0D-43FA35AA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9340-1FA3-47E4-9CFF-443435E5BD1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E7990-0A1F-4417-B400-475002E7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45C37-3071-4944-90AA-1D7AC749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305-3E26-4801-8AB6-B46E493C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9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5287-2E8F-410B-BD86-D8AAB31E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2BD3-7848-4E26-AB86-ED2295CD3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87CCD-A8FF-487D-985B-BB14DE75C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ACCAF-E414-42ED-B18E-658E703E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9340-1FA3-47E4-9CFF-443435E5BD1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92F56-5FEB-4A24-9B5F-FE6B943C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52651-0893-448F-A4FC-8325FD7E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305-3E26-4801-8AB6-B46E493C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D633-0456-44FE-A932-E047E5C6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8B5CC-90EC-48E8-9385-A0609AA48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96F0F-8868-4230-864F-352C23E86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75FC9-6811-4BF0-820F-98D31346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9340-1FA3-47E4-9CFF-443435E5BD1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A7298-8247-4324-BDE4-B8B41E25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87618-ADA1-4694-A6E1-E726F0C5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305-3E26-4801-8AB6-B46E493C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D7A5C-E4D8-48AB-B121-B5586F53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9151F-C766-47FE-A20D-20164179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CC724-49D5-4A8B-B96C-7309BFBDB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99340-1FA3-47E4-9CFF-443435E5BD1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ADBC5-0FFD-4B47-9CEF-47852AB32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A40E-FD73-4F2B-944B-8A4632AD1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C305-3E26-4801-8AB6-B46E493C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89D43-C6B8-4332-9424-E6729587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2" y="913212"/>
            <a:ext cx="3150454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C712B-4E21-4E58-AADA-D65E896B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48" y="876957"/>
            <a:ext cx="3150454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986FE-494E-4AB2-A786-7181A0FA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053" y="849554"/>
            <a:ext cx="3150454" cy="18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D7331-5804-4B1E-AA85-304159A06400}"/>
              </a:ext>
            </a:extLst>
          </p:cNvPr>
          <p:cNvSpPr txBox="1"/>
          <p:nvPr/>
        </p:nvSpPr>
        <p:spPr>
          <a:xfrm>
            <a:off x="1939148" y="696946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BFE0E-1D39-4204-8C96-FDC43721D106}"/>
              </a:ext>
            </a:extLst>
          </p:cNvPr>
          <p:cNvSpPr txBox="1"/>
          <p:nvPr/>
        </p:nvSpPr>
        <p:spPr>
          <a:xfrm>
            <a:off x="5722844" y="658499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9138-F8D8-436A-969D-DCF4B1E237CA}"/>
              </a:ext>
            </a:extLst>
          </p:cNvPr>
          <p:cNvSpPr txBox="1"/>
          <p:nvPr/>
        </p:nvSpPr>
        <p:spPr>
          <a:xfrm>
            <a:off x="9346984" y="658499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8AE64-0F87-471C-929B-94D5212BFF6D}"/>
              </a:ext>
            </a:extLst>
          </p:cNvPr>
          <p:cNvSpPr txBox="1"/>
          <p:nvPr/>
        </p:nvSpPr>
        <p:spPr>
          <a:xfrm>
            <a:off x="956281" y="393454"/>
            <a:ext cx="640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Phase Portrait of Reference Joint Angles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0298B-4DB6-4CF0-BF51-02C1E71344A7}"/>
              </a:ext>
            </a:extLst>
          </p:cNvPr>
          <p:cNvSpPr txBox="1"/>
          <p:nvPr/>
        </p:nvSpPr>
        <p:spPr>
          <a:xfrm>
            <a:off x="2793443" y="1034143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9949A9-FF3E-4FF2-9DA1-63FAA2F21419}"/>
              </a:ext>
            </a:extLst>
          </p:cNvPr>
          <p:cNvSpPr txBox="1"/>
          <p:nvPr/>
        </p:nvSpPr>
        <p:spPr>
          <a:xfrm>
            <a:off x="347522" y="1130531"/>
            <a:ext cx="461665" cy="1547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Reference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EDD882-C7A9-4D35-BE43-EA2119D7587A}"/>
              </a:ext>
            </a:extLst>
          </p:cNvPr>
          <p:cNvSpPr txBox="1"/>
          <p:nvPr/>
        </p:nvSpPr>
        <p:spPr>
          <a:xfrm>
            <a:off x="1553960" y="2664905"/>
            <a:ext cx="214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Phase Portrait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42BC6-14BF-41CA-80CE-7BFFFED1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44" y="2972989"/>
            <a:ext cx="3048000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3486E-C596-443D-8AF2-6C153EAD3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775" y="2972989"/>
            <a:ext cx="3048000" cy="2286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3BED7C0-2FEA-4521-B560-51E317EAD1E7}"/>
              </a:ext>
            </a:extLst>
          </p:cNvPr>
          <p:cNvSpPr txBox="1"/>
          <p:nvPr/>
        </p:nvSpPr>
        <p:spPr>
          <a:xfrm>
            <a:off x="5386063" y="2664905"/>
            <a:ext cx="214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Phase Portrait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B3139-F227-4067-B00D-1C12D7F31E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165" y="2972682"/>
            <a:ext cx="3048000" cy="2286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8CE6701-7C30-416D-987A-FCB0E093D3E8}"/>
              </a:ext>
            </a:extLst>
          </p:cNvPr>
          <p:cNvSpPr txBox="1"/>
          <p:nvPr/>
        </p:nvSpPr>
        <p:spPr>
          <a:xfrm>
            <a:off x="9099504" y="2664905"/>
            <a:ext cx="214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Phase Portrait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22CF1D-710F-4A4A-9FDA-904499B33445}"/>
              </a:ext>
            </a:extLst>
          </p:cNvPr>
          <p:cNvSpPr/>
          <p:nvPr/>
        </p:nvSpPr>
        <p:spPr>
          <a:xfrm>
            <a:off x="1542895" y="1058371"/>
            <a:ext cx="1095039" cy="5765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66B382-90A3-44DA-83C5-5746E97A1A7A}"/>
              </a:ext>
            </a:extLst>
          </p:cNvPr>
          <p:cNvSpPr/>
          <p:nvPr/>
        </p:nvSpPr>
        <p:spPr>
          <a:xfrm>
            <a:off x="2698018" y="1471314"/>
            <a:ext cx="767443" cy="1050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7F56B5-CFD4-4CE5-9C6E-D3663F722E36}"/>
              </a:ext>
            </a:extLst>
          </p:cNvPr>
          <p:cNvSpPr/>
          <p:nvPr/>
        </p:nvSpPr>
        <p:spPr>
          <a:xfrm>
            <a:off x="1076223" y="3447562"/>
            <a:ext cx="767443" cy="1050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A0F4D1-8355-4907-BDE5-09601BFB829D}"/>
              </a:ext>
            </a:extLst>
          </p:cNvPr>
          <p:cNvSpPr/>
          <p:nvPr/>
        </p:nvSpPr>
        <p:spPr>
          <a:xfrm>
            <a:off x="2607621" y="3447562"/>
            <a:ext cx="767443" cy="10502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427E38-5EF1-4725-A9E2-AE3D259D0F10}"/>
              </a:ext>
            </a:extLst>
          </p:cNvPr>
          <p:cNvSpPr txBox="1"/>
          <p:nvPr/>
        </p:nvSpPr>
        <p:spPr>
          <a:xfrm>
            <a:off x="8062075" y="5388678"/>
            <a:ext cx="356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 horizontal dimension (dimension of position), the foot drop gait is generally right-shift of normal, which means foot drop hip angle is higher than normal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231A2-F79D-41A8-ACC8-71F64523F6A2}"/>
              </a:ext>
            </a:extLst>
          </p:cNvPr>
          <p:cNvSpPr txBox="1"/>
          <p:nvPr/>
        </p:nvSpPr>
        <p:spPr>
          <a:xfrm>
            <a:off x="488609" y="5388678"/>
            <a:ext cx="356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At peak of each gait, the phase portrait of foot drop is larger than that of normal in horizontal dimension.</a:t>
            </a:r>
          </a:p>
          <a:p>
            <a:r>
              <a:rPr lang="en-US" altLang="zh-CN" sz="1200" dirty="0"/>
              <a:t>But, it is lower than that of normal during </a:t>
            </a:r>
            <a:r>
              <a:rPr lang="en-US" altLang="zh-CN" sz="1200"/>
              <a:t>swing phase</a:t>
            </a:r>
            <a:r>
              <a:rPr lang="en-US" altLang="zh-C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31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AD7331-5804-4B1E-AA85-304159A06400}"/>
              </a:ext>
            </a:extLst>
          </p:cNvPr>
          <p:cNvSpPr txBox="1"/>
          <p:nvPr/>
        </p:nvSpPr>
        <p:spPr>
          <a:xfrm>
            <a:off x="2199801" y="747718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BFE0E-1D39-4204-8C96-FDC43721D106}"/>
              </a:ext>
            </a:extLst>
          </p:cNvPr>
          <p:cNvSpPr txBox="1"/>
          <p:nvPr/>
        </p:nvSpPr>
        <p:spPr>
          <a:xfrm>
            <a:off x="5736608" y="664811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9138-F8D8-436A-969D-DCF4B1E237CA}"/>
              </a:ext>
            </a:extLst>
          </p:cNvPr>
          <p:cNvSpPr txBox="1"/>
          <p:nvPr/>
        </p:nvSpPr>
        <p:spPr>
          <a:xfrm>
            <a:off x="9351531" y="664811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8AE64-0F87-471C-929B-94D5212BFF6D}"/>
              </a:ext>
            </a:extLst>
          </p:cNvPr>
          <p:cNvSpPr txBox="1"/>
          <p:nvPr/>
        </p:nvSpPr>
        <p:spPr>
          <a:xfrm>
            <a:off x="956281" y="393454"/>
            <a:ext cx="640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Fourier Analysis of Reference Joint Angles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22B4F9-1905-49E5-85AC-1F00C236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70" y="932384"/>
            <a:ext cx="3150454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8CDD74-C09C-4175-BC00-808C244E3F72}"/>
              </a:ext>
            </a:extLst>
          </p:cNvPr>
          <p:cNvSpPr txBox="1"/>
          <p:nvPr/>
        </p:nvSpPr>
        <p:spPr>
          <a:xfrm>
            <a:off x="3065563" y="1034143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2A5302-1E04-49B2-9F90-8614DD1EA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210" y="932384"/>
            <a:ext cx="3150454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0BB0B8-EBA1-4B1D-8255-4E9E6F2EC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750" y="932384"/>
            <a:ext cx="3150454" cy="18288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B2E9B-3CCC-403E-88A9-EC6AB700A74B}"/>
              </a:ext>
            </a:extLst>
          </p:cNvPr>
          <p:cNvSpPr txBox="1"/>
          <p:nvPr/>
        </p:nvSpPr>
        <p:spPr>
          <a:xfrm>
            <a:off x="347522" y="1130531"/>
            <a:ext cx="461665" cy="1547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2751D0-A144-48BB-9CAC-9CA9BE48B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813" y="2902329"/>
            <a:ext cx="3048000" cy="2286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A6854F5-27F8-444A-A4EB-22D46CE1E24E}"/>
              </a:ext>
            </a:extLst>
          </p:cNvPr>
          <p:cNvSpPr txBox="1"/>
          <p:nvPr/>
        </p:nvSpPr>
        <p:spPr>
          <a:xfrm>
            <a:off x="1770344" y="2664905"/>
            <a:ext cx="214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Phase Portrait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797880-449B-4697-AD02-6E0226D32619}"/>
              </a:ext>
            </a:extLst>
          </p:cNvPr>
          <p:cNvSpPr txBox="1"/>
          <p:nvPr/>
        </p:nvSpPr>
        <p:spPr>
          <a:xfrm>
            <a:off x="5386063" y="2664905"/>
            <a:ext cx="214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Phase Portrait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27674A-D12B-4AF4-8B3B-374399E1635C}"/>
              </a:ext>
            </a:extLst>
          </p:cNvPr>
          <p:cNvSpPr txBox="1"/>
          <p:nvPr/>
        </p:nvSpPr>
        <p:spPr>
          <a:xfrm>
            <a:off x="9099504" y="2664905"/>
            <a:ext cx="214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Phase Portrait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18750-9A3C-4697-9529-98FB6341E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437" y="2875489"/>
            <a:ext cx="3048000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146B0A-473B-433C-98D1-729C7A4B4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5054" y="2900227"/>
            <a:ext cx="3048000" cy="2286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D590C76-C8B0-4A6F-A12C-A017AF0E618C}"/>
              </a:ext>
            </a:extLst>
          </p:cNvPr>
          <p:cNvSpPr/>
          <p:nvPr/>
        </p:nvSpPr>
        <p:spPr>
          <a:xfrm>
            <a:off x="1809225" y="1058371"/>
            <a:ext cx="1095039" cy="5765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AD78CD-4EF3-427E-B48B-50BC384B2D09}"/>
              </a:ext>
            </a:extLst>
          </p:cNvPr>
          <p:cNvSpPr/>
          <p:nvPr/>
        </p:nvSpPr>
        <p:spPr>
          <a:xfrm>
            <a:off x="2959909" y="1471314"/>
            <a:ext cx="767443" cy="1050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DB95C1-1E42-43BC-B3C3-8BA8B0C7F588}"/>
              </a:ext>
            </a:extLst>
          </p:cNvPr>
          <p:cNvSpPr/>
          <p:nvPr/>
        </p:nvSpPr>
        <p:spPr>
          <a:xfrm>
            <a:off x="1648601" y="3429000"/>
            <a:ext cx="899290" cy="1050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2C67AC-FFAC-49F2-AE08-5D37120E921E}"/>
              </a:ext>
            </a:extLst>
          </p:cNvPr>
          <p:cNvSpPr/>
          <p:nvPr/>
        </p:nvSpPr>
        <p:spPr>
          <a:xfrm>
            <a:off x="3127407" y="3611556"/>
            <a:ext cx="432445" cy="5917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1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9AFF4-06DF-4196-B4FF-FBD2F51D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1" y="965843"/>
            <a:ext cx="3150454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5192C-B59A-43B9-82EB-8B2852FFC68E}"/>
              </a:ext>
            </a:extLst>
          </p:cNvPr>
          <p:cNvSpPr txBox="1"/>
          <p:nvPr/>
        </p:nvSpPr>
        <p:spPr>
          <a:xfrm>
            <a:off x="956281" y="365533"/>
            <a:ext cx="624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Fourier Analysis of Reference Joint Angles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3AE84-93B6-49EF-82A7-810894B29608}"/>
              </a:ext>
            </a:extLst>
          </p:cNvPr>
          <p:cNvSpPr txBox="1"/>
          <p:nvPr/>
        </p:nvSpPr>
        <p:spPr>
          <a:xfrm>
            <a:off x="1988305" y="73486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10B8B-0A91-4709-BC7F-E89D6776384A}"/>
              </a:ext>
            </a:extLst>
          </p:cNvPr>
          <p:cNvSpPr txBox="1"/>
          <p:nvPr/>
        </p:nvSpPr>
        <p:spPr>
          <a:xfrm>
            <a:off x="5743182" y="74319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62859-C97F-4A19-9C76-2EF57363B21B}"/>
              </a:ext>
            </a:extLst>
          </p:cNvPr>
          <p:cNvSpPr txBox="1"/>
          <p:nvPr/>
        </p:nvSpPr>
        <p:spPr>
          <a:xfrm>
            <a:off x="9650779" y="73486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138F05-E056-4510-93F2-BBAB9BB0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773" y="965843"/>
            <a:ext cx="3150454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B326A6-48AA-4FE4-9B69-EFD0CA8C6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915" y="965843"/>
            <a:ext cx="3150454" cy="1828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65A162-C2B4-408B-B149-CDC94CFDB8B3}"/>
              </a:ext>
            </a:extLst>
          </p:cNvPr>
          <p:cNvSpPr txBox="1"/>
          <p:nvPr/>
        </p:nvSpPr>
        <p:spPr>
          <a:xfrm>
            <a:off x="347522" y="1130531"/>
            <a:ext cx="461665" cy="1547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Reference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370834-A7AB-48B5-8A71-06EE529306A9}"/>
              </a:ext>
            </a:extLst>
          </p:cNvPr>
          <p:cNvSpPr/>
          <p:nvPr/>
        </p:nvSpPr>
        <p:spPr>
          <a:xfrm>
            <a:off x="1782592" y="1200414"/>
            <a:ext cx="1095039" cy="5765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E3DC65-1565-414A-A104-65FC65A669C9}"/>
              </a:ext>
            </a:extLst>
          </p:cNvPr>
          <p:cNvSpPr/>
          <p:nvPr/>
        </p:nvSpPr>
        <p:spPr>
          <a:xfrm>
            <a:off x="2937715" y="1471314"/>
            <a:ext cx="767443" cy="1050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F798C-9887-4FEF-BD6D-E63B27B26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73" y="3025621"/>
            <a:ext cx="3048000" cy="228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0348B1E-50F0-4B44-A91B-1B73D4E7A473}"/>
              </a:ext>
            </a:extLst>
          </p:cNvPr>
          <p:cNvSpPr txBox="1"/>
          <p:nvPr/>
        </p:nvSpPr>
        <p:spPr>
          <a:xfrm>
            <a:off x="1770344" y="2664905"/>
            <a:ext cx="214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Phase Portrait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7429ED-B8DB-4AE7-BD42-E2A54AA1C943}"/>
              </a:ext>
            </a:extLst>
          </p:cNvPr>
          <p:cNvSpPr txBox="1"/>
          <p:nvPr/>
        </p:nvSpPr>
        <p:spPr>
          <a:xfrm>
            <a:off x="5386063" y="2664905"/>
            <a:ext cx="214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Phase Portrait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34412F-CD71-409A-BDA2-31C8192D7B2B}"/>
              </a:ext>
            </a:extLst>
          </p:cNvPr>
          <p:cNvSpPr txBox="1"/>
          <p:nvPr/>
        </p:nvSpPr>
        <p:spPr>
          <a:xfrm>
            <a:off x="9099504" y="2664905"/>
            <a:ext cx="214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Phase Portrait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C3F185-5C79-4C90-9E78-799C81590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045039"/>
            <a:ext cx="3048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D2E5E2-2CB3-41B4-A993-DBED6ECF08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0142" y="3045039"/>
            <a:ext cx="3048000" cy="2286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D5E1C65-3534-4E28-923A-8D891C28B862}"/>
              </a:ext>
            </a:extLst>
          </p:cNvPr>
          <p:cNvSpPr/>
          <p:nvPr/>
        </p:nvSpPr>
        <p:spPr>
          <a:xfrm>
            <a:off x="1782591" y="3604333"/>
            <a:ext cx="421989" cy="76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010930-A41D-4747-A975-87A7361A9DEE}"/>
              </a:ext>
            </a:extLst>
          </p:cNvPr>
          <p:cNvSpPr/>
          <p:nvPr/>
        </p:nvSpPr>
        <p:spPr>
          <a:xfrm>
            <a:off x="2937715" y="3604334"/>
            <a:ext cx="581988" cy="8934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B75727-C69E-49ED-A687-B593FC390596}"/>
              </a:ext>
            </a:extLst>
          </p:cNvPr>
          <p:cNvSpPr txBox="1"/>
          <p:nvPr/>
        </p:nvSpPr>
        <p:spPr>
          <a:xfrm>
            <a:off x="346527" y="5388678"/>
            <a:ext cx="4448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Conclusion: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During swing phase, the joint angle of ankle is generally lower in foot drop gait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Joint angle of hip is higher in drop foot gait</a:t>
            </a:r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48945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148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1</cp:revision>
  <dcterms:created xsi:type="dcterms:W3CDTF">2019-02-20T18:09:46Z</dcterms:created>
  <dcterms:modified xsi:type="dcterms:W3CDTF">2019-02-20T18:26:10Z</dcterms:modified>
</cp:coreProperties>
</file>