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2" r:id="rId4"/>
    <p:sldId id="263" r:id="rId5"/>
    <p:sldId id="264" r:id="rId6"/>
    <p:sldId id="265" r:id="rId7"/>
    <p:sldId id="261" r:id="rId8"/>
    <p:sldId id="277" r:id="rId9"/>
    <p:sldId id="274" r:id="rId10"/>
    <p:sldId id="276" r:id="rId11"/>
    <p:sldId id="275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F83AA-7823-4A61-BBCE-796A41961577}" v="87" dt="2019-02-12T20:16:07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3D8F83AA-7823-4A61-BBCE-796A41961577}"/>
    <pc:docChg chg="undo custSel addSld delSld modSld">
      <pc:chgData name="Sichao Zhang" userId="baca463c2301c347" providerId="LiveId" clId="{3D8F83AA-7823-4A61-BBCE-796A41961577}" dt="2019-02-12T20:17:33.611" v="1676" actId="20577"/>
      <pc:docMkLst>
        <pc:docMk/>
      </pc:docMkLst>
      <pc:sldChg chg="delSp add del">
        <pc:chgData name="Sichao Zhang" userId="baca463c2301c347" providerId="LiveId" clId="{3D8F83AA-7823-4A61-BBCE-796A41961577}" dt="2019-02-12T01:11:55.892" v="4" actId="2696"/>
        <pc:sldMkLst>
          <pc:docMk/>
          <pc:sldMk cId="74094753" sldId="256"/>
        </pc:sldMkLst>
        <pc:spChg chg="del">
          <ac:chgData name="Sichao Zhang" userId="baca463c2301c347" providerId="LiveId" clId="{3D8F83AA-7823-4A61-BBCE-796A41961577}" dt="2019-02-12T01:11:37.471" v="2" actId="478"/>
          <ac:spMkLst>
            <pc:docMk/>
            <pc:sldMk cId="74094753" sldId="256"/>
            <ac:spMk id="2" creationId="{40A7CCA0-6E80-4E9C-AC80-4A4C8F53B791}"/>
          </ac:spMkLst>
        </pc:spChg>
        <pc:spChg chg="del">
          <ac:chgData name="Sichao Zhang" userId="baca463c2301c347" providerId="LiveId" clId="{3D8F83AA-7823-4A61-BBCE-796A41961577}" dt="2019-02-12T01:11:34.707" v="1" actId="478"/>
          <ac:spMkLst>
            <pc:docMk/>
            <pc:sldMk cId="74094753" sldId="256"/>
            <ac:spMk id="3" creationId="{38165324-E4E8-4404-BB02-99A8D809394C}"/>
          </ac:spMkLst>
        </pc:spChg>
      </pc:sldChg>
      <pc:sldChg chg="modSp add">
        <pc:chgData name="Sichao Zhang" userId="baca463c2301c347" providerId="LiveId" clId="{3D8F83AA-7823-4A61-BBCE-796A41961577}" dt="2019-02-12T20:11:26.273" v="1402" actId="20577"/>
        <pc:sldMkLst>
          <pc:docMk/>
          <pc:sldMk cId="3336195602" sldId="257"/>
        </pc:sldMkLst>
        <pc:spChg chg="mod">
          <ac:chgData name="Sichao Zhang" userId="baca463c2301c347" providerId="LiveId" clId="{3D8F83AA-7823-4A61-BBCE-796A41961577}" dt="2019-02-12T17:36:56.135" v="260" actId="20577"/>
          <ac:spMkLst>
            <pc:docMk/>
            <pc:sldMk cId="3336195602" sldId="257"/>
            <ac:spMk id="3" creationId="{BD0E5EF7-59E6-4844-9D7E-564929EB844F}"/>
          </ac:spMkLst>
        </pc:spChg>
        <pc:spChg chg="mod">
          <ac:chgData name="Sichao Zhang" userId="baca463c2301c347" providerId="LiveId" clId="{3D8F83AA-7823-4A61-BBCE-796A41961577}" dt="2019-02-12T20:11:26.273" v="1402" actId="20577"/>
          <ac:spMkLst>
            <pc:docMk/>
            <pc:sldMk cId="3336195602" sldId="257"/>
            <ac:spMk id="4" creationId="{0602FA41-7D17-49DA-907E-B0C068E6D60A}"/>
          </ac:spMkLst>
        </pc:spChg>
      </pc:sldChg>
      <pc:sldChg chg="addSp delSp modSp add">
        <pc:chgData name="Sichao Zhang" userId="baca463c2301c347" providerId="LiveId" clId="{3D8F83AA-7823-4A61-BBCE-796A41961577}" dt="2019-02-12T20:14:26.384" v="1657" actId="207"/>
        <pc:sldMkLst>
          <pc:docMk/>
          <pc:sldMk cId="2532996006" sldId="258"/>
        </pc:sldMkLst>
        <pc:spChg chg="mod">
          <ac:chgData name="Sichao Zhang" userId="baca463c2301c347" providerId="LiveId" clId="{3D8F83AA-7823-4A61-BBCE-796A41961577}" dt="2019-02-12T17:52:49.903" v="365" actId="1076"/>
          <ac:spMkLst>
            <pc:docMk/>
            <pc:sldMk cId="2532996006" sldId="258"/>
            <ac:spMk id="6" creationId="{2431B7F5-538B-4EC9-934D-0702F3CFB355}"/>
          </ac:spMkLst>
        </pc:spChg>
        <pc:spChg chg="mod">
          <ac:chgData name="Sichao Zhang" userId="baca463c2301c347" providerId="LiveId" clId="{3D8F83AA-7823-4A61-BBCE-796A41961577}" dt="2019-02-12T17:53:09.407" v="369" actId="1076"/>
          <ac:spMkLst>
            <pc:docMk/>
            <pc:sldMk cId="2532996006" sldId="258"/>
            <ac:spMk id="7" creationId="{385DE21C-94D2-46BA-821B-E762B59A6C5C}"/>
          </ac:spMkLst>
        </pc:spChg>
        <pc:spChg chg="mod">
          <ac:chgData name="Sichao Zhang" userId="baca463c2301c347" providerId="LiveId" clId="{3D8F83AA-7823-4A61-BBCE-796A41961577}" dt="2019-02-12T17:52:49.903" v="365" actId="1076"/>
          <ac:spMkLst>
            <pc:docMk/>
            <pc:sldMk cId="2532996006" sldId="258"/>
            <ac:spMk id="8" creationId="{6DB55679-8F4D-4067-858A-7163789C17E8}"/>
          </ac:spMkLst>
        </pc:spChg>
        <pc:spChg chg="mod">
          <ac:chgData name="Sichao Zhang" userId="baca463c2301c347" providerId="LiveId" clId="{3D8F83AA-7823-4A61-BBCE-796A41961577}" dt="2019-02-12T17:52:49.903" v="365" actId="1076"/>
          <ac:spMkLst>
            <pc:docMk/>
            <pc:sldMk cId="2532996006" sldId="258"/>
            <ac:spMk id="9" creationId="{5EE5DF38-DCB0-49C7-BB3F-2D8FC9B021BD}"/>
          </ac:spMkLst>
        </pc:spChg>
        <pc:spChg chg="add mod">
          <ac:chgData name="Sichao Zhang" userId="baca463c2301c347" providerId="LiveId" clId="{3D8F83AA-7823-4A61-BBCE-796A41961577}" dt="2019-02-12T17:53:29.978" v="373" actId="14100"/>
          <ac:spMkLst>
            <pc:docMk/>
            <pc:sldMk cId="2532996006" sldId="258"/>
            <ac:spMk id="10" creationId="{CD8A70DD-C7BF-4794-B533-B48259735311}"/>
          </ac:spMkLst>
        </pc:spChg>
        <pc:spChg chg="add mod">
          <ac:chgData name="Sichao Zhang" userId="baca463c2301c347" providerId="LiveId" clId="{3D8F83AA-7823-4A61-BBCE-796A41961577}" dt="2019-02-12T20:14:26.384" v="1657" actId="207"/>
          <ac:spMkLst>
            <pc:docMk/>
            <pc:sldMk cId="2532996006" sldId="258"/>
            <ac:spMk id="11" creationId="{FD23CF7A-D095-4509-A5BE-6CFF2FF59D79}"/>
          </ac:spMkLst>
        </pc:spChg>
        <pc:picChg chg="add del mod">
          <ac:chgData name="Sichao Zhang" userId="baca463c2301c347" providerId="LiveId" clId="{3D8F83AA-7823-4A61-BBCE-796A41961577}" dt="2019-02-12T17:45:06.815" v="350"/>
          <ac:picMkLst>
            <pc:docMk/>
            <pc:sldMk cId="2532996006" sldId="258"/>
            <ac:picMk id="2" creationId="{3CFA8D2A-454E-47CE-8A31-26000461B157}"/>
          </ac:picMkLst>
        </pc:picChg>
        <pc:picChg chg="add mod">
          <ac:chgData name="Sichao Zhang" userId="baca463c2301c347" providerId="LiveId" clId="{3D8F83AA-7823-4A61-BBCE-796A41961577}" dt="2019-02-12T17:53:00.493" v="367" actId="1076"/>
          <ac:picMkLst>
            <pc:docMk/>
            <pc:sldMk cId="2532996006" sldId="258"/>
            <ac:picMk id="3" creationId="{8CCBF0D9-B196-48E0-A031-01089021F173}"/>
          </ac:picMkLst>
        </pc:picChg>
        <pc:picChg chg="add del mod">
          <ac:chgData name="Sichao Zhang" userId="baca463c2301c347" providerId="LiveId" clId="{3D8F83AA-7823-4A61-BBCE-796A41961577}" dt="2019-02-12T17:52:49.903" v="365" actId="1076"/>
          <ac:picMkLst>
            <pc:docMk/>
            <pc:sldMk cId="2532996006" sldId="258"/>
            <ac:picMk id="4" creationId="{43F1C657-099C-406A-A6F4-C5F2730B6629}"/>
          </ac:picMkLst>
        </pc:picChg>
      </pc:sldChg>
      <pc:sldChg chg="delSp add del">
        <pc:chgData name="Sichao Zhang" userId="baca463c2301c347" providerId="LiveId" clId="{3D8F83AA-7823-4A61-BBCE-796A41961577}" dt="2019-02-12T17:51:18.757" v="355" actId="2696"/>
        <pc:sldMkLst>
          <pc:docMk/>
          <pc:sldMk cId="1731984495" sldId="259"/>
        </pc:sldMkLst>
        <pc:spChg chg="del">
          <ac:chgData name="Sichao Zhang" userId="baca463c2301c347" providerId="LiveId" clId="{3D8F83AA-7823-4A61-BBCE-796A41961577}" dt="2019-02-12T17:50:33.669" v="353" actId="478"/>
          <ac:spMkLst>
            <pc:docMk/>
            <pc:sldMk cId="1731984495" sldId="259"/>
            <ac:spMk id="2" creationId="{B9AB3AAD-1942-4899-815B-A570B521CB43}"/>
          </ac:spMkLst>
        </pc:spChg>
        <pc:spChg chg="del">
          <ac:chgData name="Sichao Zhang" userId="baca463c2301c347" providerId="LiveId" clId="{3D8F83AA-7823-4A61-BBCE-796A41961577}" dt="2019-02-12T17:50:33.669" v="353" actId="478"/>
          <ac:spMkLst>
            <pc:docMk/>
            <pc:sldMk cId="1731984495" sldId="259"/>
            <ac:spMk id="3" creationId="{4B480C8F-40BE-4922-9DE2-898D1E069D2C}"/>
          </ac:spMkLst>
        </pc:spChg>
      </pc:sldChg>
      <pc:sldChg chg="addSp modSp add">
        <pc:chgData name="Sichao Zhang" userId="baca463c2301c347" providerId="LiveId" clId="{3D8F83AA-7823-4A61-BBCE-796A41961577}" dt="2019-02-12T20:03:13.341" v="983"/>
        <pc:sldMkLst>
          <pc:docMk/>
          <pc:sldMk cId="1807399190" sldId="261"/>
        </pc:sldMkLst>
        <pc:spChg chg="mod">
          <ac:chgData name="Sichao Zhang" userId="baca463c2301c347" providerId="LiveId" clId="{3D8F83AA-7823-4A61-BBCE-796A41961577}" dt="2019-02-12T18:01:08.228" v="573" actId="1076"/>
          <ac:spMkLst>
            <pc:docMk/>
            <pc:sldMk cId="1807399190" sldId="261"/>
            <ac:spMk id="6" creationId="{FDB9C8F9-457D-470A-B050-B52940C0105F}"/>
          </ac:spMkLst>
        </pc:spChg>
        <pc:spChg chg="mod">
          <ac:chgData name="Sichao Zhang" userId="baca463c2301c347" providerId="LiveId" clId="{3D8F83AA-7823-4A61-BBCE-796A41961577}" dt="2019-02-12T20:01:37.464" v="967" actId="1076"/>
          <ac:spMkLst>
            <pc:docMk/>
            <pc:sldMk cId="1807399190" sldId="261"/>
            <ac:spMk id="7" creationId="{E3E878E6-6CEE-41E3-BD72-BB6CC121BEED}"/>
          </ac:spMkLst>
        </pc:spChg>
        <pc:spChg chg="mod">
          <ac:chgData name="Sichao Zhang" userId="baca463c2301c347" providerId="LiveId" clId="{3D8F83AA-7823-4A61-BBCE-796A41961577}" dt="2019-02-12T17:58:59.832" v="527" actId="1076"/>
          <ac:spMkLst>
            <pc:docMk/>
            <pc:sldMk cId="1807399190" sldId="261"/>
            <ac:spMk id="10" creationId="{67114240-AF73-434F-BE59-609FE50ADD4C}"/>
          </ac:spMkLst>
        </pc:spChg>
        <pc:spChg chg="mod">
          <ac:chgData name="Sichao Zhang" userId="baca463c2301c347" providerId="LiveId" clId="{3D8F83AA-7823-4A61-BBCE-796A41961577}" dt="2019-02-12T20:03:13.341" v="983"/>
          <ac:spMkLst>
            <pc:docMk/>
            <pc:sldMk cId="1807399190" sldId="261"/>
            <ac:spMk id="11" creationId="{F0A65EFA-7497-440D-A743-5EF9AFF01553}"/>
          </ac:spMkLst>
        </pc:spChg>
        <pc:spChg chg="add mod">
          <ac:chgData name="Sichao Zhang" userId="baca463c2301c347" providerId="LiveId" clId="{3D8F83AA-7823-4A61-BBCE-796A41961577}" dt="2019-02-12T20:01:41.476" v="968" actId="1076"/>
          <ac:spMkLst>
            <pc:docMk/>
            <pc:sldMk cId="1807399190" sldId="261"/>
            <ac:spMk id="14" creationId="{6DEEDD02-6759-4EDD-883C-3AF45BF46117}"/>
          </ac:spMkLst>
        </pc:spChg>
        <pc:picChg chg="mod">
          <ac:chgData name="Sichao Zhang" userId="baca463c2301c347" providerId="LiveId" clId="{3D8F83AA-7823-4A61-BBCE-796A41961577}" dt="2019-02-12T18:00:31.285" v="543" actId="1076"/>
          <ac:picMkLst>
            <pc:docMk/>
            <pc:sldMk cId="1807399190" sldId="261"/>
            <ac:picMk id="4" creationId="{4D66F314-A0A7-4EB5-81FA-C6DE49A63746}"/>
          </ac:picMkLst>
        </pc:picChg>
        <pc:picChg chg="mod">
          <ac:chgData name="Sichao Zhang" userId="baca463c2301c347" providerId="LiveId" clId="{3D8F83AA-7823-4A61-BBCE-796A41961577}" dt="2019-02-12T18:00:31.285" v="543" actId="1076"/>
          <ac:picMkLst>
            <pc:docMk/>
            <pc:sldMk cId="1807399190" sldId="261"/>
            <ac:picMk id="5" creationId="{D75F25C3-9C64-4480-9D3C-C7E1BE8EAE52}"/>
          </ac:picMkLst>
        </pc:picChg>
        <pc:picChg chg="mod">
          <ac:chgData name="Sichao Zhang" userId="baca463c2301c347" providerId="LiveId" clId="{3D8F83AA-7823-4A61-BBCE-796A41961577}" dt="2019-02-12T20:01:16.401" v="956" actId="1076"/>
          <ac:picMkLst>
            <pc:docMk/>
            <pc:sldMk cId="1807399190" sldId="261"/>
            <ac:picMk id="8" creationId="{9DC38136-C293-4EDE-BB55-60B5832021A3}"/>
          </ac:picMkLst>
        </pc:picChg>
        <pc:picChg chg="mod">
          <ac:chgData name="Sichao Zhang" userId="baca463c2301c347" providerId="LiveId" clId="{3D8F83AA-7823-4A61-BBCE-796A41961577}" dt="2019-02-12T17:58:59.832" v="527" actId="1076"/>
          <ac:picMkLst>
            <pc:docMk/>
            <pc:sldMk cId="1807399190" sldId="261"/>
            <ac:picMk id="9" creationId="{D00893D4-E221-43E8-9791-03AC601BA940}"/>
          </ac:picMkLst>
        </pc:picChg>
        <pc:picChg chg="add mod">
          <ac:chgData name="Sichao Zhang" userId="baca463c2301c347" providerId="LiveId" clId="{3D8F83AA-7823-4A61-BBCE-796A41961577}" dt="2019-02-12T18:00:31.285" v="543" actId="1076"/>
          <ac:picMkLst>
            <pc:docMk/>
            <pc:sldMk cId="1807399190" sldId="261"/>
            <ac:picMk id="12" creationId="{C30E4D1A-AE2F-43A3-9F65-E523A5DEABD8}"/>
          </ac:picMkLst>
        </pc:picChg>
        <pc:picChg chg="add mod">
          <ac:chgData name="Sichao Zhang" userId="baca463c2301c347" providerId="LiveId" clId="{3D8F83AA-7823-4A61-BBCE-796A41961577}" dt="2019-02-12T18:00:31.285" v="543" actId="1076"/>
          <ac:picMkLst>
            <pc:docMk/>
            <pc:sldMk cId="1807399190" sldId="261"/>
            <ac:picMk id="13" creationId="{E6F05B7E-FFC3-4148-A229-B213D8774AED}"/>
          </ac:picMkLst>
        </pc:picChg>
      </pc:sldChg>
      <pc:sldChg chg="addSp delSp modSp add">
        <pc:chgData name="Sichao Zhang" userId="baca463c2301c347" providerId="LiveId" clId="{3D8F83AA-7823-4A61-BBCE-796A41961577}" dt="2019-02-12T20:16:40.206" v="1675" actId="1076"/>
        <pc:sldMkLst>
          <pc:docMk/>
          <pc:sldMk cId="251140085" sldId="262"/>
        </pc:sldMkLst>
        <pc:spChg chg="add mod">
          <ac:chgData name="Sichao Zhang" userId="baca463c2301c347" providerId="LiveId" clId="{3D8F83AA-7823-4A61-BBCE-796A41961577}" dt="2019-02-12T20:16:40.206" v="1675" actId="1076"/>
          <ac:spMkLst>
            <pc:docMk/>
            <pc:sldMk cId="251140085" sldId="262"/>
            <ac:spMk id="2" creationId="{F3EA347E-BE14-4CBB-B825-A5E2B4FA9A1B}"/>
          </ac:spMkLst>
        </pc:spChg>
        <pc:spChg chg="del">
          <ac:chgData name="Sichao Zhang" userId="baca463c2301c347" providerId="LiveId" clId="{3D8F83AA-7823-4A61-BBCE-796A41961577}" dt="2019-02-12T17:54:04.366" v="375" actId="478"/>
          <ac:spMkLst>
            <pc:docMk/>
            <pc:sldMk cId="251140085" sldId="262"/>
            <ac:spMk id="6" creationId="{D2763254-FE8A-46B4-8CB1-AF5CDC2BDE17}"/>
          </ac:spMkLst>
        </pc:spChg>
        <pc:spChg chg="add mod">
          <ac:chgData name="Sichao Zhang" userId="baca463c2301c347" providerId="LiveId" clId="{3D8F83AA-7823-4A61-BBCE-796A41961577}" dt="2019-02-12T17:54:19.073" v="412" actId="20577"/>
          <ac:spMkLst>
            <pc:docMk/>
            <pc:sldMk cId="251140085" sldId="262"/>
            <ac:spMk id="12" creationId="{B97C62DA-2F3D-4700-944C-5997746930AD}"/>
          </ac:spMkLst>
        </pc:spChg>
        <pc:spChg chg="add del mod">
          <ac:chgData name="Sichao Zhang" userId="baca463c2301c347" providerId="LiveId" clId="{3D8F83AA-7823-4A61-BBCE-796A41961577}" dt="2019-02-12T20:16:03.458" v="1667" actId="478"/>
          <ac:spMkLst>
            <pc:docMk/>
            <pc:sldMk cId="251140085" sldId="262"/>
            <ac:spMk id="14" creationId="{79D02329-BB39-48C4-827E-1FD8BCBCA4DF}"/>
          </ac:spMkLst>
        </pc:spChg>
        <pc:spChg chg="add mod">
          <ac:chgData name="Sichao Zhang" userId="baca463c2301c347" providerId="LiveId" clId="{3D8F83AA-7823-4A61-BBCE-796A41961577}" dt="2019-02-12T20:16:28.155" v="1674" actId="1076"/>
          <ac:spMkLst>
            <pc:docMk/>
            <pc:sldMk cId="251140085" sldId="262"/>
            <ac:spMk id="15" creationId="{972323E3-EC97-42F3-A393-89606BD68279}"/>
          </ac:spMkLst>
        </pc:spChg>
        <pc:spChg chg="mod">
          <ac:chgData name="Sichao Zhang" userId="baca463c2301c347" providerId="LiveId" clId="{3D8F83AA-7823-4A61-BBCE-796A41961577}" dt="2019-02-12T20:16:40.206" v="1675" actId="1076"/>
          <ac:spMkLst>
            <pc:docMk/>
            <pc:sldMk cId="251140085" sldId="262"/>
            <ac:spMk id="16" creationId="{A040F871-96C3-420A-B986-F618BAFCD95E}"/>
          </ac:spMkLst>
        </pc:spChg>
        <pc:spChg chg="mod">
          <ac:chgData name="Sichao Zhang" userId="baca463c2301c347" providerId="LiveId" clId="{3D8F83AA-7823-4A61-BBCE-796A41961577}" dt="2019-02-12T20:16:40.206" v="1675" actId="1076"/>
          <ac:spMkLst>
            <pc:docMk/>
            <pc:sldMk cId="251140085" sldId="262"/>
            <ac:spMk id="17" creationId="{FA7CE7CA-19F2-4DFF-992F-E24605A66AC7}"/>
          </ac:spMkLst>
        </pc:spChg>
        <pc:spChg chg="add mod">
          <ac:chgData name="Sichao Zhang" userId="baca463c2301c347" providerId="LiveId" clId="{3D8F83AA-7823-4A61-BBCE-796A41961577}" dt="2019-02-12T20:16:28.155" v="1674" actId="1076"/>
          <ac:spMkLst>
            <pc:docMk/>
            <pc:sldMk cId="251140085" sldId="262"/>
            <ac:spMk id="18" creationId="{4F228EAC-C6CD-432A-BC72-FD2253814433}"/>
          </ac:spMkLst>
        </pc:spChg>
        <pc:spChg chg="add mod">
          <ac:chgData name="Sichao Zhang" userId="baca463c2301c347" providerId="LiveId" clId="{3D8F83AA-7823-4A61-BBCE-796A41961577}" dt="2019-02-12T20:15:40.029" v="1660" actId="1076"/>
          <ac:spMkLst>
            <pc:docMk/>
            <pc:sldMk cId="251140085" sldId="262"/>
            <ac:spMk id="19" creationId="{E502165C-55D9-40FD-AB7C-A9FC3F809251}"/>
          </ac:spMkLst>
        </pc:spChg>
        <pc:spChg chg="mod">
          <ac:chgData name="Sichao Zhang" userId="baca463c2301c347" providerId="LiveId" clId="{3D8F83AA-7823-4A61-BBCE-796A41961577}" dt="2019-02-12T20:16:40.206" v="1675" actId="1076"/>
          <ac:spMkLst>
            <pc:docMk/>
            <pc:sldMk cId="251140085" sldId="262"/>
            <ac:spMk id="20" creationId="{9CAC9D7B-C749-4AEB-88A4-D2F1A98F43B7}"/>
          </ac:spMkLst>
        </pc:spChg>
        <pc:spChg chg="mod">
          <ac:chgData name="Sichao Zhang" userId="baca463c2301c347" providerId="LiveId" clId="{3D8F83AA-7823-4A61-BBCE-796A41961577}" dt="2019-02-12T20:16:40.206" v="1675" actId="1076"/>
          <ac:spMkLst>
            <pc:docMk/>
            <pc:sldMk cId="251140085" sldId="262"/>
            <ac:spMk id="21" creationId="{60E160B1-78B8-48CD-8830-28A8DC51609C}"/>
          </ac:spMkLst>
        </pc:spChg>
        <pc:spChg chg="mod">
          <ac:chgData name="Sichao Zhang" userId="baca463c2301c347" providerId="LiveId" clId="{3D8F83AA-7823-4A61-BBCE-796A41961577}" dt="2019-02-12T20:16:40.206" v="1675" actId="1076"/>
          <ac:spMkLst>
            <pc:docMk/>
            <pc:sldMk cId="251140085" sldId="262"/>
            <ac:spMk id="22" creationId="{D3AAD8B5-0515-4FFA-9160-D132F3B697B7}"/>
          </ac:spMkLst>
        </pc:spChg>
        <pc:spChg chg="add mod">
          <ac:chgData name="Sichao Zhang" userId="baca463c2301c347" providerId="LiveId" clId="{3D8F83AA-7823-4A61-BBCE-796A41961577}" dt="2019-02-12T20:15:40.029" v="1660" actId="1076"/>
          <ac:spMkLst>
            <pc:docMk/>
            <pc:sldMk cId="251140085" sldId="262"/>
            <ac:spMk id="23" creationId="{9C77520E-47FC-4BDA-A97B-04A3F4D2E78F}"/>
          </ac:spMkLst>
        </pc:spChg>
        <pc:spChg chg="add mod">
          <ac:chgData name="Sichao Zhang" userId="baca463c2301c347" providerId="LiveId" clId="{3D8F83AA-7823-4A61-BBCE-796A41961577}" dt="2019-02-12T20:16:40.206" v="1675" actId="1076"/>
          <ac:spMkLst>
            <pc:docMk/>
            <pc:sldMk cId="251140085" sldId="262"/>
            <ac:spMk id="24" creationId="{AB10B259-D1B9-4C93-A4DF-7CCD2DA277F9}"/>
          </ac:spMkLst>
        </pc:spChg>
        <pc:picChg chg="mod">
          <ac:chgData name="Sichao Zhang" userId="baca463c2301c347" providerId="LiveId" clId="{3D8F83AA-7823-4A61-BBCE-796A41961577}" dt="2019-02-12T20:16:28.155" v="1674" actId="1076"/>
          <ac:picMkLst>
            <pc:docMk/>
            <pc:sldMk cId="251140085" sldId="262"/>
            <ac:picMk id="7" creationId="{7E57ACE0-9693-4607-8E3F-ADB6889F4D6E}"/>
          </ac:picMkLst>
        </pc:picChg>
        <pc:picChg chg="mod">
          <ac:chgData name="Sichao Zhang" userId="baca463c2301c347" providerId="LiveId" clId="{3D8F83AA-7823-4A61-BBCE-796A41961577}" dt="2019-02-12T20:16:40.206" v="1675" actId="1076"/>
          <ac:picMkLst>
            <pc:docMk/>
            <pc:sldMk cId="251140085" sldId="262"/>
            <ac:picMk id="9" creationId="{1DF3A964-5C54-4FCA-BEC4-657B8D5DB932}"/>
          </ac:picMkLst>
        </pc:picChg>
        <pc:picChg chg="mod">
          <ac:chgData name="Sichao Zhang" userId="baca463c2301c347" providerId="LiveId" clId="{3D8F83AA-7823-4A61-BBCE-796A41961577}" dt="2019-02-12T20:16:40.206" v="1675" actId="1076"/>
          <ac:picMkLst>
            <pc:docMk/>
            <pc:sldMk cId="251140085" sldId="262"/>
            <ac:picMk id="10" creationId="{F2201577-845F-45FE-A772-9A59BF374656}"/>
          </ac:picMkLst>
        </pc:picChg>
        <pc:picChg chg="mod">
          <ac:chgData name="Sichao Zhang" userId="baca463c2301c347" providerId="LiveId" clId="{3D8F83AA-7823-4A61-BBCE-796A41961577}" dt="2019-02-12T20:15:40.029" v="1660" actId="1076"/>
          <ac:picMkLst>
            <pc:docMk/>
            <pc:sldMk cId="251140085" sldId="262"/>
            <ac:picMk id="11" creationId="{A648EE4B-FEB6-4AD1-8926-C524D91DA503}"/>
          </ac:picMkLst>
        </pc:picChg>
      </pc:sldChg>
      <pc:sldChg chg="addSp delSp add">
        <pc:chgData name="Sichao Zhang" userId="baca463c2301c347" providerId="LiveId" clId="{3D8F83AA-7823-4A61-BBCE-796A41961577}" dt="2019-02-12T17:54:26.175" v="414"/>
        <pc:sldMkLst>
          <pc:docMk/>
          <pc:sldMk cId="1662400544" sldId="263"/>
        </pc:sldMkLst>
        <pc:spChg chg="del">
          <ac:chgData name="Sichao Zhang" userId="baca463c2301c347" providerId="LiveId" clId="{3D8F83AA-7823-4A61-BBCE-796A41961577}" dt="2019-02-12T17:54:25.636" v="413" actId="478"/>
          <ac:spMkLst>
            <pc:docMk/>
            <pc:sldMk cId="1662400544" sldId="263"/>
            <ac:spMk id="6" creationId="{A26B946B-5465-4C72-AB43-F377D59DD2C8}"/>
          </ac:spMkLst>
        </pc:spChg>
        <pc:spChg chg="add">
          <ac:chgData name="Sichao Zhang" userId="baca463c2301c347" providerId="LiveId" clId="{3D8F83AA-7823-4A61-BBCE-796A41961577}" dt="2019-02-12T17:54:26.175" v="414"/>
          <ac:spMkLst>
            <pc:docMk/>
            <pc:sldMk cId="1662400544" sldId="263"/>
            <ac:spMk id="21" creationId="{6EA3B9AF-CE5B-4EB6-9ABE-15747ACCBDD2}"/>
          </ac:spMkLst>
        </pc:spChg>
      </pc:sldChg>
      <pc:sldChg chg="addSp delSp modSp add">
        <pc:chgData name="Sichao Zhang" userId="baca463c2301c347" providerId="LiveId" clId="{3D8F83AA-7823-4A61-BBCE-796A41961577}" dt="2019-02-12T20:17:33.611" v="1676" actId="20577"/>
        <pc:sldMkLst>
          <pc:docMk/>
          <pc:sldMk cId="2696000156" sldId="264"/>
        </pc:sldMkLst>
        <pc:spChg chg="mod">
          <ac:chgData name="Sichao Zhang" userId="baca463c2301c347" providerId="LiveId" clId="{3D8F83AA-7823-4A61-BBCE-796A41961577}" dt="2019-02-12T17:56:37.231" v="446" actId="20577"/>
          <ac:spMkLst>
            <pc:docMk/>
            <pc:sldMk cId="2696000156" sldId="264"/>
            <ac:spMk id="5" creationId="{606D9C8B-C704-4892-8A6E-7EC73A28DA68}"/>
          </ac:spMkLst>
        </pc:spChg>
        <pc:spChg chg="mod">
          <ac:chgData name="Sichao Zhang" userId="baca463c2301c347" providerId="LiveId" clId="{3D8F83AA-7823-4A61-BBCE-796A41961577}" dt="2019-02-12T17:56:30.784" v="439" actId="20577"/>
          <ac:spMkLst>
            <pc:docMk/>
            <pc:sldMk cId="2696000156" sldId="264"/>
            <ac:spMk id="7" creationId="{D7397C6D-2367-4A04-95F3-95A11A0F4DDE}"/>
          </ac:spMkLst>
        </pc:spChg>
        <pc:spChg chg="mod">
          <ac:chgData name="Sichao Zhang" userId="baca463c2301c347" providerId="LiveId" clId="{3D8F83AA-7823-4A61-BBCE-796A41961577}" dt="2019-02-12T20:17:33.611" v="1676" actId="20577"/>
          <ac:spMkLst>
            <pc:docMk/>
            <pc:sldMk cId="2696000156" sldId="264"/>
            <ac:spMk id="8" creationId="{ADDFB41D-A2CA-43B0-B9FA-CAF21F1CA89E}"/>
          </ac:spMkLst>
        </pc:spChg>
        <pc:spChg chg="add">
          <ac:chgData name="Sichao Zhang" userId="baca463c2301c347" providerId="LiveId" clId="{3D8F83AA-7823-4A61-BBCE-796A41961577}" dt="2019-02-12T17:54:30.080" v="416"/>
          <ac:spMkLst>
            <pc:docMk/>
            <pc:sldMk cId="2696000156" sldId="264"/>
            <ac:spMk id="17" creationId="{403DE6A8-463F-4328-AA1D-A279746F97F8}"/>
          </ac:spMkLst>
        </pc:spChg>
        <pc:spChg chg="del">
          <ac:chgData name="Sichao Zhang" userId="baca463c2301c347" providerId="LiveId" clId="{3D8F83AA-7823-4A61-BBCE-796A41961577}" dt="2019-02-12T17:54:29.658" v="415" actId="478"/>
          <ac:spMkLst>
            <pc:docMk/>
            <pc:sldMk cId="2696000156" sldId="264"/>
            <ac:spMk id="26" creationId="{108ACD73-1661-4854-9581-F2024910767F}"/>
          </ac:spMkLst>
        </pc:spChg>
      </pc:sldChg>
      <pc:sldChg chg="addSp modSp add">
        <pc:chgData name="Sichao Zhang" userId="baca463c2301c347" providerId="LiveId" clId="{3D8F83AA-7823-4A61-BBCE-796A41961577}" dt="2019-02-12T20:11:49.888" v="1403" actId="20577"/>
        <pc:sldMkLst>
          <pc:docMk/>
          <pc:sldMk cId="114872767" sldId="265"/>
        </pc:sldMkLst>
        <pc:spChg chg="add mod">
          <ac:chgData name="Sichao Zhang" userId="baca463c2301c347" providerId="LiveId" clId="{3D8F83AA-7823-4A61-BBCE-796A41961577}" dt="2019-02-12T20:11:49.888" v="1403" actId="20577"/>
          <ac:spMkLst>
            <pc:docMk/>
            <pc:sldMk cId="114872767" sldId="265"/>
            <ac:spMk id="2" creationId="{5FF483CB-5D1C-4A9E-AD67-F2EEB67B660B}"/>
          </ac:spMkLst>
        </pc:spChg>
      </pc:sldChg>
      <pc:sldChg chg="add del">
        <pc:chgData name="Sichao Zhang" userId="baca463c2301c347" providerId="LiveId" clId="{3D8F83AA-7823-4A61-BBCE-796A41961577}" dt="2019-02-12T18:01:37.877" v="577" actId="2696"/>
        <pc:sldMkLst>
          <pc:docMk/>
          <pc:sldMk cId="3743437701" sldId="266"/>
        </pc:sldMkLst>
      </pc:sldChg>
      <pc:sldChg chg="add del">
        <pc:chgData name="Sichao Zhang" userId="baca463c2301c347" providerId="LiveId" clId="{3D8F83AA-7823-4A61-BBCE-796A41961577}" dt="2019-02-12T19:49:15.019" v="665" actId="2696"/>
        <pc:sldMkLst>
          <pc:docMk/>
          <pc:sldMk cId="1904898754" sldId="269"/>
        </pc:sldMkLst>
      </pc:sldChg>
      <pc:sldChg chg="add del">
        <pc:chgData name="Sichao Zhang" userId="baca463c2301c347" providerId="LiveId" clId="{3D8F83AA-7823-4A61-BBCE-796A41961577}" dt="2019-02-12T19:49:15" v="663" actId="2696"/>
        <pc:sldMkLst>
          <pc:docMk/>
          <pc:sldMk cId="2588845266" sldId="272"/>
        </pc:sldMkLst>
      </pc:sldChg>
      <pc:sldChg chg="add del">
        <pc:chgData name="Sichao Zhang" userId="baca463c2301c347" providerId="LiveId" clId="{3D8F83AA-7823-4A61-BBCE-796A41961577}" dt="2019-02-12T19:49:15.002" v="664" actId="2696"/>
        <pc:sldMkLst>
          <pc:docMk/>
          <pc:sldMk cId="318365285" sldId="273"/>
        </pc:sldMkLst>
      </pc:sldChg>
      <pc:sldChg chg="modSp add">
        <pc:chgData name="Sichao Zhang" userId="baca463c2301c347" providerId="LiveId" clId="{3D8F83AA-7823-4A61-BBCE-796A41961577}" dt="2019-02-12T20:03:35.609" v="988" actId="14100"/>
        <pc:sldMkLst>
          <pc:docMk/>
          <pc:sldMk cId="2945448777" sldId="274"/>
        </pc:sldMkLst>
        <pc:spChg chg="mod">
          <ac:chgData name="Sichao Zhang" userId="baca463c2301c347" providerId="LiveId" clId="{3D8F83AA-7823-4A61-BBCE-796A41961577}" dt="2019-02-12T20:03:35.609" v="988" actId="14100"/>
          <ac:spMkLst>
            <pc:docMk/>
            <pc:sldMk cId="2945448777" sldId="274"/>
            <ac:spMk id="13" creationId="{D0B8AE64-0F87-471C-929B-94D5212BFF6D}"/>
          </ac:spMkLst>
        </pc:spChg>
      </pc:sldChg>
      <pc:sldChg chg="modSp add">
        <pc:chgData name="Sichao Zhang" userId="baca463c2301c347" providerId="LiveId" clId="{3D8F83AA-7823-4A61-BBCE-796A41961577}" dt="2019-02-12T20:07:55.336" v="1119" actId="20577"/>
        <pc:sldMkLst>
          <pc:docMk/>
          <pc:sldMk cId="2108785713" sldId="275"/>
        </pc:sldMkLst>
        <pc:spChg chg="mod">
          <ac:chgData name="Sichao Zhang" userId="baca463c2301c347" providerId="LiveId" clId="{3D8F83AA-7823-4A61-BBCE-796A41961577}" dt="2019-02-12T20:04:05.739" v="1017" actId="14100"/>
          <ac:spMkLst>
            <pc:docMk/>
            <pc:sldMk cId="2108785713" sldId="275"/>
            <ac:spMk id="36" creationId="{C3827862-D160-4CF7-A9CE-E8537915B8CE}"/>
          </ac:spMkLst>
        </pc:spChg>
        <pc:spChg chg="mod">
          <ac:chgData name="Sichao Zhang" userId="baca463c2301c347" providerId="LiveId" clId="{3D8F83AA-7823-4A61-BBCE-796A41961577}" dt="2019-02-12T20:07:05.483" v="1096" actId="1076"/>
          <ac:spMkLst>
            <pc:docMk/>
            <pc:sldMk cId="2108785713" sldId="275"/>
            <ac:spMk id="48" creationId="{BF04ECA0-CE3A-4CBE-BDB7-3E34DEB3969A}"/>
          </ac:spMkLst>
        </pc:spChg>
        <pc:graphicFrameChg chg="mod modGraphic">
          <ac:chgData name="Sichao Zhang" userId="baca463c2301c347" providerId="LiveId" clId="{3D8F83AA-7823-4A61-BBCE-796A41961577}" dt="2019-02-12T20:07:55.336" v="1119" actId="20577"/>
          <ac:graphicFrameMkLst>
            <pc:docMk/>
            <pc:sldMk cId="2108785713" sldId="275"/>
            <ac:graphicFrameMk id="4" creationId="{C56E6E10-0263-453A-822C-248D38A8A1D1}"/>
          </ac:graphicFrameMkLst>
        </pc:graphicFrameChg>
        <pc:cxnChg chg="mod">
          <ac:chgData name="Sichao Zhang" userId="baca463c2301c347" providerId="LiveId" clId="{3D8F83AA-7823-4A61-BBCE-796A41961577}" dt="2019-02-12T20:06:53.741" v="1095" actId="1076"/>
          <ac:cxnSpMkLst>
            <pc:docMk/>
            <pc:sldMk cId="2108785713" sldId="275"/>
            <ac:cxnSpMk id="37" creationId="{D3114F39-6833-4DE7-9706-A5CC42B22D29}"/>
          </ac:cxnSpMkLst>
        </pc:cxnChg>
      </pc:sldChg>
      <pc:sldChg chg="addSp modSp add">
        <pc:chgData name="Sichao Zhang" userId="baca463c2301c347" providerId="LiveId" clId="{3D8F83AA-7823-4A61-BBCE-796A41961577}" dt="2019-02-12T20:10:33.272" v="1401" actId="20577"/>
        <pc:sldMkLst>
          <pc:docMk/>
          <pc:sldMk cId="1075895064" sldId="276"/>
        </pc:sldMkLst>
        <pc:spChg chg="add mod">
          <ac:chgData name="Sichao Zhang" userId="baca463c2301c347" providerId="LiveId" clId="{3D8F83AA-7823-4A61-BBCE-796A41961577}" dt="2019-02-12T20:10:33.272" v="1401" actId="20577"/>
          <ac:spMkLst>
            <pc:docMk/>
            <pc:sldMk cId="1075895064" sldId="276"/>
            <ac:spMk id="2" creationId="{36B5C3A2-7D49-4097-870C-DAB31CE065E5}"/>
          </ac:spMkLst>
        </pc:spChg>
        <pc:spChg chg="mod">
          <ac:chgData name="Sichao Zhang" userId="baca463c2301c347" providerId="LiveId" clId="{3D8F83AA-7823-4A61-BBCE-796A41961577}" dt="2019-02-12T20:03:43.540" v="991" actId="14100"/>
          <ac:spMkLst>
            <pc:docMk/>
            <pc:sldMk cId="1075895064" sldId="276"/>
            <ac:spMk id="5" creationId="{2DA5192C-B59A-43B9-82EB-8B2852FFC68E}"/>
          </ac:spMkLst>
        </pc:spChg>
      </pc:sldChg>
      <pc:sldChg chg="addSp modSp add">
        <pc:chgData name="Sichao Zhang" userId="baca463c2301c347" providerId="LiveId" clId="{3D8F83AA-7823-4A61-BBCE-796A41961577}" dt="2019-02-12T20:03:27.225" v="986" actId="20577"/>
        <pc:sldMkLst>
          <pc:docMk/>
          <pc:sldMk cId="3043602630" sldId="277"/>
        </pc:sldMkLst>
        <pc:spChg chg="mod">
          <ac:chgData name="Sichao Zhang" userId="baca463c2301c347" providerId="LiveId" clId="{3D8F83AA-7823-4A61-BBCE-796A41961577}" dt="2019-02-12T19:40:34.675" v="641" actId="20577"/>
          <ac:spMkLst>
            <pc:docMk/>
            <pc:sldMk cId="3043602630" sldId="277"/>
            <ac:spMk id="13" creationId="{5A2AF1F5-82AF-4A85-BBF5-C6DE60928E7D}"/>
          </ac:spMkLst>
        </pc:spChg>
        <pc:spChg chg="mod">
          <ac:chgData name="Sichao Zhang" userId="baca463c2301c347" providerId="LiveId" clId="{3D8F83AA-7823-4A61-BBCE-796A41961577}" dt="2019-02-12T19:40:38.221" v="645" actId="20577"/>
          <ac:spMkLst>
            <pc:docMk/>
            <pc:sldMk cId="3043602630" sldId="277"/>
            <ac:spMk id="14" creationId="{376F272C-568F-4BD2-AE6F-AE4BF4195786}"/>
          </ac:spMkLst>
        </pc:spChg>
        <pc:spChg chg="mod">
          <ac:chgData name="Sichao Zhang" userId="baca463c2301c347" providerId="LiveId" clId="{3D8F83AA-7823-4A61-BBCE-796A41961577}" dt="2019-02-12T19:40:41.335" v="649" actId="20577"/>
          <ac:spMkLst>
            <pc:docMk/>
            <pc:sldMk cId="3043602630" sldId="277"/>
            <ac:spMk id="18" creationId="{5D3AA8B2-970C-4249-B98E-DA923DA37BD2}"/>
          </ac:spMkLst>
        </pc:spChg>
        <pc:spChg chg="mod">
          <ac:chgData name="Sichao Zhang" userId="baca463c2301c347" providerId="LiveId" clId="{3D8F83AA-7823-4A61-BBCE-796A41961577}" dt="2019-02-12T20:03:20.389" v="985" actId="20577"/>
          <ac:spMkLst>
            <pc:docMk/>
            <pc:sldMk cId="3043602630" sldId="277"/>
            <ac:spMk id="19" creationId="{BC7F556F-B37E-4403-8A1D-10D7633D9DB4}"/>
          </ac:spMkLst>
        </pc:spChg>
        <pc:spChg chg="add mod">
          <ac:chgData name="Sichao Zhang" userId="baca463c2301c347" providerId="LiveId" clId="{3D8F83AA-7823-4A61-BBCE-796A41961577}" dt="2019-02-12T20:03:27.225" v="986" actId="20577"/>
          <ac:spMkLst>
            <pc:docMk/>
            <pc:sldMk cId="3043602630" sldId="277"/>
            <ac:spMk id="20" creationId="{7E7E8F62-5818-485B-B63B-CA31E8414DB4}"/>
          </ac:spMkLst>
        </pc:spChg>
        <pc:picChg chg="mod">
          <ac:chgData name="Sichao Zhang" userId="baca463c2301c347" providerId="LiveId" clId="{3D8F83AA-7823-4A61-BBCE-796A41961577}" dt="2019-02-12T19:40:12.452" v="626" actId="1076"/>
          <ac:picMkLst>
            <pc:docMk/>
            <pc:sldMk cId="3043602630" sldId="277"/>
            <ac:picMk id="10" creationId="{2F3C4091-BA34-40B2-A084-579B5E9ADC5F}"/>
          </ac:picMkLst>
        </pc:picChg>
        <pc:picChg chg="mod">
          <ac:chgData name="Sichao Zhang" userId="baca463c2301c347" providerId="LiveId" clId="{3D8F83AA-7823-4A61-BBCE-796A41961577}" dt="2019-02-12T19:40:12.452" v="626" actId="1076"/>
          <ac:picMkLst>
            <pc:docMk/>
            <pc:sldMk cId="3043602630" sldId="277"/>
            <ac:picMk id="11" creationId="{EAEF87EE-4860-4642-90FF-899C4B6A7EFE}"/>
          </ac:picMkLst>
        </pc:picChg>
        <pc:picChg chg="mod">
          <ac:chgData name="Sichao Zhang" userId="baca463c2301c347" providerId="LiveId" clId="{3D8F83AA-7823-4A61-BBCE-796A41961577}" dt="2019-02-12T19:40:12.452" v="626" actId="1076"/>
          <ac:picMkLst>
            <pc:docMk/>
            <pc:sldMk cId="3043602630" sldId="277"/>
            <ac:picMk id="12" creationId="{D8B91DEE-FB71-452E-97BA-F7AFA3108276}"/>
          </ac:picMkLst>
        </pc:picChg>
        <pc:picChg chg="mod">
          <ac:chgData name="Sichao Zhang" userId="baca463c2301c347" providerId="LiveId" clId="{3D8F83AA-7823-4A61-BBCE-796A41961577}" dt="2019-02-12T19:40:19.888" v="627" actId="1076"/>
          <ac:picMkLst>
            <pc:docMk/>
            <pc:sldMk cId="3043602630" sldId="277"/>
            <ac:picMk id="15" creationId="{692719A8-9E9E-4E7A-BB86-2DC2944F11B2}"/>
          </ac:picMkLst>
        </pc:picChg>
        <pc:picChg chg="mod">
          <ac:chgData name="Sichao Zhang" userId="baca463c2301c347" providerId="LiveId" clId="{3D8F83AA-7823-4A61-BBCE-796A41961577}" dt="2019-02-12T19:40:19.888" v="627" actId="1076"/>
          <ac:picMkLst>
            <pc:docMk/>
            <pc:sldMk cId="3043602630" sldId="277"/>
            <ac:picMk id="16" creationId="{6875F422-2437-4701-B267-88F853F83486}"/>
          </ac:picMkLst>
        </pc:picChg>
        <pc:picChg chg="mod">
          <ac:chgData name="Sichao Zhang" userId="baca463c2301c347" providerId="LiveId" clId="{3D8F83AA-7823-4A61-BBCE-796A41961577}" dt="2019-02-12T19:40:19.888" v="627" actId="1076"/>
          <ac:picMkLst>
            <pc:docMk/>
            <pc:sldMk cId="3043602630" sldId="277"/>
            <ac:picMk id="17" creationId="{607C0C94-4F70-4056-A28A-91B1B3322BA5}"/>
          </ac:picMkLst>
        </pc:picChg>
      </pc:sldChg>
      <pc:sldChg chg="addSp delSp modSp add">
        <pc:chgData name="Sichao Zhang" userId="baca463c2301c347" providerId="LiveId" clId="{3D8F83AA-7823-4A61-BBCE-796A41961577}" dt="2019-02-12T20:06:42.068" v="1094" actId="14100"/>
        <pc:sldMkLst>
          <pc:docMk/>
          <pc:sldMk cId="946049298" sldId="278"/>
        </pc:sldMkLst>
        <pc:spChg chg="mod">
          <ac:chgData name="Sichao Zhang" userId="baca463c2301c347" providerId="LiveId" clId="{3D8F83AA-7823-4A61-BBCE-796A41961577}" dt="2019-02-12T19:56:25.325" v="908" actId="1076"/>
          <ac:spMkLst>
            <pc:docMk/>
            <pc:sldMk cId="946049298" sldId="278"/>
            <ac:spMk id="10" creationId="{8FAD7331-5804-4B1E-AA85-304159A06400}"/>
          </ac:spMkLst>
        </pc:spChg>
        <pc:spChg chg="mod">
          <ac:chgData name="Sichao Zhang" userId="baca463c2301c347" providerId="LiveId" clId="{3D8F83AA-7823-4A61-BBCE-796A41961577}" dt="2019-02-12T19:37:54.439" v="608" actId="1076"/>
          <ac:spMkLst>
            <pc:docMk/>
            <pc:sldMk cId="946049298" sldId="278"/>
            <ac:spMk id="11" creationId="{C4BBFE0E-1D39-4204-8C96-FDC43721D106}"/>
          </ac:spMkLst>
        </pc:spChg>
        <pc:spChg chg="mod">
          <ac:chgData name="Sichao Zhang" userId="baca463c2301c347" providerId="LiveId" clId="{3D8F83AA-7823-4A61-BBCE-796A41961577}" dt="2019-02-12T19:56:17.502" v="907" actId="1076"/>
          <ac:spMkLst>
            <pc:docMk/>
            <pc:sldMk cId="946049298" sldId="278"/>
            <ac:spMk id="12" creationId="{E1039138-F8D8-436A-969D-DCF4B1E237CA}"/>
          </ac:spMkLst>
        </pc:spChg>
        <pc:spChg chg="mod">
          <ac:chgData name="Sichao Zhang" userId="baca463c2301c347" providerId="LiveId" clId="{3D8F83AA-7823-4A61-BBCE-796A41961577}" dt="2019-02-12T19:38:27.723" v="611" actId="1076"/>
          <ac:spMkLst>
            <pc:docMk/>
            <pc:sldMk cId="946049298" sldId="278"/>
            <ac:spMk id="14" creationId="{B8A0298B-4DB6-4CF0-BF51-02C1E71344A7}"/>
          </ac:spMkLst>
        </pc:spChg>
        <pc:spChg chg="mod">
          <ac:chgData name="Sichao Zhang" userId="baca463c2301c347" providerId="LiveId" clId="{3D8F83AA-7823-4A61-BBCE-796A41961577}" dt="2019-02-12T19:38:27.723" v="611" actId="1076"/>
          <ac:spMkLst>
            <pc:docMk/>
            <pc:sldMk cId="946049298" sldId="278"/>
            <ac:spMk id="22" creationId="{7F1EEE86-FA56-4A8B-91A2-11E7A761F6E9}"/>
          </ac:spMkLst>
        </pc:spChg>
        <pc:spChg chg="mod">
          <ac:chgData name="Sichao Zhang" userId="baca463c2301c347" providerId="LiveId" clId="{3D8F83AA-7823-4A61-BBCE-796A41961577}" dt="2019-02-12T19:38:27.723" v="611" actId="1076"/>
          <ac:spMkLst>
            <pc:docMk/>
            <pc:sldMk cId="946049298" sldId="278"/>
            <ac:spMk id="23" creationId="{EBCB1073-0A5A-44F7-B0CD-BD2D47689444}"/>
          </ac:spMkLst>
        </pc:spChg>
        <pc:spChg chg="del">
          <ac:chgData name="Sichao Zhang" userId="baca463c2301c347" providerId="LiveId" clId="{3D8F83AA-7823-4A61-BBCE-796A41961577}" dt="2019-02-12T19:33:22.161" v="587" actId="478"/>
          <ac:spMkLst>
            <pc:docMk/>
            <pc:sldMk cId="946049298" sldId="278"/>
            <ac:spMk id="26" creationId="{12916FEF-E402-40FF-B24E-94EACC539EF3}"/>
          </ac:spMkLst>
        </pc:spChg>
        <pc:spChg chg="del">
          <ac:chgData name="Sichao Zhang" userId="baca463c2301c347" providerId="LiveId" clId="{3D8F83AA-7823-4A61-BBCE-796A41961577}" dt="2019-02-12T19:33:22.161" v="587" actId="478"/>
          <ac:spMkLst>
            <pc:docMk/>
            <pc:sldMk cId="946049298" sldId="278"/>
            <ac:spMk id="27" creationId="{A6A7D288-6567-4EFA-9E48-F788DF66251D}"/>
          </ac:spMkLst>
        </pc:spChg>
        <pc:spChg chg="del">
          <ac:chgData name="Sichao Zhang" userId="baca463c2301c347" providerId="LiveId" clId="{3D8F83AA-7823-4A61-BBCE-796A41961577}" dt="2019-02-12T19:33:22.161" v="587" actId="478"/>
          <ac:spMkLst>
            <pc:docMk/>
            <pc:sldMk cId="946049298" sldId="278"/>
            <ac:spMk id="28" creationId="{3D330090-F659-43A9-AD4C-62983883B0DC}"/>
          </ac:spMkLst>
        </pc:spChg>
        <pc:spChg chg="del">
          <ac:chgData name="Sichao Zhang" userId="baca463c2301c347" providerId="LiveId" clId="{3D8F83AA-7823-4A61-BBCE-796A41961577}" dt="2019-02-12T19:33:22.161" v="587" actId="478"/>
          <ac:spMkLst>
            <pc:docMk/>
            <pc:sldMk cId="946049298" sldId="278"/>
            <ac:spMk id="29" creationId="{69D3581F-3FAF-48FE-BFBA-33B784F9B31C}"/>
          </ac:spMkLst>
        </pc:spChg>
        <pc:spChg chg="del">
          <ac:chgData name="Sichao Zhang" userId="baca463c2301c347" providerId="LiveId" clId="{3D8F83AA-7823-4A61-BBCE-796A41961577}" dt="2019-02-12T18:05:58.015" v="580" actId="478"/>
          <ac:spMkLst>
            <pc:docMk/>
            <pc:sldMk cId="946049298" sldId="278"/>
            <ac:spMk id="30" creationId="{06E9DEC0-9AC4-4EFD-9475-EF104D7ACB52}"/>
          </ac:spMkLst>
        </pc:spChg>
        <pc:spChg chg="del">
          <ac:chgData name="Sichao Zhang" userId="baca463c2301c347" providerId="LiveId" clId="{3D8F83AA-7823-4A61-BBCE-796A41961577}" dt="2019-02-12T18:05:58.015" v="580" actId="478"/>
          <ac:spMkLst>
            <pc:docMk/>
            <pc:sldMk cId="946049298" sldId="278"/>
            <ac:spMk id="31" creationId="{EDFDA2F7-F08D-4B64-8397-4BFD50A82448}"/>
          </ac:spMkLst>
        </pc:spChg>
        <pc:spChg chg="add del mod">
          <ac:chgData name="Sichao Zhang" userId="baca463c2301c347" providerId="LiveId" clId="{3D8F83AA-7823-4A61-BBCE-796A41961577}" dt="2019-02-12T19:59:26.088" v="944" actId="478"/>
          <ac:spMkLst>
            <pc:docMk/>
            <pc:sldMk cId="946049298" sldId="278"/>
            <ac:spMk id="34" creationId="{69B03D4C-E635-47DB-9995-393FC9008921}"/>
          </ac:spMkLst>
        </pc:spChg>
        <pc:spChg chg="mod">
          <ac:chgData name="Sichao Zhang" userId="baca463c2301c347" providerId="LiveId" clId="{3D8F83AA-7823-4A61-BBCE-796A41961577}" dt="2019-02-12T19:38:37.223" v="612" actId="1076"/>
          <ac:spMkLst>
            <pc:docMk/>
            <pc:sldMk cId="946049298" sldId="278"/>
            <ac:spMk id="35" creationId="{3DAF5A12-BAF1-4BFE-8086-A8018B96EF86}"/>
          </ac:spMkLst>
        </pc:spChg>
        <pc:spChg chg="mod">
          <ac:chgData name="Sichao Zhang" userId="baca463c2301c347" providerId="LiveId" clId="{3D8F83AA-7823-4A61-BBCE-796A41961577}" dt="2019-02-12T20:04:49.431" v="1080" actId="14100"/>
          <ac:spMkLst>
            <pc:docMk/>
            <pc:sldMk cId="946049298" sldId="278"/>
            <ac:spMk id="36" creationId="{C3827862-D160-4CF7-A9CE-E8537915B8CE}"/>
          </ac:spMkLst>
        </pc:spChg>
        <pc:spChg chg="mod">
          <ac:chgData name="Sichao Zhang" userId="baca463c2301c347" providerId="LiveId" clId="{3D8F83AA-7823-4A61-BBCE-796A41961577}" dt="2019-02-12T19:38:37.223" v="612" actId="1076"/>
          <ac:spMkLst>
            <pc:docMk/>
            <pc:sldMk cId="946049298" sldId="278"/>
            <ac:spMk id="42" creationId="{35D654C1-D3A2-4C44-861C-CE380FE07470}"/>
          </ac:spMkLst>
        </pc:spChg>
        <pc:spChg chg="add mod">
          <ac:chgData name="Sichao Zhang" userId="baca463c2301c347" providerId="LiveId" clId="{3D8F83AA-7823-4A61-BBCE-796A41961577}" dt="2019-02-12T19:59:42.023" v="948" actId="1076"/>
          <ac:spMkLst>
            <pc:docMk/>
            <pc:sldMk cId="946049298" sldId="278"/>
            <ac:spMk id="43" creationId="{217292AA-DD08-468C-B64F-7C8BE15818F8}"/>
          </ac:spMkLst>
        </pc:spChg>
        <pc:spChg chg="add mod">
          <ac:chgData name="Sichao Zhang" userId="baca463c2301c347" providerId="LiveId" clId="{3D8F83AA-7823-4A61-BBCE-796A41961577}" dt="2019-02-12T19:59:46.603" v="949" actId="1076"/>
          <ac:spMkLst>
            <pc:docMk/>
            <pc:sldMk cId="946049298" sldId="278"/>
            <ac:spMk id="44" creationId="{A1213686-B834-4533-A13E-5FFBFFA474D0}"/>
          </ac:spMkLst>
        </pc:spChg>
        <pc:spChg chg="mod">
          <ac:chgData name="Sichao Zhang" userId="baca463c2301c347" providerId="LiveId" clId="{3D8F83AA-7823-4A61-BBCE-796A41961577}" dt="2019-02-12T19:38:27.723" v="611" actId="1076"/>
          <ac:spMkLst>
            <pc:docMk/>
            <pc:sldMk cId="946049298" sldId="278"/>
            <ac:spMk id="46" creationId="{45F2A5CB-6147-4426-9F2A-BC6EEE71D710}"/>
          </ac:spMkLst>
        </pc:spChg>
        <pc:spChg chg="add mod">
          <ac:chgData name="Sichao Zhang" userId="baca463c2301c347" providerId="LiveId" clId="{3D8F83AA-7823-4A61-BBCE-796A41961577}" dt="2019-02-12T19:59:38.354" v="947" actId="1076"/>
          <ac:spMkLst>
            <pc:docMk/>
            <pc:sldMk cId="946049298" sldId="278"/>
            <ac:spMk id="47" creationId="{B25FEF53-4D7C-448B-B056-A834DB51306D}"/>
          </ac:spMkLst>
        </pc:spChg>
        <pc:spChg chg="add mod">
          <ac:chgData name="Sichao Zhang" userId="baca463c2301c347" providerId="LiveId" clId="{3D8F83AA-7823-4A61-BBCE-796A41961577}" dt="2019-02-12T19:58:58.847" v="942" actId="571"/>
          <ac:spMkLst>
            <pc:docMk/>
            <pc:sldMk cId="946049298" sldId="278"/>
            <ac:spMk id="56" creationId="{4FC8AF21-9AF5-4FE1-B5DC-D509EC27D669}"/>
          </ac:spMkLst>
        </pc:spChg>
        <pc:spChg chg="add mod">
          <ac:chgData name="Sichao Zhang" userId="baca463c2301c347" providerId="LiveId" clId="{3D8F83AA-7823-4A61-BBCE-796A41961577}" dt="2019-02-12T20:05:01.908" v="1085" actId="14100"/>
          <ac:spMkLst>
            <pc:docMk/>
            <pc:sldMk cId="946049298" sldId="278"/>
            <ac:spMk id="57" creationId="{1353256E-6C4A-4123-87CC-9628EE124C1A}"/>
          </ac:spMkLst>
        </pc:spChg>
        <pc:spChg chg="add mod">
          <ac:chgData name="Sichao Zhang" userId="baca463c2301c347" providerId="LiveId" clId="{3D8F83AA-7823-4A61-BBCE-796A41961577}" dt="2019-02-12T20:05:06.741" v="1090" actId="1036"/>
          <ac:spMkLst>
            <pc:docMk/>
            <pc:sldMk cId="946049298" sldId="278"/>
            <ac:spMk id="58" creationId="{607B9916-8860-439D-A65E-4F6F4DA61A31}"/>
          </ac:spMkLst>
        </pc:spChg>
        <pc:spChg chg="add mod">
          <ac:chgData name="Sichao Zhang" userId="baca463c2301c347" providerId="LiveId" clId="{3D8F83AA-7823-4A61-BBCE-796A41961577}" dt="2019-02-12T20:06:42.068" v="1094" actId="14100"/>
          <ac:spMkLst>
            <pc:docMk/>
            <pc:sldMk cId="946049298" sldId="278"/>
            <ac:spMk id="59" creationId="{07553C5A-F2B5-47EB-9D30-0DBD04475B14}"/>
          </ac:spMkLst>
        </pc:spChg>
        <pc:picChg chg="mod">
          <ac:chgData name="Sichao Zhang" userId="baca463c2301c347" providerId="LiveId" clId="{3D8F83AA-7823-4A61-BBCE-796A41961577}" dt="2019-02-12T19:56:25.325" v="908" actId="1076"/>
          <ac:picMkLst>
            <pc:docMk/>
            <pc:sldMk cId="946049298" sldId="278"/>
            <ac:picMk id="2" creationId="{53A89D43-C6B8-4332-9424-E67295871337}"/>
          </ac:picMkLst>
        </pc:picChg>
        <pc:picChg chg="add mod modCrop">
          <ac:chgData name="Sichao Zhang" userId="baca463c2301c347" providerId="LiveId" clId="{3D8F83AA-7823-4A61-BBCE-796A41961577}" dt="2019-02-12T19:57:27.408" v="916" actId="1076"/>
          <ac:picMkLst>
            <pc:docMk/>
            <pc:sldMk cId="946049298" sldId="278"/>
            <ac:picMk id="3" creationId="{C8BAE935-B721-4521-92E1-23B1DA1A580A}"/>
          </ac:picMkLst>
        </pc:picChg>
        <pc:picChg chg="mod">
          <ac:chgData name="Sichao Zhang" userId="baca463c2301c347" providerId="LiveId" clId="{3D8F83AA-7823-4A61-BBCE-796A41961577}" dt="2019-02-12T19:38:27.723" v="611" actId="1076"/>
          <ac:picMkLst>
            <pc:docMk/>
            <pc:sldMk cId="946049298" sldId="278"/>
            <ac:picMk id="6" creationId="{F01C712B-4E21-4E58-AADA-D65E896BD72D}"/>
          </ac:picMkLst>
        </pc:picChg>
        <pc:picChg chg="mod">
          <ac:chgData name="Sichao Zhang" userId="baca463c2301c347" providerId="LiveId" clId="{3D8F83AA-7823-4A61-BBCE-796A41961577}" dt="2019-02-12T19:56:17.502" v="907" actId="1076"/>
          <ac:picMkLst>
            <pc:docMk/>
            <pc:sldMk cId="946049298" sldId="278"/>
            <ac:picMk id="8" creationId="{3A2986FE-494E-4AB2-A786-7181A0FAF9A0}"/>
          </ac:picMkLst>
        </pc:picChg>
        <pc:picChg chg="mod">
          <ac:chgData name="Sichao Zhang" userId="baca463c2301c347" providerId="LiveId" clId="{3D8F83AA-7823-4A61-BBCE-796A41961577}" dt="2019-02-12T19:56:25.325" v="908" actId="1076"/>
          <ac:picMkLst>
            <pc:docMk/>
            <pc:sldMk cId="946049298" sldId="278"/>
            <ac:picMk id="15" creationId="{1022B4F9-1905-49E5-85AC-1F00C2368F81}"/>
          </ac:picMkLst>
        </pc:picChg>
        <pc:picChg chg="mod">
          <ac:chgData name="Sichao Zhang" userId="baca463c2301c347" providerId="LiveId" clId="{3D8F83AA-7823-4A61-BBCE-796A41961577}" dt="2019-02-12T19:38:27.723" v="611" actId="1076"/>
          <ac:picMkLst>
            <pc:docMk/>
            <pc:sldMk cId="946049298" sldId="278"/>
            <ac:picMk id="18" creationId="{302A5302-1E04-49B2-9F90-8614DD1EABCE}"/>
          </ac:picMkLst>
        </pc:picChg>
        <pc:picChg chg="mod">
          <ac:chgData name="Sichao Zhang" userId="baca463c2301c347" providerId="LiveId" clId="{3D8F83AA-7823-4A61-BBCE-796A41961577}" dt="2019-02-12T19:56:17.502" v="907" actId="1076"/>
          <ac:picMkLst>
            <pc:docMk/>
            <pc:sldMk cId="946049298" sldId="278"/>
            <ac:picMk id="20" creationId="{040BB0B8-EBA1-4B1D-8255-4E9E6F2ECE28}"/>
          </ac:picMkLst>
        </pc:picChg>
        <pc:picChg chg="del">
          <ac:chgData name="Sichao Zhang" userId="baca463c2301c347" providerId="LiveId" clId="{3D8F83AA-7823-4A61-BBCE-796A41961577}" dt="2019-02-12T19:31:37.421" v="581" actId="478"/>
          <ac:picMkLst>
            <pc:docMk/>
            <pc:sldMk cId="946049298" sldId="278"/>
            <ac:picMk id="24" creationId="{7B8C94F0-58CE-4D56-80B6-393BB2135BBA}"/>
          </ac:picMkLst>
        </pc:picChg>
        <pc:picChg chg="mod">
          <ac:chgData name="Sichao Zhang" userId="baca463c2301c347" providerId="LiveId" clId="{3D8F83AA-7823-4A61-BBCE-796A41961577}" dt="2019-02-12T19:56:25.325" v="908" actId="1076"/>
          <ac:picMkLst>
            <pc:docMk/>
            <pc:sldMk cId="946049298" sldId="278"/>
            <ac:picMk id="39" creationId="{7DEB1D18-1FDE-4C16-A93C-6924E41CE595}"/>
          </ac:picMkLst>
        </pc:picChg>
        <pc:picChg chg="mod">
          <ac:chgData name="Sichao Zhang" userId="baca463c2301c347" providerId="LiveId" clId="{3D8F83AA-7823-4A61-BBCE-796A41961577}" dt="2019-02-12T19:38:27.723" v="611" actId="1076"/>
          <ac:picMkLst>
            <pc:docMk/>
            <pc:sldMk cId="946049298" sldId="278"/>
            <ac:picMk id="40" creationId="{9AD4CE8D-C3E2-4B47-BD66-C2F5D07A51E0}"/>
          </ac:picMkLst>
        </pc:picChg>
        <pc:picChg chg="mod">
          <ac:chgData name="Sichao Zhang" userId="baca463c2301c347" providerId="LiveId" clId="{3D8F83AA-7823-4A61-BBCE-796A41961577}" dt="2019-02-12T19:56:17.502" v="907" actId="1076"/>
          <ac:picMkLst>
            <pc:docMk/>
            <pc:sldMk cId="946049298" sldId="278"/>
            <ac:picMk id="41" creationId="{F28A2311-CF67-49C2-BCEE-3BED1F208DDE}"/>
          </ac:picMkLst>
        </pc:picChg>
        <pc:picChg chg="add mod modCrop">
          <ac:chgData name="Sichao Zhang" userId="baca463c2301c347" providerId="LiveId" clId="{3D8F83AA-7823-4A61-BBCE-796A41961577}" dt="2019-02-12T19:57:01.544" v="913" actId="732"/>
          <ac:picMkLst>
            <pc:docMk/>
            <pc:sldMk cId="946049298" sldId="278"/>
            <ac:picMk id="48" creationId="{A2155865-7A1B-43F0-B3A4-1A0958D89F9C}"/>
          </ac:picMkLst>
        </pc:picChg>
        <pc:picChg chg="add mod modCrop">
          <ac:chgData name="Sichao Zhang" userId="baca463c2301c347" providerId="LiveId" clId="{3D8F83AA-7823-4A61-BBCE-796A41961577}" dt="2019-02-12T19:59:30.393" v="945" actId="1076"/>
          <ac:picMkLst>
            <pc:docMk/>
            <pc:sldMk cId="946049298" sldId="278"/>
            <ac:picMk id="49" creationId="{5C3DFEA0-B8B6-451F-85B6-04C65896175B}"/>
          </ac:picMkLst>
        </pc:picChg>
        <pc:picChg chg="add mod">
          <ac:chgData name="Sichao Zhang" userId="baca463c2301c347" providerId="LiveId" clId="{3D8F83AA-7823-4A61-BBCE-796A41961577}" dt="2019-02-12T19:57:30.690" v="918" actId="571"/>
          <ac:picMkLst>
            <pc:docMk/>
            <pc:sldMk cId="946049298" sldId="278"/>
            <ac:picMk id="50" creationId="{FAB3E0C4-2FFC-4683-92C8-D5A94C09C306}"/>
          </ac:picMkLst>
        </pc:picChg>
        <pc:picChg chg="add mod">
          <ac:chgData name="Sichao Zhang" userId="baca463c2301c347" providerId="LiveId" clId="{3D8F83AA-7823-4A61-BBCE-796A41961577}" dt="2019-02-12T19:58:23.489" v="935" actId="571"/>
          <ac:picMkLst>
            <pc:docMk/>
            <pc:sldMk cId="946049298" sldId="278"/>
            <ac:picMk id="52" creationId="{C5C1B0D1-B6B6-47E4-8FEC-E48B19A3143D}"/>
          </ac:picMkLst>
        </pc:picChg>
        <pc:picChg chg="add mod">
          <ac:chgData name="Sichao Zhang" userId="baca463c2301c347" providerId="LiveId" clId="{3D8F83AA-7823-4A61-BBCE-796A41961577}" dt="2019-02-12T19:58:29.123" v="937" actId="571"/>
          <ac:picMkLst>
            <pc:docMk/>
            <pc:sldMk cId="946049298" sldId="278"/>
            <ac:picMk id="54" creationId="{A19E5612-B7CD-473D-AD67-1E49E615FF55}"/>
          </ac:picMkLst>
        </pc:picChg>
        <pc:cxnChg chg="del">
          <ac:chgData name="Sichao Zhang" userId="baca463c2301c347" providerId="LiveId" clId="{3D8F83AA-7823-4A61-BBCE-796A41961577}" dt="2019-02-12T19:33:22.161" v="587" actId="478"/>
          <ac:cxnSpMkLst>
            <pc:docMk/>
            <pc:sldMk cId="946049298" sldId="278"/>
            <ac:cxnSpMk id="25" creationId="{4C95EA31-A71E-4272-A125-C38A70FF7105}"/>
          </ac:cxnSpMkLst>
        </pc:cxnChg>
        <pc:cxnChg chg="add del mod">
          <ac:chgData name="Sichao Zhang" userId="baca463c2301c347" providerId="LiveId" clId="{3D8F83AA-7823-4A61-BBCE-796A41961577}" dt="2019-02-12T19:58:34.679" v="939" actId="478"/>
          <ac:cxnSpMkLst>
            <pc:docMk/>
            <pc:sldMk cId="946049298" sldId="278"/>
            <ac:cxnSpMk id="33" creationId="{E4500015-5E31-46C1-9FDF-F5CB89E3C237}"/>
          </ac:cxnSpMkLst>
        </pc:cxnChg>
        <pc:cxnChg chg="mod">
          <ac:chgData name="Sichao Zhang" userId="baca463c2301c347" providerId="LiveId" clId="{3D8F83AA-7823-4A61-BBCE-796A41961577}" dt="2019-02-12T20:06:08.184" v="1093" actId="1076"/>
          <ac:cxnSpMkLst>
            <pc:docMk/>
            <pc:sldMk cId="946049298" sldId="278"/>
            <ac:cxnSpMk id="37" creationId="{D3114F39-6833-4DE7-9706-A5CC42B22D29}"/>
          </ac:cxnSpMkLst>
        </pc:cxnChg>
        <pc:cxnChg chg="mod">
          <ac:chgData name="Sichao Zhang" userId="baca463c2301c347" providerId="LiveId" clId="{3D8F83AA-7823-4A61-BBCE-796A41961577}" dt="2019-02-12T19:38:27.723" v="611" actId="1076"/>
          <ac:cxnSpMkLst>
            <pc:docMk/>
            <pc:sldMk cId="946049298" sldId="278"/>
            <ac:cxnSpMk id="38" creationId="{7E8F75B5-1844-4B6A-B277-863FCE927436}"/>
          </ac:cxnSpMkLst>
        </pc:cxnChg>
        <pc:cxnChg chg="mod">
          <ac:chgData name="Sichao Zhang" userId="baca463c2301c347" providerId="LiveId" clId="{3D8F83AA-7823-4A61-BBCE-796A41961577}" dt="2019-02-12T19:38:27.723" v="611" actId="1076"/>
          <ac:cxnSpMkLst>
            <pc:docMk/>
            <pc:sldMk cId="946049298" sldId="278"/>
            <ac:cxnSpMk id="45" creationId="{9220E009-B67F-40D5-9667-EBD6E51C351C}"/>
          </ac:cxnSpMkLst>
        </pc:cxnChg>
        <pc:cxnChg chg="add mod">
          <ac:chgData name="Sichao Zhang" userId="baca463c2301c347" providerId="LiveId" clId="{3D8F83AA-7823-4A61-BBCE-796A41961577}" dt="2019-02-12T19:58:23.489" v="935" actId="571"/>
          <ac:cxnSpMkLst>
            <pc:docMk/>
            <pc:sldMk cId="946049298" sldId="278"/>
            <ac:cxnSpMk id="51" creationId="{791938D9-D360-4AE7-855A-68B793C6932B}"/>
          </ac:cxnSpMkLst>
        </pc:cxnChg>
        <pc:cxnChg chg="add mod">
          <ac:chgData name="Sichao Zhang" userId="baca463c2301c347" providerId="LiveId" clId="{3D8F83AA-7823-4A61-BBCE-796A41961577}" dt="2019-02-12T19:58:29.123" v="937" actId="571"/>
          <ac:cxnSpMkLst>
            <pc:docMk/>
            <pc:sldMk cId="946049298" sldId="278"/>
            <ac:cxnSpMk id="53" creationId="{B70E2D20-DF1C-437B-BEC9-36EB0EAEAC65}"/>
          </ac:cxnSpMkLst>
        </pc:cxnChg>
        <pc:cxnChg chg="add mod">
          <ac:chgData name="Sichao Zhang" userId="baca463c2301c347" providerId="LiveId" clId="{3D8F83AA-7823-4A61-BBCE-796A41961577}" dt="2019-02-12T19:58:39.968" v="940" actId="1076"/>
          <ac:cxnSpMkLst>
            <pc:docMk/>
            <pc:sldMk cId="946049298" sldId="278"/>
            <ac:cxnSpMk id="55" creationId="{BDC85782-63D4-484F-9488-7689511EC16E}"/>
          </ac:cxnSpMkLst>
        </pc:cxnChg>
      </pc:sldChg>
      <pc:sldChg chg="add del">
        <pc:chgData name="Sichao Zhang" userId="baca463c2301c347" providerId="LiveId" clId="{3D8F83AA-7823-4A61-BBCE-796A41961577}" dt="2019-02-12T19:49:14.995" v="662" actId="2696"/>
        <pc:sldMkLst>
          <pc:docMk/>
          <pc:sldMk cId="1119608641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E6A28-88A9-4D6C-B245-AEDC4A2D42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AA05-7233-4B87-9A5C-C813AC1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A0DE-8161-4DF7-A89C-F5F0A657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22F1F-27E8-440B-B33D-6B7572D32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AAA8-7E81-4B9B-BED9-511280F3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E3D1-2AF2-463D-840F-08FA60B7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60C4-97BF-48F0-9F41-F67EC676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4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D181-0B20-43EB-9C96-15102E11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12AD-E930-4614-B4A1-C7BEE5B1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11734-B31C-4E92-85CB-866ADFF8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81A7-2020-420F-92FB-0F837C99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14F91-0C7C-4698-8E3B-A1AFA56E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C62A4-CC5E-4F37-8AF2-D4403B500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2EBAC-D1AB-491D-8C3A-F78E3F96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34EE2-EB1D-4B79-9173-7467448F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2AA6-2DBE-470C-B2BB-F0F97236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118E0-A290-4A2D-AFDA-C38415B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7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07A5-CD47-4FB3-BC33-E4B9DE69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6003-3ABE-4114-BE07-E0A29555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E3E7-8C6F-4A28-9B37-C41A3198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4EB7E-5804-40DD-B7C7-B08B2882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958F-EDAA-45CA-8125-5F6EE580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89FD-AACD-41CF-96E2-6793C295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2BD64-D966-4BBF-AE09-0B8434B69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40713-7356-4813-99ED-D2132DD6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5022-01A2-4113-B86D-9E5E629A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6C8C-3B54-4007-9595-5296E85D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69EA-6267-4A83-A5D3-018E5399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A991-6916-425F-AFA5-488A827DA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B9E9C-4D17-47F2-BB74-367E3F51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6F63A-DA94-4E6D-80A8-C54F03F3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F4B0-2B17-416F-8D74-956D4404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1B46F-D2E5-43CD-AEE8-26C8A3BF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91B8-B8CB-457E-9701-A8F39806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7092-9CB0-4192-9B93-FD275A702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72866-F580-4E12-B3B7-6FA0C3B49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92C12-B33B-4C8D-85F2-3F98295C2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D0BB7-D9FF-4963-8252-8C380BF24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5A5E8-B93A-4BE9-9B71-3C691CA8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643A2-0F02-452C-8EC6-807D40CB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FBB68-EF4F-4820-AE8B-848917F7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B9CC-FD31-4387-B6D7-A9668B14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DA352-3F07-43CE-9718-91E476CB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FC02B-1AA2-473F-8BB5-2F37E063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E9E9F-340B-4D43-AED2-41AC6B2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D47B0-E6BF-465B-ADFC-C174069F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67B3B-1816-44BA-89DB-1B4C4897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64A9F-7A1E-43CE-9D80-61715239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D1F-161B-4824-821C-1DFFD2E4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3321-E643-42A7-86DD-CD117322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8F5E9-B0EE-4FC0-A20C-8172E306F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C3AE6-6184-4B40-BCBD-F59B3005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CEA7-1771-4BB7-B684-2160F895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5EB6D-1E90-4167-9FD0-998F9A19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F2B9-453F-4393-97B4-C5D636A4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7339E-FEB6-4177-84F4-09D5CB646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FEF29-F602-4B1C-BC95-7E55CCAF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C5DC2-D6C6-4C11-BC5C-769EE8C3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F8CAB-E318-48D2-9332-6487D801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2873-16B4-4A41-B61D-A592C484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C6F48-C7CE-47D7-B49E-0EEF2E36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5C938-B413-49F7-B71D-10AD05E9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6693-2A3A-4EF0-B4D5-5F6A65574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C7A3-1D33-4431-9AA3-4BFCBFA5805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011F-B940-43DC-9089-94A4274C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F5F2-B3C3-4BB3-A90F-D279E306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32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34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12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2FA41-7D17-49DA-907E-B0C068E6D60A}"/>
              </a:ext>
            </a:extLst>
          </p:cNvPr>
          <p:cNvSpPr txBox="1"/>
          <p:nvPr/>
        </p:nvSpPr>
        <p:spPr>
          <a:xfrm>
            <a:off x="956281" y="900439"/>
            <a:ext cx="4271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time, foot drop is the result of </a:t>
            </a:r>
            <a:r>
              <a:rPr lang="en-US" dirty="0">
                <a:solidFill>
                  <a:srgbClr val="0070C0"/>
                </a:solidFill>
              </a:rPr>
              <a:t>neurological disorder [1]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With respect to the muscles that are influenced, foot drop can be defined as the weakness of </a:t>
            </a:r>
            <a:r>
              <a:rPr lang="en-US" dirty="0">
                <a:solidFill>
                  <a:srgbClr val="FF0000"/>
                </a:solidFill>
              </a:rPr>
              <a:t>tibialis anterior [3]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anterior tibialis</a:t>
            </a:r>
            <a:r>
              <a:rPr lang="en-US" dirty="0"/>
              <a:t> is the muscle that picks up the foot, responsible for dorsiflexion and inverting the foot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D00D8-BEEE-4F1D-AF2E-DC344D31B2C3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Cause of Foot Drop</a:t>
            </a:r>
            <a:endParaRPr lang="en-US" b="1" dirty="0"/>
          </a:p>
        </p:txBody>
      </p:sp>
      <p:pic>
        <p:nvPicPr>
          <p:cNvPr id="1026" name="Picture 2" descr="ãtibialis anterior dorsiflexionãçåçæå°çµæ">
            <a:extLst>
              <a:ext uri="{FF2B5EF4-FFF2-40B4-BE49-F238E27FC236}">
                <a16:creationId xmlns:a16="http://schemas.microsoft.com/office/drawing/2014/main" id="{AA47605A-A585-4854-8DCD-BACF8A04B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868" y="736160"/>
            <a:ext cx="3836599" cy="44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E5EF7-59E6-4844-9D7E-564929EB844F}"/>
              </a:ext>
            </a:extLst>
          </p:cNvPr>
          <p:cNvSpPr txBox="1"/>
          <p:nvPr/>
        </p:nvSpPr>
        <p:spPr>
          <a:xfrm>
            <a:off x="956281" y="5472807"/>
            <a:ext cx="46836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Pritchett, James W., and M. A. </a:t>
            </a:r>
            <a:r>
              <a:rPr lang="en-US" sz="1000" dirty="0" err="1"/>
              <a:t>Porembski</a:t>
            </a:r>
            <a:r>
              <a:rPr lang="en-US" sz="1000" dirty="0"/>
              <a:t>. "Foot drop." </a:t>
            </a:r>
            <a:r>
              <a:rPr lang="en-US" sz="1000" i="1" dirty="0"/>
              <a:t>E-Medicine.[Online]</a:t>
            </a:r>
            <a:r>
              <a:rPr lang="en-US" sz="1000" dirty="0"/>
              <a:t> (2006).</a:t>
            </a:r>
          </a:p>
          <a:p>
            <a:r>
              <a:rPr lang="en-US" sz="1000" dirty="0"/>
              <a:t>[2] Stewart, John D. "Foot drop: where, why and what to do?." </a:t>
            </a:r>
            <a:r>
              <a:rPr lang="en-US" sz="1000" i="1" dirty="0"/>
              <a:t>Practical neurology</a:t>
            </a:r>
            <a:r>
              <a:rPr lang="en-US" sz="1000" dirty="0"/>
              <a:t> 8.3 (2008): 158-169.</a:t>
            </a:r>
          </a:p>
          <a:p>
            <a:r>
              <a:rPr lang="en-US" sz="1000" dirty="0"/>
              <a:t>[3] </a:t>
            </a:r>
            <a:r>
              <a:rPr lang="en-US" sz="1000" dirty="0" err="1"/>
              <a:t>Westhout</a:t>
            </a:r>
            <a:r>
              <a:rPr lang="en-US" sz="1000" dirty="0"/>
              <a:t>, Franklin D., Laura S. </a:t>
            </a:r>
            <a:r>
              <a:rPr lang="en-US" sz="1000" dirty="0" err="1"/>
              <a:t>Paré</a:t>
            </a:r>
            <a:r>
              <a:rPr lang="en-US" sz="1000" dirty="0"/>
              <a:t>, and Mark E. </a:t>
            </a:r>
            <a:r>
              <a:rPr lang="en-US" sz="1000" dirty="0" err="1"/>
              <a:t>Linskey</a:t>
            </a:r>
            <a:r>
              <a:rPr lang="en-US" sz="1000" dirty="0"/>
              <a:t>. "Central causes of foot drop: rare and underappreciated differential diagnoses." </a:t>
            </a:r>
            <a:r>
              <a:rPr lang="en-US" sz="1000" i="1" dirty="0"/>
              <a:t>The journal of spinal cord medicine</a:t>
            </a:r>
            <a:r>
              <a:rPr lang="en-US" sz="1000" dirty="0"/>
              <a:t> 30.1 (2007): 62-66.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619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9AFF4-06DF-4196-B4FF-FBD2F51D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1" y="1050269"/>
            <a:ext cx="3150454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5192C-B59A-43B9-82EB-8B2852FFC68E}"/>
              </a:ext>
            </a:extLst>
          </p:cNvPr>
          <p:cNvSpPr txBox="1"/>
          <p:nvPr/>
        </p:nvSpPr>
        <p:spPr>
          <a:xfrm>
            <a:off x="956281" y="365533"/>
            <a:ext cx="624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Simulation Result II: </a:t>
            </a:r>
            <a:r>
              <a:rPr lang="en-US" b="1" dirty="0"/>
              <a:t>Fourier Analysis of Reference Joint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3AE84-93B6-49EF-82A7-810894B29608}"/>
              </a:ext>
            </a:extLst>
          </p:cNvPr>
          <p:cNvSpPr txBox="1"/>
          <p:nvPr/>
        </p:nvSpPr>
        <p:spPr>
          <a:xfrm>
            <a:off x="256782" y="1595337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10B8B-0A91-4709-BC7F-E89D6776384A}"/>
              </a:ext>
            </a:extLst>
          </p:cNvPr>
          <p:cNvSpPr txBox="1"/>
          <p:nvPr/>
        </p:nvSpPr>
        <p:spPr>
          <a:xfrm>
            <a:off x="256782" y="3511686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62859-C97F-4A19-9C76-2EF57363B21B}"/>
              </a:ext>
            </a:extLst>
          </p:cNvPr>
          <p:cNvSpPr txBox="1"/>
          <p:nvPr/>
        </p:nvSpPr>
        <p:spPr>
          <a:xfrm>
            <a:off x="256782" y="5223753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89C86-0D19-4042-80A3-5F83DBAF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93" y="1050269"/>
            <a:ext cx="3150454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138F05-E056-4510-93F2-BBAB9BB0F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31" y="2792189"/>
            <a:ext cx="3150454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1A2CF0-6A75-4ECD-BFFC-4D374F536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493" y="2792189"/>
            <a:ext cx="3150454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B326A6-48AA-4FE4-9B69-EFD0CA8C6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631" y="4620989"/>
            <a:ext cx="3150454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A9C16C-C859-42F7-AF10-143702104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4493" y="4631831"/>
            <a:ext cx="3150454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7945F-31D8-4AB4-BA01-C07736F4A4C2}"/>
              </a:ext>
            </a:extLst>
          </p:cNvPr>
          <p:cNvSpPr txBox="1"/>
          <p:nvPr/>
        </p:nvSpPr>
        <p:spPr>
          <a:xfrm>
            <a:off x="2929643" y="639259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3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5C3A2-7D49-4097-870C-DAB31CE065E5}"/>
              </a:ext>
            </a:extLst>
          </p:cNvPr>
          <p:cNvSpPr txBox="1"/>
          <p:nvPr/>
        </p:nvSpPr>
        <p:spPr>
          <a:xfrm>
            <a:off x="6980153" y="1263408"/>
            <a:ext cx="4669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conclude there is phase shifting between foot drop and normal gait.</a:t>
            </a:r>
          </a:p>
          <a:p>
            <a:endParaRPr lang="en-US" dirty="0"/>
          </a:p>
          <a:p>
            <a:r>
              <a:rPr lang="en-US" dirty="0"/>
              <a:t>Phase shift may occur, but the references data show that also depends on the measurements and other conditions in the experiments </a:t>
            </a:r>
          </a:p>
        </p:txBody>
      </p:sp>
    </p:spTree>
    <p:extLst>
      <p:ext uri="{BB962C8B-B14F-4D97-AF65-F5344CB8AC3E}">
        <p14:creationId xmlns:p14="http://schemas.microsoft.com/office/powerpoint/2010/main" val="107589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89D43-C6B8-4332-9424-E6729587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81" y="1134575"/>
            <a:ext cx="1966398" cy="114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C712B-4E21-4E58-AADA-D65E896B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17" y="2925770"/>
            <a:ext cx="1966398" cy="114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986FE-494E-4AB2-A786-7181A0FA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16" y="4665231"/>
            <a:ext cx="1966398" cy="114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D7331-5804-4B1E-AA85-304159A06400}"/>
              </a:ext>
            </a:extLst>
          </p:cNvPr>
          <p:cNvSpPr txBox="1"/>
          <p:nvPr/>
        </p:nvSpPr>
        <p:spPr>
          <a:xfrm>
            <a:off x="361485" y="150506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BFE0E-1D39-4204-8C96-FDC43721D106}"/>
              </a:ext>
            </a:extLst>
          </p:cNvPr>
          <p:cNvSpPr txBox="1"/>
          <p:nvPr/>
        </p:nvSpPr>
        <p:spPr>
          <a:xfrm>
            <a:off x="361485" y="3212008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9138-F8D8-436A-969D-DCF4B1E237CA}"/>
              </a:ext>
            </a:extLst>
          </p:cNvPr>
          <p:cNvSpPr txBox="1"/>
          <p:nvPr/>
        </p:nvSpPr>
        <p:spPr>
          <a:xfrm>
            <a:off x="361485" y="492407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0298B-4DB6-4CF0-BF51-02C1E71344A7}"/>
              </a:ext>
            </a:extLst>
          </p:cNvPr>
          <p:cNvSpPr txBox="1"/>
          <p:nvPr/>
        </p:nvSpPr>
        <p:spPr>
          <a:xfrm>
            <a:off x="2108178" y="1204497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22B4F9-1905-49E5-85AC-1F00C2368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284" y="1153747"/>
            <a:ext cx="1966398" cy="114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A5302-1E04-49B2-9F90-8614DD1EA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929" y="2938215"/>
            <a:ext cx="1966398" cy="1141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0BB0B8-EBA1-4B1D-8255-4E9E6F2EC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929" y="4671529"/>
            <a:ext cx="1966398" cy="11414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1EEE86-FA56-4A8B-91A2-11E7A761F6E9}"/>
              </a:ext>
            </a:extLst>
          </p:cNvPr>
          <p:cNvSpPr txBox="1"/>
          <p:nvPr/>
        </p:nvSpPr>
        <p:spPr>
          <a:xfrm>
            <a:off x="141012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B1073-0A5A-44F7-B0CD-BD2D47689444}"/>
              </a:ext>
            </a:extLst>
          </p:cNvPr>
          <p:cNvSpPr txBox="1"/>
          <p:nvPr/>
        </p:nvSpPr>
        <p:spPr>
          <a:xfrm>
            <a:off x="320811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E6E10-0263-453A-822C-248D38A8A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7722"/>
              </p:ext>
            </p:extLst>
          </p:nvPr>
        </p:nvGraphicFramePr>
        <p:xfrm>
          <a:off x="7072698" y="913519"/>
          <a:ext cx="4862520" cy="51963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6013">
                  <a:extLst>
                    <a:ext uri="{9D8B030D-6E8A-4147-A177-3AD203B41FA5}">
                      <a16:colId xmlns:a16="http://schemas.microsoft.com/office/drawing/2014/main" val="1804581189"/>
                    </a:ext>
                  </a:extLst>
                </a:gridCol>
                <a:gridCol w="1936217">
                  <a:extLst>
                    <a:ext uri="{9D8B030D-6E8A-4147-A177-3AD203B41FA5}">
                      <a16:colId xmlns:a16="http://schemas.microsoft.com/office/drawing/2014/main" val="145770680"/>
                    </a:ext>
                  </a:extLst>
                </a:gridCol>
                <a:gridCol w="2160290">
                  <a:extLst>
                    <a:ext uri="{9D8B030D-6E8A-4147-A177-3AD203B41FA5}">
                      <a16:colId xmlns:a16="http://schemas.microsoft.com/office/drawing/2014/main" val="3871816268"/>
                    </a:ext>
                  </a:extLst>
                </a:gridCol>
              </a:tblGrid>
              <a:tr h="384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37104"/>
                  </a:ext>
                </a:extLst>
              </a:tr>
              <a:tr h="1603808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Ankle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At </a:t>
                      </a:r>
                      <a:r>
                        <a:rPr lang="en-US" altLang="zh-CN" sz="1000" dirty="0"/>
                        <a:t>begin of stance phase</a:t>
                      </a:r>
                      <a:r>
                        <a:rPr lang="en-US" sz="1000" dirty="0"/>
                        <a:t>, the ankle angle is lower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Increase to the peak, higher than normal (around 40%-60%) then decline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Foot Drop: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Reduce to the valley (around 60%-70%) , lower than normal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/>
                        <a:t>Behave </a:t>
                      </a:r>
                      <a:r>
                        <a:rPr lang="en-US" sz="1000" dirty="0"/>
                        <a:t>less change than normal after the valley and generally lower than normal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94400"/>
                  </a:ext>
                </a:extLst>
              </a:tr>
              <a:tr h="16038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Knee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At </a:t>
                      </a:r>
                      <a:r>
                        <a:rPr lang="en-US" altLang="zh-CN" sz="1000" dirty="0"/>
                        <a:t>begin of stance phase</a:t>
                      </a:r>
                      <a:r>
                        <a:rPr lang="en-US" sz="1000" dirty="0"/>
                        <a:t>, the knee flexion angle is higher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Similar tendency as normal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Increase to the peak then decline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Peak occurs as similar time as normal (around 70%-80%)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11162"/>
                  </a:ext>
                </a:extLst>
              </a:tr>
              <a:tr h="16038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000" dirty="0"/>
                        <a:t>Generally higher than normal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Decline to the valley from beginning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Valley occurs around the switch from stance to swing (around 50%-60%)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000" dirty="0"/>
                        <a:t>Generally higher than normal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Increase to the peak (around 80%-90%) from switch then reduce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More change at the peak than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(the hip will rotate externally to avoid toe dragging during swing phase.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8347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C3827862-D160-4CF7-A9CE-E8537915B8CE}"/>
              </a:ext>
            </a:extLst>
          </p:cNvPr>
          <p:cNvSpPr txBox="1"/>
          <p:nvPr/>
        </p:nvSpPr>
        <p:spPr>
          <a:xfrm>
            <a:off x="956279" y="393454"/>
            <a:ext cx="767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Simulation Result II: Characterize Foot Drop Joint Angles from References</a:t>
            </a:r>
            <a:endParaRPr lang="en-US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114F39-6833-4DE7-9706-A5CC42B22D29}"/>
              </a:ext>
            </a:extLst>
          </p:cNvPr>
          <p:cNvCxnSpPr>
            <a:cxnSpLocks/>
          </p:cNvCxnSpPr>
          <p:nvPr/>
        </p:nvCxnSpPr>
        <p:spPr>
          <a:xfrm flipV="1">
            <a:off x="2127448" y="935809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8F75B5-1844-4B6A-B277-863FCE927436}"/>
              </a:ext>
            </a:extLst>
          </p:cNvPr>
          <p:cNvCxnSpPr>
            <a:cxnSpLocks/>
          </p:cNvCxnSpPr>
          <p:nvPr/>
        </p:nvCxnSpPr>
        <p:spPr>
          <a:xfrm flipV="1">
            <a:off x="4009058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DEB1D18-1FDE-4C16-A93C-6924E41CE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988" y="1139009"/>
            <a:ext cx="1966398" cy="11414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AD4CE8D-C3E2-4B47-BD66-C2F5D07A51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7988" y="2950730"/>
            <a:ext cx="1966398" cy="11414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8A2311-CF67-49C2-BCEE-3BED1F208D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88" y="4674828"/>
            <a:ext cx="1966398" cy="114146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20E009-B67F-40D5-9667-EBD6E51C351C}"/>
              </a:ext>
            </a:extLst>
          </p:cNvPr>
          <p:cNvCxnSpPr>
            <a:cxnSpLocks/>
          </p:cNvCxnSpPr>
          <p:nvPr/>
        </p:nvCxnSpPr>
        <p:spPr>
          <a:xfrm flipV="1">
            <a:off x="5798636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F2A5CB-6147-4426-9F2A-BC6EEE71D710}"/>
              </a:ext>
            </a:extLst>
          </p:cNvPr>
          <p:cNvSpPr txBox="1"/>
          <p:nvPr/>
        </p:nvSpPr>
        <p:spPr>
          <a:xfrm>
            <a:off x="5205963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94B0CF-426A-441D-AE6E-234BDE398A9D}"/>
              </a:ext>
            </a:extLst>
          </p:cNvPr>
          <p:cNvSpPr txBox="1"/>
          <p:nvPr/>
        </p:nvSpPr>
        <p:spPr>
          <a:xfrm>
            <a:off x="1168367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04ECA0-CE3A-4CBE-BDB7-3E34DEB3969A}"/>
              </a:ext>
            </a:extLst>
          </p:cNvPr>
          <p:cNvSpPr txBox="1"/>
          <p:nvPr/>
        </p:nvSpPr>
        <p:spPr>
          <a:xfrm>
            <a:off x="2124649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210878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89D43-C6B8-4332-9424-E6729587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77" y="1120196"/>
            <a:ext cx="1966398" cy="114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C712B-4E21-4E58-AADA-D65E896B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3" y="2746016"/>
            <a:ext cx="1966398" cy="114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986FE-494E-4AB2-A786-7181A0FA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12" y="4358891"/>
            <a:ext cx="1966398" cy="114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D7331-5804-4B1E-AA85-304159A06400}"/>
              </a:ext>
            </a:extLst>
          </p:cNvPr>
          <p:cNvSpPr txBox="1"/>
          <p:nvPr/>
        </p:nvSpPr>
        <p:spPr>
          <a:xfrm>
            <a:off x="361485" y="149068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BFE0E-1D39-4204-8C96-FDC43721D106}"/>
              </a:ext>
            </a:extLst>
          </p:cNvPr>
          <p:cNvSpPr txBox="1"/>
          <p:nvPr/>
        </p:nvSpPr>
        <p:spPr>
          <a:xfrm>
            <a:off x="361485" y="303225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9138-F8D8-436A-969D-DCF4B1E237CA}"/>
              </a:ext>
            </a:extLst>
          </p:cNvPr>
          <p:cNvSpPr txBox="1"/>
          <p:nvPr/>
        </p:nvSpPr>
        <p:spPr>
          <a:xfrm>
            <a:off x="361485" y="461773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0298B-4DB6-4CF0-BF51-02C1E71344A7}"/>
              </a:ext>
            </a:extLst>
          </p:cNvPr>
          <p:cNvSpPr txBox="1"/>
          <p:nvPr/>
        </p:nvSpPr>
        <p:spPr>
          <a:xfrm>
            <a:off x="1968574" y="1204497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22B4F9-1905-49E5-85AC-1F00C2368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255" y="1139368"/>
            <a:ext cx="1966398" cy="114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A5302-1E04-49B2-9F90-8614DD1EA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900" y="2758461"/>
            <a:ext cx="1966398" cy="1141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0BB0B8-EBA1-4B1D-8255-4E9E6F2EC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900" y="4365189"/>
            <a:ext cx="1966398" cy="11414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1EEE86-FA56-4A8B-91A2-11E7A761F6E9}"/>
              </a:ext>
            </a:extLst>
          </p:cNvPr>
          <p:cNvSpPr txBox="1"/>
          <p:nvPr/>
        </p:nvSpPr>
        <p:spPr>
          <a:xfrm>
            <a:off x="1270521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B1073-0A5A-44F7-B0CD-BD2D47689444}"/>
              </a:ext>
            </a:extLst>
          </p:cNvPr>
          <p:cNvSpPr txBox="1"/>
          <p:nvPr/>
        </p:nvSpPr>
        <p:spPr>
          <a:xfrm>
            <a:off x="2866086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827862-D160-4CF7-A9CE-E8537915B8CE}"/>
              </a:ext>
            </a:extLst>
          </p:cNvPr>
          <p:cNvSpPr txBox="1"/>
          <p:nvPr/>
        </p:nvSpPr>
        <p:spPr>
          <a:xfrm>
            <a:off x="956280" y="393454"/>
            <a:ext cx="65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Simulation Result II: Compare Simulation Results with References </a:t>
            </a:r>
            <a:endParaRPr lang="en-US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114F39-6833-4DE7-9706-A5CC42B22D29}"/>
              </a:ext>
            </a:extLst>
          </p:cNvPr>
          <p:cNvCxnSpPr>
            <a:cxnSpLocks/>
          </p:cNvCxnSpPr>
          <p:nvPr/>
        </p:nvCxnSpPr>
        <p:spPr>
          <a:xfrm flipV="1">
            <a:off x="1972519" y="935809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8F75B5-1844-4B6A-B277-863FCE927436}"/>
              </a:ext>
            </a:extLst>
          </p:cNvPr>
          <p:cNvCxnSpPr>
            <a:cxnSpLocks/>
          </p:cNvCxnSpPr>
          <p:nvPr/>
        </p:nvCxnSpPr>
        <p:spPr>
          <a:xfrm flipV="1">
            <a:off x="3667029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DEB1D18-1FDE-4C16-A93C-6924E41CE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5614" y="1124630"/>
            <a:ext cx="1966398" cy="11414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AD4CE8D-C3E2-4B47-BD66-C2F5D07A51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5614" y="2770976"/>
            <a:ext cx="1966398" cy="11414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8A2311-CF67-49C2-BCEE-3BED1F208D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5614" y="4368488"/>
            <a:ext cx="1966398" cy="114146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20E009-B67F-40D5-9667-EBD6E51C351C}"/>
              </a:ext>
            </a:extLst>
          </p:cNvPr>
          <p:cNvCxnSpPr>
            <a:cxnSpLocks/>
          </p:cNvCxnSpPr>
          <p:nvPr/>
        </p:nvCxnSpPr>
        <p:spPr>
          <a:xfrm flipV="1">
            <a:off x="5384758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F2A5CB-6147-4426-9F2A-BC6EEE71D710}"/>
              </a:ext>
            </a:extLst>
          </p:cNvPr>
          <p:cNvSpPr txBox="1"/>
          <p:nvPr/>
        </p:nvSpPr>
        <p:spPr>
          <a:xfrm>
            <a:off x="4633589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AF5A12-BAF1-4BFE-8086-A8018B96EF86}"/>
              </a:ext>
            </a:extLst>
          </p:cNvPr>
          <p:cNvSpPr txBox="1"/>
          <p:nvPr/>
        </p:nvSpPr>
        <p:spPr>
          <a:xfrm>
            <a:off x="6645104" y="852484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D654C1-D3A2-4C44-861C-CE380FE07470}"/>
              </a:ext>
            </a:extLst>
          </p:cNvPr>
          <p:cNvSpPr txBox="1"/>
          <p:nvPr/>
        </p:nvSpPr>
        <p:spPr>
          <a:xfrm>
            <a:off x="8774051" y="852484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AE935-B721-4521-92E1-23B1DA1A580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3148" r="7248" b="64652"/>
          <a:stretch/>
        </p:blipFill>
        <p:spPr>
          <a:xfrm>
            <a:off x="6210508" y="4050736"/>
            <a:ext cx="3686560" cy="191007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7292AA-DD08-468C-B64F-7C8BE15818F8}"/>
              </a:ext>
            </a:extLst>
          </p:cNvPr>
          <p:cNvSpPr txBox="1"/>
          <p:nvPr/>
        </p:nvSpPr>
        <p:spPr>
          <a:xfrm>
            <a:off x="9813304" y="1140213"/>
            <a:ext cx="2294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swing phase, the normal foot will have dorsiflexion while the foot drop will have plantar flexion. In other words, the foot drop ankle angle will be lower</a:t>
            </a:r>
          </a:p>
          <a:p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213686-B834-4533-A13E-5FFBFFA474D0}"/>
              </a:ext>
            </a:extLst>
          </p:cNvPr>
          <p:cNvSpPr txBox="1"/>
          <p:nvPr/>
        </p:nvSpPr>
        <p:spPr>
          <a:xfrm>
            <a:off x="9709392" y="2714740"/>
            <a:ext cx="23896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stance phase, knee flexion angle is remained almost constant.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And the peak is higher in normal gait during swing phase</a:t>
            </a:r>
          </a:p>
          <a:p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5FEF53-4D7C-448B-B056-A834DB51306D}"/>
              </a:ext>
            </a:extLst>
          </p:cNvPr>
          <p:cNvSpPr txBox="1"/>
          <p:nvPr/>
        </p:nvSpPr>
        <p:spPr>
          <a:xfrm>
            <a:off x="9764444" y="4369036"/>
            <a:ext cx="2334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Not much difference since the model already externally rotates the thigh</a:t>
            </a:r>
            <a:endParaRPr lang="en-US" sz="14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2155865-7A1B-43F0-B3A4-1A0958D89F9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3148" t="36271" r="7248" b="35034"/>
          <a:stretch/>
        </p:blipFill>
        <p:spPr>
          <a:xfrm>
            <a:off x="6209881" y="2722725"/>
            <a:ext cx="3686560" cy="155057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C3DFEA0-B8B6-451F-85B6-04C65896175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3148" t="64967" r="7248" b="3289"/>
          <a:stretch/>
        </p:blipFill>
        <p:spPr>
          <a:xfrm>
            <a:off x="6223842" y="1098357"/>
            <a:ext cx="3686560" cy="1715392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C85782-63D4-484F-9488-7689511EC16E}"/>
              </a:ext>
            </a:extLst>
          </p:cNvPr>
          <p:cNvCxnSpPr>
            <a:cxnSpLocks/>
          </p:cNvCxnSpPr>
          <p:nvPr/>
        </p:nvCxnSpPr>
        <p:spPr>
          <a:xfrm flipV="1">
            <a:off x="8449729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FC8AF21-9AF5-4FE1-B5DC-D509EC27D669}"/>
              </a:ext>
            </a:extLst>
          </p:cNvPr>
          <p:cNvSpPr/>
          <p:nvPr/>
        </p:nvSpPr>
        <p:spPr>
          <a:xfrm>
            <a:off x="8445806" y="1241015"/>
            <a:ext cx="1256603" cy="1141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53256E-6C4A-4123-87CC-9628EE124C1A}"/>
              </a:ext>
            </a:extLst>
          </p:cNvPr>
          <p:cNvSpPr/>
          <p:nvPr/>
        </p:nvSpPr>
        <p:spPr>
          <a:xfrm>
            <a:off x="5384759" y="1178193"/>
            <a:ext cx="583400" cy="94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7B9916-8860-439D-A65E-4F6F4DA61A31}"/>
              </a:ext>
            </a:extLst>
          </p:cNvPr>
          <p:cNvSpPr/>
          <p:nvPr/>
        </p:nvSpPr>
        <p:spPr>
          <a:xfrm>
            <a:off x="3681602" y="1206113"/>
            <a:ext cx="583400" cy="94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553C5A-F2B5-47EB-9D30-0DBD04475B14}"/>
              </a:ext>
            </a:extLst>
          </p:cNvPr>
          <p:cNvSpPr/>
          <p:nvPr/>
        </p:nvSpPr>
        <p:spPr>
          <a:xfrm>
            <a:off x="1976443" y="1206113"/>
            <a:ext cx="613194" cy="94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1C657-099C-406A-A6F4-C5F2730B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" y="1144745"/>
            <a:ext cx="5034388" cy="3630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EFB1A-7D34-4250-9A62-A375816AF67F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Muscles in the Model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1B7F5-538B-4EC9-934D-0702F3CFB355}"/>
              </a:ext>
            </a:extLst>
          </p:cNvPr>
          <p:cNvSpPr txBox="1"/>
          <p:nvPr/>
        </p:nvSpPr>
        <p:spPr>
          <a:xfrm>
            <a:off x="5116452" y="1486772"/>
            <a:ext cx="453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Rectus abdominis</a:t>
            </a:r>
          </a:p>
          <a:p>
            <a:r>
              <a:rPr lang="en-US" dirty="0"/>
              <a:t>2 Erector </a:t>
            </a:r>
            <a:r>
              <a:rPr lang="en-US" altLang="zh-CN" dirty="0"/>
              <a:t>sp</a:t>
            </a:r>
            <a:r>
              <a:rPr lang="en-US" dirty="0"/>
              <a:t>inae</a:t>
            </a:r>
          </a:p>
          <a:p>
            <a:r>
              <a:rPr lang="en-US" dirty="0"/>
              <a:t>3,5 Iliopsoas</a:t>
            </a:r>
          </a:p>
          <a:p>
            <a:r>
              <a:rPr lang="en-US" dirty="0"/>
              <a:t>4,6 gluteus maximus</a:t>
            </a:r>
          </a:p>
          <a:p>
            <a:r>
              <a:rPr lang="en-US" dirty="0"/>
              <a:t>7,9 Rectus Femoris </a:t>
            </a:r>
          </a:p>
          <a:p>
            <a:r>
              <a:rPr lang="en-US" dirty="0"/>
              <a:t>8,10 Hamstrings</a:t>
            </a:r>
          </a:p>
          <a:p>
            <a:r>
              <a:rPr lang="en-US" dirty="0"/>
              <a:t>11,13 Biceps femoris</a:t>
            </a:r>
          </a:p>
          <a:p>
            <a:r>
              <a:rPr lang="en-US" dirty="0"/>
              <a:t>12,14 Vastus</a:t>
            </a:r>
          </a:p>
          <a:p>
            <a:r>
              <a:rPr lang="en-US" dirty="0"/>
              <a:t>15,17 Tibialis anterior</a:t>
            </a:r>
          </a:p>
          <a:p>
            <a:r>
              <a:rPr lang="en-US" dirty="0"/>
              <a:t>16,18 Soleus</a:t>
            </a:r>
          </a:p>
          <a:p>
            <a:r>
              <a:rPr lang="en-US" dirty="0"/>
              <a:t>19,20 Gastrocnemius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DE21C-94D2-46BA-821B-E762B59A6C5C}"/>
              </a:ext>
            </a:extLst>
          </p:cNvPr>
          <p:cNvSpPr/>
          <p:nvPr/>
        </p:nvSpPr>
        <p:spPr>
          <a:xfrm>
            <a:off x="5193234" y="3762302"/>
            <a:ext cx="2059145" cy="2163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B55679-8F4D-4067-858A-7163789C17E8}"/>
              </a:ext>
            </a:extLst>
          </p:cNvPr>
          <p:cNvSpPr/>
          <p:nvPr/>
        </p:nvSpPr>
        <p:spPr>
          <a:xfrm>
            <a:off x="4806684" y="4264873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E5DF38-DCB0-49C7-BB3F-2D8FC9B021BD}"/>
              </a:ext>
            </a:extLst>
          </p:cNvPr>
          <p:cNvSpPr/>
          <p:nvPr/>
        </p:nvSpPr>
        <p:spPr>
          <a:xfrm>
            <a:off x="3745701" y="4306753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BF0D9-B196-48E0-A031-01089021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46" y="790707"/>
            <a:ext cx="4656198" cy="35389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8A70DD-C7BF-4794-B533-B48259735311}"/>
              </a:ext>
            </a:extLst>
          </p:cNvPr>
          <p:cNvSpPr/>
          <p:nvPr/>
        </p:nvSpPr>
        <p:spPr>
          <a:xfrm>
            <a:off x="9569790" y="3643640"/>
            <a:ext cx="1640336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3CF7A-D095-4509-A5BE-6CFF2FF59D79}"/>
              </a:ext>
            </a:extLst>
          </p:cNvPr>
          <p:cNvSpPr txBox="1"/>
          <p:nvPr/>
        </p:nvSpPr>
        <p:spPr>
          <a:xfrm>
            <a:off x="3545918" y="4968120"/>
            <a:ext cx="785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</a:t>
            </a:r>
            <a:r>
              <a:rPr lang="en-US" dirty="0">
                <a:solidFill>
                  <a:srgbClr val="0070C0"/>
                </a:solidFill>
              </a:rPr>
              <a:t>muscle torques </a:t>
            </a:r>
            <a:r>
              <a:rPr lang="en-US" dirty="0"/>
              <a:t>are actuated by the neural oscillators, which send different signals in different stages (phases), and can be combined as </a:t>
            </a:r>
            <a:r>
              <a:rPr lang="en-US" dirty="0">
                <a:solidFill>
                  <a:srgbClr val="FF0000"/>
                </a:solidFill>
              </a:rPr>
              <a:t>active torques </a:t>
            </a:r>
            <a:r>
              <a:rPr lang="en-US" dirty="0"/>
              <a:t>at each joint.</a:t>
            </a:r>
          </a:p>
        </p:txBody>
      </p:sp>
    </p:spTree>
    <p:extLst>
      <p:ext uri="{BB962C8B-B14F-4D97-AF65-F5344CB8AC3E}">
        <p14:creationId xmlns:p14="http://schemas.microsoft.com/office/powerpoint/2010/main" val="253299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57ACE0-9693-4607-8E3F-ADB6889F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64" y="1050277"/>
            <a:ext cx="4181457" cy="2082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3A964-5C54-4FCA-BEC4-657B8D5D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95" y="3641256"/>
            <a:ext cx="3560640" cy="2819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201577-845F-45FE-A772-9A59BF37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93" y="1157819"/>
            <a:ext cx="3673561" cy="2167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48EE4B-FEB6-4AD1-8926-C524D91DA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28" y="3429000"/>
            <a:ext cx="4344737" cy="31331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40F871-96C3-420A-B986-F618BAFCD95E}"/>
              </a:ext>
            </a:extLst>
          </p:cNvPr>
          <p:cNvSpPr txBox="1"/>
          <p:nvPr/>
        </p:nvSpPr>
        <p:spPr>
          <a:xfrm>
            <a:off x="6091394" y="859168"/>
            <a:ext cx="3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the output of the neural rhythm generator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CE7CA-19F2-4DFF-992F-E24605A66AC7}"/>
              </a:ext>
            </a:extLst>
          </p:cNvPr>
          <p:cNvSpPr txBox="1"/>
          <p:nvPr/>
        </p:nvSpPr>
        <p:spPr>
          <a:xfrm>
            <a:off x="6091394" y="3313933"/>
            <a:ext cx="3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the impedance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AC9D7B-C749-4AEB-88A4-D2F1A98F43B7}"/>
                  </a:ext>
                </a:extLst>
              </p:cNvPr>
              <p:cNvSpPr txBox="1"/>
              <p:nvPr/>
            </p:nvSpPr>
            <p:spPr>
              <a:xfrm>
                <a:off x="6116018" y="586616"/>
                <a:ext cx="3488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AC9D7B-C749-4AEB-88A4-D2F1A98F4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018" y="586616"/>
                <a:ext cx="348826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0E160B1-78B8-48CD-8830-28A8DC51609C}"/>
              </a:ext>
            </a:extLst>
          </p:cNvPr>
          <p:cNvSpPr txBox="1"/>
          <p:nvPr/>
        </p:nvSpPr>
        <p:spPr>
          <a:xfrm>
            <a:off x="9764954" y="1487055"/>
            <a:ext cx="2272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</a:t>
            </a:r>
            <a:r>
              <a:rPr lang="en-US" altLang="zh-CN" dirty="0"/>
              <a:t>muscle forces</a:t>
            </a:r>
            <a:r>
              <a:rPr lang="en-US" dirty="0"/>
              <a:t> are proportional to the output of the neural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AD8B5-0515-4FFA-9160-D132F3B697B7}"/>
              </a:ext>
            </a:extLst>
          </p:cNvPr>
          <p:cNvSpPr txBox="1"/>
          <p:nvPr/>
        </p:nvSpPr>
        <p:spPr>
          <a:xfrm>
            <a:off x="9764954" y="4546537"/>
            <a:ext cx="215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Consists of elastic and damping forces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C62DA-2F3D-4700-944C-5997746930AD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Subsystems: Active Torque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EA347E-BE14-4CBB-B825-A5E2B4FA9A1B}"/>
              </a:ext>
            </a:extLst>
          </p:cNvPr>
          <p:cNvSpPr txBox="1"/>
          <p:nvPr/>
        </p:nvSpPr>
        <p:spPr>
          <a:xfrm>
            <a:off x="5374718" y="1905582"/>
            <a:ext cx="111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323E3-EC97-42F3-A393-89606BD68279}"/>
              </a:ext>
            </a:extLst>
          </p:cNvPr>
          <p:cNvSpPr/>
          <p:nvPr/>
        </p:nvSpPr>
        <p:spPr>
          <a:xfrm>
            <a:off x="1891621" y="2559534"/>
            <a:ext cx="432769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228EAC-C6CD-432A-BC72-FD2253814433}"/>
              </a:ext>
            </a:extLst>
          </p:cNvPr>
          <p:cNvSpPr/>
          <p:nvPr/>
        </p:nvSpPr>
        <p:spPr>
          <a:xfrm>
            <a:off x="1891621" y="2845720"/>
            <a:ext cx="432769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02165C-55D9-40FD-AB7C-A9FC3F809251}"/>
              </a:ext>
            </a:extLst>
          </p:cNvPr>
          <p:cNvSpPr/>
          <p:nvPr/>
        </p:nvSpPr>
        <p:spPr>
          <a:xfrm>
            <a:off x="3832103" y="6091491"/>
            <a:ext cx="314107" cy="281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77520E-47FC-4BDA-A97B-04A3F4D2E78F}"/>
              </a:ext>
            </a:extLst>
          </p:cNvPr>
          <p:cNvSpPr/>
          <p:nvPr/>
        </p:nvSpPr>
        <p:spPr>
          <a:xfrm>
            <a:off x="4753483" y="6063571"/>
            <a:ext cx="314107" cy="281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10B259-D1B9-4C93-A4DF-7CCD2DA277F9}"/>
              </a:ext>
            </a:extLst>
          </p:cNvPr>
          <p:cNvSpPr txBox="1"/>
          <p:nvPr/>
        </p:nvSpPr>
        <p:spPr>
          <a:xfrm>
            <a:off x="5374718" y="4795365"/>
            <a:ext cx="111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5C13A-7468-4F13-8061-C88BAB2E26B1}"/>
                  </a:ext>
                </a:extLst>
              </p:cNvPr>
              <p:cNvSpPr txBox="1"/>
              <p:nvPr/>
            </p:nvSpPr>
            <p:spPr>
              <a:xfrm>
                <a:off x="500932" y="1100793"/>
                <a:ext cx="8421154" cy="657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5C13A-7468-4F13-8061-C88BAB2E2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2" y="1100793"/>
                <a:ext cx="8421154" cy="657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D09493-7C83-4F9B-AD4D-B750953FE674}"/>
              </a:ext>
            </a:extLst>
          </p:cNvPr>
          <p:cNvSpPr txBox="1"/>
          <p:nvPr/>
        </p:nvSpPr>
        <p:spPr>
          <a:xfrm>
            <a:off x="600324" y="1737503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Rhythmic Force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DF3C2-E1A4-40A1-B569-83F91794E1D0}"/>
              </a:ext>
            </a:extLst>
          </p:cNvPr>
          <p:cNvSpPr txBox="1"/>
          <p:nvPr/>
        </p:nvSpPr>
        <p:spPr>
          <a:xfrm>
            <a:off x="3268147" y="1737503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Elastic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2C577-B58A-41AA-889E-DE4662C54B04}"/>
              </a:ext>
            </a:extLst>
          </p:cNvPr>
          <p:cNvSpPr txBox="1"/>
          <p:nvPr/>
        </p:nvSpPr>
        <p:spPr>
          <a:xfrm>
            <a:off x="5768216" y="1737503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Damping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F4852-A693-45F8-9FE0-FF89B39C1DB4}"/>
              </a:ext>
            </a:extLst>
          </p:cNvPr>
          <p:cNvSpPr txBox="1"/>
          <p:nvPr/>
        </p:nvSpPr>
        <p:spPr>
          <a:xfrm>
            <a:off x="500932" y="778667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808D64-7E3E-4877-B923-FEFC6B6EE8D2}"/>
              </a:ext>
            </a:extLst>
          </p:cNvPr>
          <p:cNvSpPr txBox="1"/>
          <p:nvPr/>
        </p:nvSpPr>
        <p:spPr>
          <a:xfrm>
            <a:off x="500932" y="2163918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059CCB-40A4-45FB-8E3B-84E074D9BEE4}"/>
                  </a:ext>
                </a:extLst>
              </p:cNvPr>
              <p:cNvSpPr txBox="1"/>
              <p:nvPr/>
            </p:nvSpPr>
            <p:spPr>
              <a:xfrm>
                <a:off x="556591" y="2489920"/>
                <a:ext cx="1070245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−0.55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059CCB-40A4-45FB-8E3B-84E074D9B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2489920"/>
                <a:ext cx="10702455" cy="414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87DD60C-502E-4315-AE44-A803A94BB07B}"/>
              </a:ext>
            </a:extLst>
          </p:cNvPr>
          <p:cNvSpPr txBox="1"/>
          <p:nvPr/>
        </p:nvSpPr>
        <p:spPr>
          <a:xfrm>
            <a:off x="500932" y="2906047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0B2D44-1ACE-46D8-87BF-8F7D27CE6A1B}"/>
                  </a:ext>
                </a:extLst>
              </p:cNvPr>
              <p:cNvSpPr txBox="1"/>
              <p:nvPr/>
            </p:nvSpPr>
            <p:spPr>
              <a:xfrm>
                <a:off x="556591" y="3232049"/>
                <a:ext cx="10702455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0B2D44-1ACE-46D8-87BF-8F7D27CE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3232049"/>
                <a:ext cx="10702455" cy="335476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858CC86-2B41-4739-BADB-EA51A6F948C6}"/>
              </a:ext>
            </a:extLst>
          </p:cNvPr>
          <p:cNvSpPr txBox="1"/>
          <p:nvPr/>
        </p:nvSpPr>
        <p:spPr>
          <a:xfrm>
            <a:off x="500932" y="5950064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9A3FE4-5292-4BE2-AEB0-E484168FC876}"/>
                  </a:ext>
                </a:extLst>
              </p:cNvPr>
              <p:cNvSpPr txBox="1"/>
              <p:nvPr/>
            </p:nvSpPr>
            <p:spPr>
              <a:xfrm>
                <a:off x="556591" y="6276066"/>
                <a:ext cx="1070245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−0.55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9A3FE4-5292-4BE2-AEB0-E484168FC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6276066"/>
                <a:ext cx="10702455" cy="414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85B87A2-3C3A-4819-A10C-626B3C64777E}"/>
              </a:ext>
            </a:extLst>
          </p:cNvPr>
          <p:cNvSpPr txBox="1"/>
          <p:nvPr/>
        </p:nvSpPr>
        <p:spPr>
          <a:xfrm>
            <a:off x="500932" y="3654193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8B74DF-CD98-4FAE-B8AF-129012DB50A8}"/>
                  </a:ext>
                </a:extLst>
              </p:cNvPr>
              <p:cNvSpPr txBox="1"/>
              <p:nvPr/>
            </p:nvSpPr>
            <p:spPr>
              <a:xfrm>
                <a:off x="556591" y="3980195"/>
                <a:ext cx="10702455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8B74DF-CD98-4FAE-B8AF-129012DB5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3980195"/>
                <a:ext cx="10702455" cy="335476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B4997B4-CDE4-4C3F-A017-38EC9F259CA3}"/>
              </a:ext>
            </a:extLst>
          </p:cNvPr>
          <p:cNvSpPr txBox="1"/>
          <p:nvPr/>
        </p:nvSpPr>
        <p:spPr>
          <a:xfrm>
            <a:off x="500932" y="4393102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</a:t>
            </a:r>
            <a:r>
              <a:rPr lang="en-US" altLang="zh-CN" dirty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2FFCBE-7600-4CE1-BA1A-722062FD3A78}"/>
                  </a:ext>
                </a:extLst>
              </p:cNvPr>
              <p:cNvSpPr txBox="1"/>
              <p:nvPr/>
            </p:nvSpPr>
            <p:spPr>
              <a:xfrm>
                <a:off x="556591" y="4719104"/>
                <a:ext cx="1070245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−0.55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2FFCBE-7600-4CE1-BA1A-722062FD3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4719104"/>
                <a:ext cx="10702455" cy="414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04BF817-C21D-4835-BF58-A8CB06FA8754}"/>
              </a:ext>
            </a:extLst>
          </p:cNvPr>
          <p:cNvSpPr txBox="1"/>
          <p:nvPr/>
        </p:nvSpPr>
        <p:spPr>
          <a:xfrm>
            <a:off x="500932" y="5141248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</a:t>
            </a:r>
            <a:r>
              <a:rPr lang="en-US" altLang="zh-CN" dirty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B14972-3C05-45DB-8CD6-884AA3D55C3C}"/>
                  </a:ext>
                </a:extLst>
              </p:cNvPr>
              <p:cNvSpPr txBox="1"/>
              <p:nvPr/>
            </p:nvSpPr>
            <p:spPr>
              <a:xfrm>
                <a:off x="556591" y="5467250"/>
                <a:ext cx="1070245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−0.55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B14972-3C05-45DB-8CD6-884AA3D55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5467250"/>
                <a:ext cx="10702455" cy="414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502ADBC-0AEB-436F-A029-B846E6C217A1}"/>
              </a:ext>
            </a:extLst>
          </p:cNvPr>
          <p:cNvSpPr txBox="1"/>
          <p:nvPr/>
        </p:nvSpPr>
        <p:spPr>
          <a:xfrm>
            <a:off x="8922086" y="599922"/>
            <a:ext cx="3059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Active torque consists of </a:t>
            </a:r>
            <a:r>
              <a:rPr lang="en-US" altLang="zh-CN" dirty="0">
                <a:solidFill>
                  <a:srgbClr val="7030A0"/>
                </a:solidFill>
              </a:rPr>
              <a:t>rhythmic force </a:t>
            </a:r>
            <a:r>
              <a:rPr lang="en-US" altLang="zh-CN" dirty="0"/>
              <a:t>(proportional to the output of neural system), </a:t>
            </a:r>
            <a:r>
              <a:rPr lang="en-US" altLang="zh-CN" dirty="0">
                <a:solidFill>
                  <a:srgbClr val="FF0000"/>
                </a:solidFill>
              </a:rPr>
              <a:t>elastic force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damping force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3B9AF-CE5B-4EB6-9ABE-15747ACCBDD2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Subsystems: Active Torque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24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FE34D3-07D2-4BCB-9E7F-70E5B289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70" y="782356"/>
            <a:ext cx="5472440" cy="2458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6D9C8B-C704-4892-8A6E-7EC73A28DA68}"/>
              </a:ext>
            </a:extLst>
          </p:cNvPr>
          <p:cNvSpPr txBox="1"/>
          <p:nvPr/>
        </p:nvSpPr>
        <p:spPr>
          <a:xfrm>
            <a:off x="8357769" y="6152129"/>
            <a:ext cx="4565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[1] </a:t>
            </a:r>
            <a:r>
              <a:rPr lang="en-US" sz="1100" dirty="0" err="1"/>
              <a:t>Hatze</a:t>
            </a:r>
            <a:r>
              <a:rPr lang="en-US" sz="1100" dirty="0"/>
              <a:t>, Herbert. "The complete optimization of a human motion." </a:t>
            </a:r>
            <a:r>
              <a:rPr lang="en-US" sz="1100" i="1" dirty="0"/>
              <a:t>Mathematical Biosciences</a:t>
            </a:r>
            <a:r>
              <a:rPr lang="en-US" sz="1100" dirty="0"/>
              <a:t> 28.1-2 (1976): 99-135.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FB92E-1B39-4C0A-97F3-E875890B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42" y="4015653"/>
            <a:ext cx="4413696" cy="1650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97C6D-2367-4A04-95F3-95A11A0F4DDE}"/>
              </a:ext>
            </a:extLst>
          </p:cNvPr>
          <p:cNvSpPr txBox="1"/>
          <p:nvPr/>
        </p:nvSpPr>
        <p:spPr>
          <a:xfrm>
            <a:off x="6584610" y="1272078"/>
            <a:ext cx="5064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Hatze</a:t>
            </a:r>
            <a:r>
              <a:rPr lang="en-US" dirty="0"/>
              <a:t> 1976</a:t>
            </a:r>
            <a:r>
              <a:rPr lang="zh-CN" altLang="en-US" dirty="0"/>
              <a:t> </a:t>
            </a:r>
            <a:r>
              <a:rPr lang="en-US" altLang="zh-CN" dirty="0"/>
              <a:t>[1]</a:t>
            </a:r>
            <a:r>
              <a:rPr lang="en-US" dirty="0"/>
              <a:t>, the active torque exerted by a muscle </a:t>
            </a:r>
            <a:r>
              <a:rPr lang="en-US" altLang="zh-CN" dirty="0"/>
              <a:t>should be given by the muscle force multiplied by its moment arm, which changes according to the displacement of the joint angle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FB41D-A2CA-43B0-B9FA-CAF21F1CA89E}"/>
              </a:ext>
            </a:extLst>
          </p:cNvPr>
          <p:cNvSpPr txBox="1"/>
          <p:nvPr/>
        </p:nvSpPr>
        <p:spPr>
          <a:xfrm>
            <a:off x="6609045" y="3714897"/>
            <a:ext cx="506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simplicity, assume the moment arms of the muscles have constant values and the muscle forces are proportional to the output of the neural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654A1-824E-4122-8CAB-2CDCE29AB027}"/>
              </a:ext>
            </a:extLst>
          </p:cNvPr>
          <p:cNvSpPr/>
          <p:nvPr/>
        </p:nvSpPr>
        <p:spPr>
          <a:xfrm>
            <a:off x="2799041" y="4580436"/>
            <a:ext cx="1898602" cy="823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4DC5AC-E2FF-40D0-9E4A-593BE28C2E8C}"/>
              </a:ext>
            </a:extLst>
          </p:cNvPr>
          <p:cNvSpPr/>
          <p:nvPr/>
        </p:nvSpPr>
        <p:spPr>
          <a:xfrm>
            <a:off x="2799041" y="4105786"/>
            <a:ext cx="1898602" cy="369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68972-EA0B-4644-BF40-9079E747C261}"/>
              </a:ext>
            </a:extLst>
          </p:cNvPr>
          <p:cNvSpPr txBox="1"/>
          <p:nvPr/>
        </p:nvSpPr>
        <p:spPr>
          <a:xfrm>
            <a:off x="2113822" y="3714897"/>
            <a:ext cx="3469135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By the output of the neural rhythm generator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49A3B-9697-42EE-BC6E-C1824234F0FE}"/>
              </a:ext>
            </a:extLst>
          </p:cNvPr>
          <p:cNvSpPr txBox="1"/>
          <p:nvPr/>
        </p:nvSpPr>
        <p:spPr>
          <a:xfrm>
            <a:off x="2644314" y="5550677"/>
            <a:ext cx="2262733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By </a:t>
            </a:r>
            <a:r>
              <a:rPr lang="en-US" altLang="zh-CN" sz="1400" dirty="0"/>
              <a:t>the</a:t>
            </a:r>
            <a:r>
              <a:rPr lang="en-US" sz="1400" dirty="0"/>
              <a:t> </a:t>
            </a:r>
            <a:r>
              <a:rPr lang="en-US" altLang="zh-CN" sz="1400" dirty="0"/>
              <a:t>impedance controller</a:t>
            </a:r>
            <a:endParaRPr lang="en-US" sz="14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137D294-0651-4D2B-85E5-46BC40793E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697643" y="4022676"/>
            <a:ext cx="221597" cy="268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CE5162-7654-4541-920E-CB4BA0C0CAA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697643" y="4992265"/>
            <a:ext cx="110798" cy="558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B5CFAF-C1E0-4419-B9A4-6C35F89F526E}"/>
              </a:ext>
            </a:extLst>
          </p:cNvPr>
          <p:cNvSpPr txBox="1"/>
          <p:nvPr/>
        </p:nvSpPr>
        <p:spPr>
          <a:xfrm>
            <a:off x="6609044" y="4781235"/>
            <a:ext cx="503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Active torque consists of </a:t>
            </a:r>
            <a:r>
              <a:rPr lang="en-US" altLang="zh-CN" dirty="0">
                <a:solidFill>
                  <a:srgbClr val="7030A0"/>
                </a:solidFill>
              </a:rPr>
              <a:t>rhythmic force </a:t>
            </a:r>
            <a:r>
              <a:rPr lang="en-US" altLang="zh-CN" dirty="0"/>
              <a:t>(proportional to the output of neural system), </a:t>
            </a:r>
            <a:r>
              <a:rPr lang="en-US" altLang="zh-CN" dirty="0">
                <a:solidFill>
                  <a:srgbClr val="FF0000"/>
                </a:solidFill>
              </a:rPr>
              <a:t>elastic force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damping force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DE6A8-463F-4328-AA1D-A279746F97F8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Subsystems: Active Torque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600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1C657-099C-406A-A6F4-C5F2730B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" y="1144745"/>
            <a:ext cx="5034388" cy="3630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EFB1A-7D34-4250-9A62-A375816AF67F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Muscles in the Model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1B7F5-538B-4EC9-934D-0702F3CFB355}"/>
              </a:ext>
            </a:extLst>
          </p:cNvPr>
          <p:cNvSpPr txBox="1"/>
          <p:nvPr/>
        </p:nvSpPr>
        <p:spPr>
          <a:xfrm>
            <a:off x="5116452" y="1486772"/>
            <a:ext cx="453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Rectus abdominis</a:t>
            </a:r>
          </a:p>
          <a:p>
            <a:r>
              <a:rPr lang="en-US" dirty="0"/>
              <a:t>2 Erector </a:t>
            </a:r>
            <a:r>
              <a:rPr lang="en-US" altLang="zh-CN" dirty="0"/>
              <a:t>sp</a:t>
            </a:r>
            <a:r>
              <a:rPr lang="en-US" dirty="0"/>
              <a:t>inae</a:t>
            </a:r>
          </a:p>
          <a:p>
            <a:r>
              <a:rPr lang="en-US" dirty="0"/>
              <a:t>3,5 Iliopsoas</a:t>
            </a:r>
          </a:p>
          <a:p>
            <a:r>
              <a:rPr lang="en-US" dirty="0"/>
              <a:t>4,6 gluteus maximus</a:t>
            </a:r>
          </a:p>
          <a:p>
            <a:r>
              <a:rPr lang="en-US" dirty="0"/>
              <a:t>7,9 Rectus Femoris </a:t>
            </a:r>
          </a:p>
          <a:p>
            <a:r>
              <a:rPr lang="en-US" dirty="0"/>
              <a:t>8,10 Hamstrings</a:t>
            </a:r>
          </a:p>
          <a:p>
            <a:r>
              <a:rPr lang="en-US" dirty="0"/>
              <a:t>11,13 Biceps femoris</a:t>
            </a:r>
          </a:p>
          <a:p>
            <a:r>
              <a:rPr lang="en-US" dirty="0"/>
              <a:t>12,14 Vastus</a:t>
            </a:r>
          </a:p>
          <a:p>
            <a:r>
              <a:rPr lang="en-US" dirty="0"/>
              <a:t>15,17 Tibialis anterior</a:t>
            </a:r>
          </a:p>
          <a:p>
            <a:r>
              <a:rPr lang="en-US" dirty="0"/>
              <a:t>16,18 Soleus</a:t>
            </a:r>
          </a:p>
          <a:p>
            <a:r>
              <a:rPr lang="en-US" dirty="0"/>
              <a:t>19,20 Gastrocnemius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DE21C-94D2-46BA-821B-E762B59A6C5C}"/>
              </a:ext>
            </a:extLst>
          </p:cNvPr>
          <p:cNvSpPr/>
          <p:nvPr/>
        </p:nvSpPr>
        <p:spPr>
          <a:xfrm>
            <a:off x="5193234" y="3762302"/>
            <a:ext cx="2059145" cy="2163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B55679-8F4D-4067-858A-7163789C17E8}"/>
              </a:ext>
            </a:extLst>
          </p:cNvPr>
          <p:cNvSpPr/>
          <p:nvPr/>
        </p:nvSpPr>
        <p:spPr>
          <a:xfrm>
            <a:off x="4806684" y="4264873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E5DF38-DCB0-49C7-BB3F-2D8FC9B021BD}"/>
              </a:ext>
            </a:extLst>
          </p:cNvPr>
          <p:cNvSpPr/>
          <p:nvPr/>
        </p:nvSpPr>
        <p:spPr>
          <a:xfrm>
            <a:off x="3745701" y="4306753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BF0D9-B196-48E0-A031-01089021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46" y="790707"/>
            <a:ext cx="4656198" cy="35389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8A70DD-C7BF-4794-B533-B48259735311}"/>
              </a:ext>
            </a:extLst>
          </p:cNvPr>
          <p:cNvSpPr/>
          <p:nvPr/>
        </p:nvSpPr>
        <p:spPr>
          <a:xfrm>
            <a:off x="9569790" y="3643640"/>
            <a:ext cx="1640336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483CB-5D1C-4A9E-AD67-F2EEB67B660B}"/>
              </a:ext>
            </a:extLst>
          </p:cNvPr>
          <p:cNvSpPr txBox="1"/>
          <p:nvPr/>
        </p:nvSpPr>
        <p:spPr>
          <a:xfrm>
            <a:off x="1396031" y="5353777"/>
            <a:ext cx="1024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Simulation is done when one of the tibialis anterior muscle torques is disabled</a:t>
            </a:r>
          </a:p>
        </p:txBody>
      </p:sp>
    </p:spTree>
    <p:extLst>
      <p:ext uri="{BB962C8B-B14F-4D97-AF65-F5344CB8AC3E}">
        <p14:creationId xmlns:p14="http://schemas.microsoft.com/office/powerpoint/2010/main" val="11487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66F314-A0A7-4EB5-81FA-C6DE49A63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" y="817013"/>
            <a:ext cx="3858628" cy="2174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F25C3-9C64-4480-9D3C-C7E1BE8E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74" y="3580185"/>
            <a:ext cx="3883361" cy="2273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9C8F9-457D-470A-B050-B52940C0105F}"/>
              </a:ext>
            </a:extLst>
          </p:cNvPr>
          <p:cNvSpPr txBox="1"/>
          <p:nvPr/>
        </p:nvSpPr>
        <p:spPr>
          <a:xfrm>
            <a:off x="410498" y="2768575"/>
            <a:ext cx="447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Gait:</a:t>
            </a:r>
          </a:p>
          <a:p>
            <a:r>
              <a:rPr lang="en-US" dirty="0"/>
              <a:t>Heel Strike – Flat Foot – Heel Off – Swing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878E6-6CEE-41E3-BD72-BB6CC121BEED}"/>
              </a:ext>
            </a:extLst>
          </p:cNvPr>
          <p:cNvSpPr txBox="1"/>
          <p:nvPr/>
        </p:nvSpPr>
        <p:spPr>
          <a:xfrm>
            <a:off x="410497" y="5561911"/>
            <a:ext cx="447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 Drop Gait:</a:t>
            </a:r>
          </a:p>
          <a:p>
            <a:r>
              <a:rPr lang="en-US" dirty="0"/>
              <a:t>Heel Off – Flat Foot – Heel Off – Swing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38136-C293-4EDE-BB55-60B5832021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47" r="14726"/>
          <a:stretch/>
        </p:blipFill>
        <p:spPr>
          <a:xfrm>
            <a:off x="8142004" y="557108"/>
            <a:ext cx="3617495" cy="305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893D4-E221-43E8-9791-03AC601BA9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69" r="11778"/>
          <a:stretch/>
        </p:blipFill>
        <p:spPr>
          <a:xfrm>
            <a:off x="8070484" y="3429000"/>
            <a:ext cx="4122821" cy="32895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114240-AF73-434F-BE59-609FE50ADD4C}"/>
              </a:ext>
            </a:extLst>
          </p:cNvPr>
          <p:cNvSpPr/>
          <p:nvPr/>
        </p:nvSpPr>
        <p:spPr>
          <a:xfrm>
            <a:off x="9382875" y="633663"/>
            <a:ext cx="951627" cy="5811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65EFA-7497-440D-A743-5EF9AFF01553}"/>
              </a:ext>
            </a:extLst>
          </p:cNvPr>
          <p:cNvSpPr txBox="1"/>
          <p:nvPr/>
        </p:nvSpPr>
        <p:spPr>
          <a:xfrm>
            <a:off x="956281" y="39345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Simulation Result I: Gait Difference in Stance 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E4D1A-AE2F-43A3-9F65-E523A5DEAB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04" r="8068"/>
          <a:stretch/>
        </p:blipFill>
        <p:spPr>
          <a:xfrm>
            <a:off x="4083389" y="3790687"/>
            <a:ext cx="3915799" cy="18169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05B7E-FFC3-4148-A229-B213D8774A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66" r="8534"/>
          <a:stretch/>
        </p:blipFill>
        <p:spPr>
          <a:xfrm>
            <a:off x="4071822" y="1011335"/>
            <a:ext cx="3853343" cy="1806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EEDD02-6759-4EDD-883C-3AF45BF46117}"/>
              </a:ext>
            </a:extLst>
          </p:cNvPr>
          <p:cNvSpPr txBox="1"/>
          <p:nvPr/>
        </p:nvSpPr>
        <p:spPr>
          <a:xfrm>
            <a:off x="410497" y="6193495"/>
            <a:ext cx="402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Gu, </a:t>
            </a:r>
            <a:r>
              <a:rPr lang="en-US" sz="1000" dirty="0" err="1"/>
              <a:t>Gwang</a:t>
            </a:r>
            <a:r>
              <a:rPr lang="en-US" sz="1000" dirty="0"/>
              <a:t> Min, et al. "SMAFO: Stiffness modulated Ankle Foot Orthosis for a patient with foot drop." Rehabilitation Robotics (ICORR), 2015 IEEE International Conference on. IEEE, 2015.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739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DF3210-FD1A-437E-92C0-FAA16AF9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" y="913212"/>
            <a:ext cx="3150454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445E8-D512-425A-BDFA-FCE84C4E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8" y="2739308"/>
            <a:ext cx="3150454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B4CEC-A52A-455C-8A40-616B631E4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7" y="4536221"/>
            <a:ext cx="3150454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5FFBC-0A6F-4972-83F0-2D571C24C9AB}"/>
              </a:ext>
            </a:extLst>
          </p:cNvPr>
          <p:cNvSpPr txBox="1"/>
          <p:nvPr/>
        </p:nvSpPr>
        <p:spPr>
          <a:xfrm>
            <a:off x="256782" y="1595337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CB432-33E9-4A50-8031-9B901355D382}"/>
              </a:ext>
            </a:extLst>
          </p:cNvPr>
          <p:cNvSpPr txBox="1"/>
          <p:nvPr/>
        </p:nvSpPr>
        <p:spPr>
          <a:xfrm>
            <a:off x="256782" y="3511686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C0BC5-C8CE-400B-BA4A-80ADCA476AF6}"/>
              </a:ext>
            </a:extLst>
          </p:cNvPr>
          <p:cNvSpPr txBox="1"/>
          <p:nvPr/>
        </p:nvSpPr>
        <p:spPr>
          <a:xfrm>
            <a:off x="256782" y="5223753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3C4091-BA34-40B2-A084-579B5E9AD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628" y="932384"/>
            <a:ext cx="3150454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EF87EE-4860-4642-90FF-899C4B6A7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273" y="2751753"/>
            <a:ext cx="3150454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91DEE-FB71-452E-97BA-F7AFA3108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273" y="4542519"/>
            <a:ext cx="3150454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2AF1F5-82AF-4A85-BBF5-C6DE60928E7D}"/>
              </a:ext>
            </a:extLst>
          </p:cNvPr>
          <p:cNvSpPr txBox="1"/>
          <p:nvPr/>
        </p:nvSpPr>
        <p:spPr>
          <a:xfrm>
            <a:off x="1617374" y="6322792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[1]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6F272C-568F-4BD2-AE6F-AE4BF4195786}"/>
              </a:ext>
            </a:extLst>
          </p:cNvPr>
          <p:cNvSpPr txBox="1"/>
          <p:nvPr/>
        </p:nvSpPr>
        <p:spPr>
          <a:xfrm>
            <a:off x="4606154" y="6322792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 [2]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2719A8-9E9E-4E7A-BB86-2DC2944F1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2594" y="1050269"/>
            <a:ext cx="3150454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75F422-2437-4701-B267-88F853F834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2594" y="2792189"/>
            <a:ext cx="3150454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7C0C94-4F70-4056-A28A-91B1B3322B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2594" y="4620989"/>
            <a:ext cx="3150454" cy="1828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3AA8B2-970C-4249-B98E-DA923DA37BD2}"/>
              </a:ext>
            </a:extLst>
          </p:cNvPr>
          <p:cNvSpPr txBox="1"/>
          <p:nvPr/>
        </p:nvSpPr>
        <p:spPr>
          <a:xfrm>
            <a:off x="7466742" y="639259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3  [3]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7F556F-B37E-4403-8A1D-10D7633D9DB4}"/>
              </a:ext>
            </a:extLst>
          </p:cNvPr>
          <p:cNvSpPr txBox="1"/>
          <p:nvPr/>
        </p:nvSpPr>
        <p:spPr>
          <a:xfrm>
            <a:off x="956281" y="393454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Simulation Result II: </a:t>
            </a:r>
            <a:r>
              <a:rPr lang="en-US" b="1" dirty="0"/>
              <a:t>Reference Joint Angles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E8F62-5818-485B-B63B-CA31E8414DB4}"/>
              </a:ext>
            </a:extLst>
          </p:cNvPr>
          <p:cNvSpPr txBox="1"/>
          <p:nvPr/>
        </p:nvSpPr>
        <p:spPr>
          <a:xfrm>
            <a:off x="9517651" y="1113626"/>
            <a:ext cx="2753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</a:t>
            </a:r>
            <a:r>
              <a:rPr lang="en-US" sz="1000" b="1" dirty="0"/>
              <a:t> </a:t>
            </a:r>
            <a:r>
              <a:rPr lang="en-US" sz="1000" dirty="0"/>
              <a:t>Winters, T. F., J. R. Gage, and R. Hicks. "Gait patterns in spastic hemiplegia in children and young adults." </a:t>
            </a:r>
            <a:r>
              <a:rPr lang="en-US" sz="1000" i="1" dirty="0"/>
              <a:t>J Bone Joint Surg Am</a:t>
            </a:r>
            <a:r>
              <a:rPr lang="en-US" sz="1000" dirty="0"/>
              <a:t>69.3 (1987): 437-441.</a:t>
            </a:r>
          </a:p>
          <a:p>
            <a:r>
              <a:rPr lang="en-US" sz="1000" dirty="0"/>
              <a:t>[2]  </a:t>
            </a:r>
            <a:r>
              <a:rPr lang="en-US" sz="1000" dirty="0" err="1"/>
              <a:t>Matinmanesh</a:t>
            </a:r>
            <a:r>
              <a:rPr lang="en-US" sz="1000" dirty="0"/>
              <a:t>, Ali, and </a:t>
            </a:r>
            <a:r>
              <a:rPr lang="en-US" sz="1000" dirty="0" err="1"/>
              <a:t>Mohammadreza</a:t>
            </a:r>
            <a:r>
              <a:rPr lang="en-US" sz="1000" dirty="0"/>
              <a:t> </a:t>
            </a:r>
            <a:r>
              <a:rPr lang="en-US" sz="1000" dirty="0" err="1"/>
              <a:t>Mallakzadeh</a:t>
            </a:r>
            <a:r>
              <a:rPr lang="en-US" sz="1000" dirty="0"/>
              <a:t>. "Inverse kinetic and kinematic analysis of drop-foot patient's walking." </a:t>
            </a:r>
            <a:r>
              <a:rPr lang="en-US" sz="1000" i="1" dirty="0"/>
              <a:t>E-Health and Bioengineering Conference (EHB), 2011</a:t>
            </a:r>
            <a:r>
              <a:rPr lang="en-US" sz="1000" dirty="0"/>
              <a:t>. IEEE, 2011.</a:t>
            </a:r>
          </a:p>
          <a:p>
            <a:r>
              <a:rPr lang="en-US" sz="1000" dirty="0"/>
              <a:t>[3] Simonsen, Erik B., et al. "Redistribution of joint moments during walking in patients with drop-foot." Clinical Biomechanics 25.9 (2010): 949-952.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360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89D43-C6B8-4332-9424-E6729587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" y="913212"/>
            <a:ext cx="3150454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0DF22B-05E4-46E5-BBE4-45981DEA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44" y="913212"/>
            <a:ext cx="3150454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C712B-4E21-4E58-AADA-D65E896BD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8" y="2739308"/>
            <a:ext cx="3150454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0AA2A-BCE0-47B7-9291-FA79A958B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645" y="2723150"/>
            <a:ext cx="3150454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986FE-494E-4AB2-A786-7181A0FAF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97" y="4536221"/>
            <a:ext cx="3150454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67AD7-D4AD-4A7B-A44C-265B05511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645" y="4571122"/>
            <a:ext cx="3150454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D7331-5804-4B1E-AA85-304159A06400}"/>
              </a:ext>
            </a:extLst>
          </p:cNvPr>
          <p:cNvSpPr txBox="1"/>
          <p:nvPr/>
        </p:nvSpPr>
        <p:spPr>
          <a:xfrm>
            <a:off x="256782" y="1595337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BFE0E-1D39-4204-8C96-FDC43721D106}"/>
              </a:ext>
            </a:extLst>
          </p:cNvPr>
          <p:cNvSpPr txBox="1"/>
          <p:nvPr/>
        </p:nvSpPr>
        <p:spPr>
          <a:xfrm>
            <a:off x="256782" y="3511686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9138-F8D8-436A-969D-DCF4B1E237CA}"/>
              </a:ext>
            </a:extLst>
          </p:cNvPr>
          <p:cNvSpPr txBox="1"/>
          <p:nvPr/>
        </p:nvSpPr>
        <p:spPr>
          <a:xfrm>
            <a:off x="256782" y="5223753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8AE64-0F87-471C-929B-94D5212BFF6D}"/>
              </a:ext>
            </a:extLst>
          </p:cNvPr>
          <p:cNvSpPr txBox="1"/>
          <p:nvPr/>
        </p:nvSpPr>
        <p:spPr>
          <a:xfrm>
            <a:off x="956281" y="393454"/>
            <a:ext cx="640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Simulation Result II: </a:t>
            </a:r>
            <a:r>
              <a:rPr lang="en-US" b="1" dirty="0"/>
              <a:t>Fourier Analysis of Reference Joint Angles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0298B-4DB6-4CF0-BF51-02C1E71344A7}"/>
              </a:ext>
            </a:extLst>
          </p:cNvPr>
          <p:cNvSpPr txBox="1"/>
          <p:nvPr/>
        </p:nvSpPr>
        <p:spPr>
          <a:xfrm>
            <a:off x="2793443" y="1034143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22B4F9-1905-49E5-85AC-1F00C2368F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9285" y="932384"/>
            <a:ext cx="3150454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8CDD74-C09C-4175-BC00-808C244E3F72}"/>
              </a:ext>
            </a:extLst>
          </p:cNvPr>
          <p:cNvSpPr txBox="1"/>
          <p:nvPr/>
        </p:nvSpPr>
        <p:spPr>
          <a:xfrm>
            <a:off x="8335578" y="1034143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FC2467-8684-4EA1-B092-40DC3D58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8326" y="894350"/>
            <a:ext cx="3150454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A5302-1E04-49B2-9F90-8614DD1EAB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8930" y="2751753"/>
            <a:ext cx="3150454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2D0D7D-7BDE-4DF4-ADDC-3AC0B36AE2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8791" y="2735439"/>
            <a:ext cx="3150454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0BB0B8-EBA1-4B1D-8255-4E9E6F2ECE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8930" y="4542519"/>
            <a:ext cx="3150454" cy="1828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DA6865-68D4-45EE-88C4-470C7F4C6F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8668" y="4533088"/>
            <a:ext cx="3150454" cy="1828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1EEE86-FA56-4A8B-91A2-11E7A761F6E9}"/>
              </a:ext>
            </a:extLst>
          </p:cNvPr>
          <p:cNvSpPr txBox="1"/>
          <p:nvPr/>
        </p:nvSpPr>
        <p:spPr>
          <a:xfrm>
            <a:off x="2929643" y="6322792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B1073-0A5A-44F7-B0CD-BD2D47689444}"/>
              </a:ext>
            </a:extLst>
          </p:cNvPr>
          <p:cNvSpPr txBox="1"/>
          <p:nvPr/>
        </p:nvSpPr>
        <p:spPr>
          <a:xfrm>
            <a:off x="8354496" y="6322792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32F0A-D6FE-49C5-A88B-CDA60AF4F92C}"/>
              </a:ext>
            </a:extLst>
          </p:cNvPr>
          <p:cNvSpPr txBox="1"/>
          <p:nvPr/>
        </p:nvSpPr>
        <p:spPr>
          <a:xfrm>
            <a:off x="4575629" y="785776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Amplitude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34B149-7610-4AAE-9FAF-84AFDBF3C2FD}"/>
              </a:ext>
            </a:extLst>
          </p:cNvPr>
          <p:cNvSpPr txBox="1"/>
          <p:nvPr/>
        </p:nvSpPr>
        <p:spPr>
          <a:xfrm>
            <a:off x="4689360" y="1711061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34EF67-0B34-471E-80BA-7D44931D824A}"/>
              </a:ext>
            </a:extLst>
          </p:cNvPr>
          <p:cNvSpPr txBox="1"/>
          <p:nvPr/>
        </p:nvSpPr>
        <p:spPr>
          <a:xfrm>
            <a:off x="4575629" y="2607596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Amplitude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055D1C-A143-46D6-B366-CA08FCBB9AB7}"/>
              </a:ext>
            </a:extLst>
          </p:cNvPr>
          <p:cNvSpPr txBox="1"/>
          <p:nvPr/>
        </p:nvSpPr>
        <p:spPr>
          <a:xfrm>
            <a:off x="4689360" y="3532881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24FE81-DF26-47AA-A15E-E90602AE3EFC}"/>
              </a:ext>
            </a:extLst>
          </p:cNvPr>
          <p:cNvSpPr txBox="1"/>
          <p:nvPr/>
        </p:nvSpPr>
        <p:spPr>
          <a:xfrm>
            <a:off x="4575629" y="4457336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Amplitude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90AA7E-C807-4EE4-BF0F-C61EF4CF5987}"/>
              </a:ext>
            </a:extLst>
          </p:cNvPr>
          <p:cNvSpPr txBox="1"/>
          <p:nvPr/>
        </p:nvSpPr>
        <p:spPr>
          <a:xfrm>
            <a:off x="4689360" y="5382621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1969D6-32CE-4E06-A7F5-4AEE7AD1EDB6}"/>
              </a:ext>
            </a:extLst>
          </p:cNvPr>
          <p:cNvSpPr txBox="1"/>
          <p:nvPr/>
        </p:nvSpPr>
        <p:spPr>
          <a:xfrm>
            <a:off x="10152771" y="4394514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Amplitude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B455F-EF9B-43EA-845B-84825B5EB219}"/>
              </a:ext>
            </a:extLst>
          </p:cNvPr>
          <p:cNvSpPr txBox="1"/>
          <p:nvPr/>
        </p:nvSpPr>
        <p:spPr>
          <a:xfrm>
            <a:off x="10266502" y="5319799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F751CD-5258-4336-A259-D48490F19B8A}"/>
              </a:ext>
            </a:extLst>
          </p:cNvPr>
          <p:cNvSpPr txBox="1"/>
          <p:nvPr/>
        </p:nvSpPr>
        <p:spPr>
          <a:xfrm>
            <a:off x="10152771" y="2607595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Amplitude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EFF12-2B2B-4A63-9727-6D623BBD67E5}"/>
              </a:ext>
            </a:extLst>
          </p:cNvPr>
          <p:cNvSpPr txBox="1"/>
          <p:nvPr/>
        </p:nvSpPr>
        <p:spPr>
          <a:xfrm>
            <a:off x="10266502" y="3532880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63CF2-5974-46A0-929E-21F8DE93D460}"/>
              </a:ext>
            </a:extLst>
          </p:cNvPr>
          <p:cNvSpPr txBox="1"/>
          <p:nvPr/>
        </p:nvSpPr>
        <p:spPr>
          <a:xfrm>
            <a:off x="10152771" y="750874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Amplitude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F8BC1D-B6EB-439E-A433-825A15176B9B}"/>
              </a:ext>
            </a:extLst>
          </p:cNvPr>
          <p:cNvSpPr txBox="1"/>
          <p:nvPr/>
        </p:nvSpPr>
        <p:spPr>
          <a:xfrm>
            <a:off x="10266502" y="1676159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294544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1032</Words>
  <Application>Microsoft Office PowerPoint</Application>
  <PresentationFormat>Widescreen</PresentationFormat>
  <Paragraphs>173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2019-02-11T23:24:19Z</dcterms:created>
  <dcterms:modified xsi:type="dcterms:W3CDTF">2019-02-12T20:17:43Z</dcterms:modified>
</cp:coreProperties>
</file>