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2" r:id="rId5"/>
    <p:sldId id="263" r:id="rId6"/>
    <p:sldId id="264" r:id="rId7"/>
    <p:sldId id="267" r:id="rId8"/>
    <p:sldId id="269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72674-2834-4EBB-8F39-189E65D49DC4}" v="1647" dt="2019-01-25T20:38:3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7" autoAdjust="0"/>
    <p:restoredTop sz="94660"/>
  </p:normalViewPr>
  <p:slideViewPr>
    <p:cSldViewPr snapToGrid="0">
      <p:cViewPr>
        <p:scale>
          <a:sx n="70" d="100"/>
          <a:sy n="70" d="100"/>
        </p:scale>
        <p:origin x="535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B8C72674-2834-4EBB-8F39-189E65D49DC4}"/>
    <pc:docChg chg="undo custSel addSld delSld modSld sldOrd">
      <pc:chgData name="Sichao Zhang" userId="baca463c2301c347" providerId="LiveId" clId="{B8C72674-2834-4EBB-8F39-189E65D49DC4}" dt="2019-02-05T18:21:57.705" v="5405" actId="14100"/>
      <pc:docMkLst>
        <pc:docMk/>
      </pc:docMkLst>
      <pc:sldChg chg="addSp delSp modSp add">
        <pc:chgData name="Sichao Zhang" userId="baca463c2301c347" providerId="LiveId" clId="{B8C72674-2834-4EBB-8F39-189E65D49DC4}" dt="2019-02-05T18:21:57.705" v="5405" actId="14100"/>
        <pc:sldMkLst>
          <pc:docMk/>
          <pc:sldMk cId="2282311516" sldId="256"/>
        </pc:sldMkLst>
        <pc:spChg chg="del">
          <ac:chgData name="Sichao Zhang" userId="baca463c2301c347" providerId="LiveId" clId="{B8C72674-2834-4EBB-8F39-189E65D49DC4}" dt="2019-01-22T00:40:42.260" v="1" actId="478"/>
          <ac:spMkLst>
            <pc:docMk/>
            <pc:sldMk cId="2282311516" sldId="256"/>
            <ac:spMk id="2" creationId="{C21FAE1E-C763-43F2-92DC-FC4AEE75560B}"/>
          </ac:spMkLst>
        </pc:spChg>
        <pc:spChg chg="add mod">
          <ac:chgData name="Sichao Zhang" userId="baca463c2301c347" providerId="LiveId" clId="{B8C72674-2834-4EBB-8F39-189E65D49DC4}" dt="2019-01-23T17:15:30.524" v="271" actId="1076"/>
          <ac:spMkLst>
            <pc:docMk/>
            <pc:sldMk cId="2282311516" sldId="256"/>
            <ac:spMk id="2" creationId="{E3A2F5A4-6F65-43A0-841E-373F76858A04}"/>
          </ac:spMkLst>
        </pc:spChg>
        <pc:spChg chg="add del mod">
          <ac:chgData name="Sichao Zhang" userId="baca463c2301c347" providerId="LiveId" clId="{B8C72674-2834-4EBB-8F39-189E65D49DC4}" dt="2019-01-23T17:21:55.117" v="275" actId="478"/>
          <ac:spMkLst>
            <pc:docMk/>
            <pc:sldMk cId="2282311516" sldId="256"/>
            <ac:spMk id="3" creationId="{02F6A968-BF12-46A3-A820-F4EE0A3C38AD}"/>
          </ac:spMkLst>
        </pc:spChg>
        <pc:spChg chg="del">
          <ac:chgData name="Sichao Zhang" userId="baca463c2301c347" providerId="LiveId" clId="{B8C72674-2834-4EBB-8F39-189E65D49DC4}" dt="2019-01-22T00:40:44.533" v="2" actId="478"/>
          <ac:spMkLst>
            <pc:docMk/>
            <pc:sldMk cId="2282311516" sldId="256"/>
            <ac:spMk id="3" creationId="{AAE2065E-A506-443F-88AA-497464A444A1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5" creationId="{2485601F-CBBD-4CBB-9FB3-588B286B3527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6" creationId="{0A6F660D-B955-4F0F-BA12-68F971A1EBEF}"/>
          </ac:spMkLst>
        </pc:spChg>
        <pc:spChg chg="add del mod">
          <ac:chgData name="Sichao Zhang" userId="baca463c2301c347" providerId="LiveId" clId="{B8C72674-2834-4EBB-8F39-189E65D49DC4}" dt="2019-01-22T00:59:16.811" v="222"/>
          <ac:spMkLst>
            <pc:docMk/>
            <pc:sldMk cId="2282311516" sldId="256"/>
            <ac:spMk id="10" creationId="{77116510-C681-4A75-9EFA-2A6AB54FD929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15" creationId="{F54543D1-E180-439E-9784-8DB616F1C5BE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24" creationId="{D640857D-CBBD-4099-AFE8-01C4F6D84F31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28" creationId="{598E6528-01A8-4BB1-B275-7BD6246D46E7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29" creationId="{9E054FBA-8C85-456C-BF05-B012C9F5ED74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47" creationId="{04948F48-37BA-4FF9-86C1-0F907DE45D90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48" creationId="{027F761D-B5C9-464F-A984-216BFD097218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49" creationId="{0B288C1E-3889-4961-BC5B-4B1D022E60CB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50" creationId="{DB7337DB-C942-4FE0-BB3A-CD9BCB30C9EE}"/>
          </ac:spMkLst>
        </pc:spChg>
        <pc:spChg chg="add mod">
          <ac:chgData name="Sichao Zhang" userId="baca463c2301c347" providerId="LiveId" clId="{B8C72674-2834-4EBB-8F39-189E65D49DC4}" dt="2019-01-23T17:33:37.726" v="437" actId="1076"/>
          <ac:spMkLst>
            <pc:docMk/>
            <pc:sldMk cId="2282311516" sldId="256"/>
            <ac:spMk id="54" creationId="{87003048-ADE0-4789-9957-48D55417763A}"/>
          </ac:spMkLst>
        </pc:spChg>
        <pc:spChg chg="add mod">
          <ac:chgData name="Sichao Zhang" userId="baca463c2301c347" providerId="LiveId" clId="{B8C72674-2834-4EBB-8F39-189E65D49DC4}" dt="2019-01-23T17:33:40.902" v="438" actId="1076"/>
          <ac:spMkLst>
            <pc:docMk/>
            <pc:sldMk cId="2282311516" sldId="256"/>
            <ac:spMk id="59" creationId="{3BA55BD4-AFB5-4B2A-B6D9-9B46359CEA9F}"/>
          </ac:spMkLst>
        </pc:spChg>
        <pc:picChg chg="add mod">
          <ac:chgData name="Sichao Zhang" userId="baca463c2301c347" providerId="LiveId" clId="{B8C72674-2834-4EBB-8F39-189E65D49DC4}" dt="2019-01-23T17:23:58.570" v="304" actId="1076"/>
          <ac:picMkLst>
            <pc:docMk/>
            <pc:sldMk cId="2282311516" sldId="256"/>
            <ac:picMk id="4" creationId="{D68398BA-006C-480D-898D-CC44EF99FC76}"/>
          </ac:picMkLst>
        </pc:picChg>
        <pc:cxnChg chg="add mod">
          <ac:chgData name="Sichao Zhang" userId="baca463c2301c347" providerId="LiveId" clId="{B8C72674-2834-4EBB-8F39-189E65D49DC4}" dt="2019-01-23T17:33:37.726" v="437" actId="1076"/>
          <ac:cxnSpMkLst>
            <pc:docMk/>
            <pc:sldMk cId="2282311516" sldId="256"/>
            <ac:cxnSpMk id="8" creationId="{BAA0FFF7-F57E-43D0-882C-1BCF8404A198}"/>
          </ac:cxnSpMkLst>
        </pc:cxnChg>
        <pc:cxnChg chg="add mod">
          <ac:chgData name="Sichao Zhang" userId="baca463c2301c347" providerId="LiveId" clId="{B8C72674-2834-4EBB-8F39-189E65D49DC4}" dt="2019-01-23T17:22:24.384" v="281" actId="208"/>
          <ac:cxnSpMkLst>
            <pc:docMk/>
            <pc:sldMk cId="2282311516" sldId="256"/>
            <ac:cxnSpMk id="9" creationId="{C1A89968-DED9-412A-AFC6-0E198D41F347}"/>
          </ac:cxnSpMkLst>
        </pc:cxnChg>
        <pc:cxnChg chg="add mod">
          <ac:chgData name="Sichao Zhang" userId="baca463c2301c347" providerId="LiveId" clId="{B8C72674-2834-4EBB-8F39-189E65D49DC4}" dt="2019-01-23T17:33:37.726" v="437" actId="1076"/>
          <ac:cxnSpMkLst>
            <pc:docMk/>
            <pc:sldMk cId="2282311516" sldId="256"/>
            <ac:cxnSpMk id="13" creationId="{9DFBBE02-B073-499F-852C-11E48995B0E0}"/>
          </ac:cxnSpMkLst>
        </pc:cxnChg>
        <pc:cxnChg chg="add mod">
          <ac:chgData name="Sichao Zhang" userId="baca463c2301c347" providerId="LiveId" clId="{B8C72674-2834-4EBB-8F39-189E65D49DC4}" dt="2019-01-23T17:24:27.899" v="309" actId="208"/>
          <ac:cxnSpMkLst>
            <pc:docMk/>
            <pc:sldMk cId="2282311516" sldId="256"/>
            <ac:cxnSpMk id="14" creationId="{BA426D1A-A5DA-4A2A-AA94-C0D0A02E4AAF}"/>
          </ac:cxnSpMkLst>
        </pc:cxnChg>
        <pc:cxnChg chg="add mod">
          <ac:chgData name="Sichao Zhang" userId="baca463c2301c347" providerId="LiveId" clId="{B8C72674-2834-4EBB-8F39-189E65D49DC4}" dt="2019-01-23T17:34:19.539" v="440" actId="14100"/>
          <ac:cxnSpMkLst>
            <pc:docMk/>
            <pc:sldMk cId="2282311516" sldId="256"/>
            <ac:cxnSpMk id="18" creationId="{1C15E9FA-BD9D-4454-A7B6-095A376541E1}"/>
          </ac:cxnSpMkLst>
        </pc:cxnChg>
        <pc:cxnChg chg="add del mod">
          <ac:chgData name="Sichao Zhang" userId="baca463c2301c347" providerId="LiveId" clId="{B8C72674-2834-4EBB-8F39-189E65D49DC4}" dt="2019-01-23T17:23:17.619" v="291" actId="478"/>
          <ac:cxnSpMkLst>
            <pc:docMk/>
            <pc:sldMk cId="2282311516" sldId="256"/>
            <ac:cxnSpMk id="21" creationId="{F07A416F-DF78-4E15-853D-C84983C2BBCD}"/>
          </ac:cxnSpMkLst>
        </pc:cxnChg>
        <pc:cxnChg chg="add mod">
          <ac:chgData name="Sichao Zhang" userId="baca463c2301c347" providerId="LiveId" clId="{B8C72674-2834-4EBB-8F39-189E65D49DC4}" dt="2019-02-05T18:21:57.705" v="5405" actId="14100"/>
          <ac:cxnSpMkLst>
            <pc:docMk/>
            <pc:sldMk cId="2282311516" sldId="256"/>
            <ac:cxnSpMk id="26" creationId="{480EFCC0-4F12-43BB-9535-C395F95BF8B3}"/>
          </ac:cxnSpMkLst>
        </pc:cxnChg>
        <pc:cxnChg chg="add mod">
          <ac:chgData name="Sichao Zhang" userId="baca463c2301c347" providerId="LiveId" clId="{B8C72674-2834-4EBB-8F39-189E65D49DC4}" dt="2019-01-23T17:33:37.726" v="437" actId="1076"/>
          <ac:cxnSpMkLst>
            <pc:docMk/>
            <pc:sldMk cId="2282311516" sldId="256"/>
            <ac:cxnSpMk id="31" creationId="{942FC6A8-C0A7-4716-9A32-758F56FE68CF}"/>
          </ac:cxnSpMkLst>
        </pc:cxnChg>
        <pc:cxnChg chg="add mod">
          <ac:chgData name="Sichao Zhang" userId="baca463c2301c347" providerId="LiveId" clId="{B8C72674-2834-4EBB-8F39-189E65D49DC4}" dt="2019-01-23T17:34:35.931" v="442" actId="14100"/>
          <ac:cxnSpMkLst>
            <pc:docMk/>
            <pc:sldMk cId="2282311516" sldId="256"/>
            <ac:cxnSpMk id="33" creationId="{FD030EBC-7F13-4A4E-94E1-01856F91AD32}"/>
          </ac:cxnSpMkLst>
        </pc:cxnChg>
        <pc:cxnChg chg="add del mod">
          <ac:chgData name="Sichao Zhang" userId="baca463c2301c347" providerId="LiveId" clId="{B8C72674-2834-4EBB-8F39-189E65D49DC4}" dt="2019-01-23T17:23:42.024" v="298" actId="478"/>
          <ac:cxnSpMkLst>
            <pc:docMk/>
            <pc:sldMk cId="2282311516" sldId="256"/>
            <ac:cxnSpMk id="37" creationId="{D9C29971-8342-4359-8404-7D934C8D1B10}"/>
          </ac:cxnSpMkLst>
        </pc:cxnChg>
        <pc:cxnChg chg="add mod">
          <ac:chgData name="Sichao Zhang" userId="baca463c2301c347" providerId="LiveId" clId="{B8C72674-2834-4EBB-8F39-189E65D49DC4}" dt="2019-01-23T17:33:37.726" v="437" actId="1076"/>
          <ac:cxnSpMkLst>
            <pc:docMk/>
            <pc:sldMk cId="2282311516" sldId="256"/>
            <ac:cxnSpMk id="41" creationId="{E766F19E-0079-4B6D-8DBA-A83D372C9CB7}"/>
          </ac:cxnSpMkLst>
        </pc:cxnChg>
        <pc:cxnChg chg="add mod">
          <ac:chgData name="Sichao Zhang" userId="baca463c2301c347" providerId="LiveId" clId="{B8C72674-2834-4EBB-8F39-189E65D49DC4}" dt="2019-01-23T17:34:23.884" v="441" actId="14100"/>
          <ac:cxnSpMkLst>
            <pc:docMk/>
            <pc:sldMk cId="2282311516" sldId="256"/>
            <ac:cxnSpMk id="42" creationId="{E1B381BA-F3DE-4455-8F84-0C41157E03F8}"/>
          </ac:cxnSpMkLst>
        </pc:cxnChg>
        <pc:cxnChg chg="add mod">
          <ac:chgData name="Sichao Zhang" userId="baca463c2301c347" providerId="LiveId" clId="{B8C72674-2834-4EBB-8F39-189E65D49DC4}" dt="2019-01-23T17:33:37.726" v="437" actId="1076"/>
          <ac:cxnSpMkLst>
            <pc:docMk/>
            <pc:sldMk cId="2282311516" sldId="256"/>
            <ac:cxnSpMk id="43" creationId="{A1C213EC-B28E-48ED-9F26-0A98B08EA29A}"/>
          </ac:cxnSpMkLst>
        </pc:cxnChg>
        <pc:cxnChg chg="add mod">
          <ac:chgData name="Sichao Zhang" userId="baca463c2301c347" providerId="LiveId" clId="{B8C72674-2834-4EBB-8F39-189E65D49DC4}" dt="2019-01-23T17:24:27.899" v="309" actId="208"/>
          <ac:cxnSpMkLst>
            <pc:docMk/>
            <pc:sldMk cId="2282311516" sldId="256"/>
            <ac:cxnSpMk id="46" creationId="{9FE81B0F-B79D-4AB2-807B-5D08615E56FC}"/>
          </ac:cxnSpMkLst>
        </pc:cxnChg>
        <pc:cxnChg chg="add mod">
          <ac:chgData name="Sichao Zhang" userId="baca463c2301c347" providerId="LiveId" clId="{B8C72674-2834-4EBB-8F39-189E65D49DC4}" dt="2019-01-23T17:33:37.726" v="437" actId="1076"/>
          <ac:cxnSpMkLst>
            <pc:docMk/>
            <pc:sldMk cId="2282311516" sldId="256"/>
            <ac:cxnSpMk id="56" creationId="{300E0252-50A0-4681-94F4-9CB7098A84D8}"/>
          </ac:cxnSpMkLst>
        </pc:cxnChg>
        <pc:cxnChg chg="add mod">
          <ac:chgData name="Sichao Zhang" userId="baca463c2301c347" providerId="LiveId" clId="{B8C72674-2834-4EBB-8F39-189E65D49DC4}" dt="2019-01-23T19:13:35.012" v="954" actId="1582"/>
          <ac:cxnSpMkLst>
            <pc:docMk/>
            <pc:sldMk cId="2282311516" sldId="256"/>
            <ac:cxnSpMk id="74" creationId="{637A6C55-6934-496C-B421-62B156A32A39}"/>
          </ac:cxnSpMkLst>
        </pc:cxnChg>
      </pc:sldChg>
      <pc:sldChg chg="addSp delSp modSp add">
        <pc:chgData name="Sichao Zhang" userId="baca463c2301c347" providerId="LiveId" clId="{B8C72674-2834-4EBB-8F39-189E65D49DC4}" dt="2019-01-25T18:05:10.182" v="4348" actId="478"/>
        <pc:sldMkLst>
          <pc:docMk/>
          <pc:sldMk cId="2803719382" sldId="261"/>
        </pc:sldMkLst>
        <pc:spChg chg="del">
          <ac:chgData name="Sichao Zhang" userId="baca463c2301c347" providerId="LiveId" clId="{B8C72674-2834-4EBB-8F39-189E65D49DC4}" dt="2019-01-23T20:49:54.745" v="957" actId="478"/>
          <ac:spMkLst>
            <pc:docMk/>
            <pc:sldMk cId="2803719382" sldId="261"/>
            <ac:spMk id="2" creationId="{005E21A0-3D57-4DE6-8CDD-7B2CA53D16A2}"/>
          </ac:spMkLst>
        </pc:spChg>
        <pc:spChg chg="del">
          <ac:chgData name="Sichao Zhang" userId="baca463c2301c347" providerId="LiveId" clId="{B8C72674-2834-4EBB-8F39-189E65D49DC4}" dt="2019-01-23T20:49:51.273" v="956" actId="478"/>
          <ac:spMkLst>
            <pc:docMk/>
            <pc:sldMk cId="2803719382" sldId="261"/>
            <ac:spMk id="3" creationId="{537C8A00-A30B-4C9A-A85B-DE39E4C5D355}"/>
          </ac:spMkLst>
        </pc:spChg>
        <pc:spChg chg="add mod">
          <ac:chgData name="Sichao Zhang" userId="baca463c2301c347" providerId="LiveId" clId="{B8C72674-2834-4EBB-8F39-189E65D49DC4}" dt="2019-01-23T21:19:39.116" v="992" actId="20577"/>
          <ac:spMkLst>
            <pc:docMk/>
            <pc:sldMk cId="2803719382" sldId="261"/>
            <ac:spMk id="5" creationId="{CE6CC76A-3EA7-47A3-A9AB-E74E98D97090}"/>
          </ac:spMkLst>
        </pc:spChg>
        <pc:spChg chg="add mod">
          <ac:chgData name="Sichao Zhang" userId="baca463c2301c347" providerId="LiveId" clId="{B8C72674-2834-4EBB-8F39-189E65D49DC4}" dt="2019-01-24T21:00:44.904" v="2398" actId="1076"/>
          <ac:spMkLst>
            <pc:docMk/>
            <pc:sldMk cId="2803719382" sldId="261"/>
            <ac:spMk id="6" creationId="{A5E227D9-CFBE-4B83-8E5A-67AEF74050DF}"/>
          </ac:spMkLst>
        </pc:spChg>
        <pc:spChg chg="add del mod">
          <ac:chgData name="Sichao Zhang" userId="baca463c2301c347" providerId="LiveId" clId="{B8C72674-2834-4EBB-8F39-189E65D49DC4}" dt="2019-01-24T17:12:16.983" v="1136" actId="478"/>
          <ac:spMkLst>
            <pc:docMk/>
            <pc:sldMk cId="2803719382" sldId="261"/>
            <ac:spMk id="8" creationId="{B99940EA-F785-4A30-9544-745B34B07C54}"/>
          </ac:spMkLst>
        </pc:spChg>
        <pc:spChg chg="add mod">
          <ac:chgData name="Sichao Zhang" userId="baca463c2301c347" providerId="LiveId" clId="{B8C72674-2834-4EBB-8F39-189E65D49DC4}" dt="2019-01-24T21:00:44.904" v="2398" actId="1076"/>
          <ac:spMkLst>
            <pc:docMk/>
            <pc:sldMk cId="2803719382" sldId="261"/>
            <ac:spMk id="9" creationId="{FD7629AB-4F7C-4AAF-8335-153CE6E64B05}"/>
          </ac:spMkLst>
        </pc:spChg>
        <pc:spChg chg="add del mod">
          <ac:chgData name="Sichao Zhang" userId="baca463c2301c347" providerId="LiveId" clId="{B8C72674-2834-4EBB-8F39-189E65D49DC4}" dt="2019-01-24T17:23:53.323" v="1261" actId="478"/>
          <ac:spMkLst>
            <pc:docMk/>
            <pc:sldMk cId="2803719382" sldId="261"/>
            <ac:spMk id="10" creationId="{B3AD58F1-E24D-4ABC-A46F-D0230ABA2CB5}"/>
          </ac:spMkLst>
        </pc:spChg>
        <pc:spChg chg="add mod">
          <ac:chgData name="Sichao Zhang" userId="baca463c2301c347" providerId="LiveId" clId="{B8C72674-2834-4EBB-8F39-189E65D49DC4}" dt="2019-01-24T17:23:57.138" v="1263" actId="571"/>
          <ac:spMkLst>
            <pc:docMk/>
            <pc:sldMk cId="2803719382" sldId="261"/>
            <ac:spMk id="11" creationId="{34B593B8-033C-4688-88FC-0EA07CBF7DCD}"/>
          </ac:spMkLst>
        </pc:spChg>
        <pc:spChg chg="add del mod">
          <ac:chgData name="Sichao Zhang" userId="baca463c2301c347" providerId="LiveId" clId="{B8C72674-2834-4EBB-8F39-189E65D49DC4}" dt="2019-01-24T17:24:17.271" v="1267" actId="478"/>
          <ac:spMkLst>
            <pc:docMk/>
            <pc:sldMk cId="2803719382" sldId="261"/>
            <ac:spMk id="12" creationId="{3FB73A65-37ED-40BD-B574-D1F2C1E3757E}"/>
          </ac:spMkLst>
        </pc:spChg>
        <pc:spChg chg="add mod">
          <ac:chgData name="Sichao Zhang" userId="baca463c2301c347" providerId="LiveId" clId="{B8C72674-2834-4EBB-8F39-189E65D49DC4}" dt="2019-01-24T21:00:44.904" v="2398" actId="1076"/>
          <ac:spMkLst>
            <pc:docMk/>
            <pc:sldMk cId="2803719382" sldId="261"/>
            <ac:spMk id="13" creationId="{E892EE51-3462-4BF5-893A-A5EFB5EEB01D}"/>
          </ac:spMkLst>
        </pc:spChg>
        <pc:spChg chg="add mod">
          <ac:chgData name="Sichao Zhang" userId="baca463c2301c347" providerId="LiveId" clId="{B8C72674-2834-4EBB-8F39-189E65D49DC4}" dt="2019-01-24T21:00:44.904" v="2398" actId="1076"/>
          <ac:spMkLst>
            <pc:docMk/>
            <pc:sldMk cId="2803719382" sldId="261"/>
            <ac:spMk id="14" creationId="{CAFD6AAF-175C-4378-94BA-833364A252FC}"/>
          </ac:spMkLst>
        </pc:spChg>
        <pc:spChg chg="add del mod">
          <ac:chgData name="Sichao Zhang" userId="baca463c2301c347" providerId="LiveId" clId="{B8C72674-2834-4EBB-8F39-189E65D49DC4}" dt="2019-01-24T18:26:23.939" v="1329" actId="478"/>
          <ac:spMkLst>
            <pc:docMk/>
            <pc:sldMk cId="2803719382" sldId="261"/>
            <ac:spMk id="15" creationId="{92970B69-DE29-4092-A642-0FAB64258EE2}"/>
          </ac:spMkLst>
        </pc:spChg>
        <pc:spChg chg="add mod">
          <ac:chgData name="Sichao Zhang" userId="baca463c2301c347" providerId="LiveId" clId="{B8C72674-2834-4EBB-8F39-189E65D49DC4}" dt="2019-01-24T21:39:07.780" v="2748" actId="1582"/>
          <ac:spMkLst>
            <pc:docMk/>
            <pc:sldMk cId="2803719382" sldId="261"/>
            <ac:spMk id="16" creationId="{5908DE48-574E-4F1D-8901-61DBBC0A74CB}"/>
          </ac:spMkLst>
        </pc:spChg>
        <pc:spChg chg="add mod">
          <ac:chgData name="Sichao Zhang" userId="baca463c2301c347" providerId="LiveId" clId="{B8C72674-2834-4EBB-8F39-189E65D49DC4}" dt="2019-01-24T21:39:07.780" v="2748" actId="1582"/>
          <ac:spMkLst>
            <pc:docMk/>
            <pc:sldMk cId="2803719382" sldId="261"/>
            <ac:spMk id="17" creationId="{CC4072DD-B002-48DB-9C53-59C8266DF072}"/>
          </ac:spMkLst>
        </pc:spChg>
        <pc:spChg chg="add del mod">
          <ac:chgData name="Sichao Zhang" userId="baca463c2301c347" providerId="LiveId" clId="{B8C72674-2834-4EBB-8F39-189E65D49DC4}" dt="2019-01-25T18:05:08.901" v="4347" actId="478"/>
          <ac:spMkLst>
            <pc:docMk/>
            <pc:sldMk cId="2803719382" sldId="261"/>
            <ac:spMk id="18" creationId="{B30322BB-5FC9-4C40-AD67-883293D1CA55}"/>
          </ac:spMkLst>
        </pc:spChg>
        <pc:spChg chg="add del mod">
          <ac:chgData name="Sichao Zhang" userId="baca463c2301c347" providerId="LiveId" clId="{B8C72674-2834-4EBB-8F39-189E65D49DC4}" dt="2019-01-25T18:05:10.182" v="4348" actId="478"/>
          <ac:spMkLst>
            <pc:docMk/>
            <pc:sldMk cId="2803719382" sldId="261"/>
            <ac:spMk id="19" creationId="{FBA3B5EA-F8E6-401F-87EC-C78239B30542}"/>
          </ac:spMkLst>
        </pc:spChg>
        <pc:spChg chg="add mod">
          <ac:chgData name="Sichao Zhang" userId="baca463c2301c347" providerId="LiveId" clId="{B8C72674-2834-4EBB-8F39-189E65D49DC4}" dt="2019-01-24T20:29:10.622" v="2248" actId="1076"/>
          <ac:spMkLst>
            <pc:docMk/>
            <pc:sldMk cId="2803719382" sldId="261"/>
            <ac:spMk id="20" creationId="{12437BE7-D189-4854-AC54-CCECD3DAC0D4}"/>
          </ac:spMkLst>
        </pc:spChg>
        <pc:picChg chg="add mod">
          <ac:chgData name="Sichao Zhang" userId="baca463c2301c347" providerId="LiveId" clId="{B8C72674-2834-4EBB-8F39-189E65D49DC4}" dt="2019-01-24T18:28:47.675" v="1359" actId="1076"/>
          <ac:picMkLst>
            <pc:docMk/>
            <pc:sldMk cId="2803719382" sldId="261"/>
            <ac:picMk id="4" creationId="{FF8C3CDC-BB09-4ABF-9C4E-9E1635185B5E}"/>
          </ac:picMkLst>
        </pc:picChg>
        <pc:picChg chg="add del mod">
          <ac:chgData name="Sichao Zhang" userId="baca463c2301c347" providerId="LiveId" clId="{B8C72674-2834-4EBB-8F39-189E65D49DC4}" dt="2019-01-24T17:12:05.288" v="1133" actId="478"/>
          <ac:picMkLst>
            <pc:docMk/>
            <pc:sldMk cId="2803719382" sldId="261"/>
            <ac:picMk id="7" creationId="{A286F5F6-9E1F-4D85-9108-698DF5B6776F}"/>
          </ac:picMkLst>
        </pc:picChg>
        <pc:picChg chg="add del mod">
          <ac:chgData name="Sichao Zhang" userId="baca463c2301c347" providerId="LiveId" clId="{B8C72674-2834-4EBB-8F39-189E65D49DC4}" dt="2019-01-25T18:05:03.837" v="4346" actId="478"/>
          <ac:picMkLst>
            <pc:docMk/>
            <pc:sldMk cId="2803719382" sldId="261"/>
            <ac:picMk id="21" creationId="{08FE8A8C-75A3-46E5-8139-8443F3F87F47}"/>
          </ac:picMkLst>
        </pc:picChg>
      </pc:sldChg>
      <pc:sldChg chg="addSp delSp modSp add">
        <pc:chgData name="Sichao Zhang" userId="baca463c2301c347" providerId="LiveId" clId="{B8C72674-2834-4EBB-8F39-189E65D49DC4}" dt="2019-01-24T21:23:37.518" v="2730" actId="14100"/>
        <pc:sldMkLst>
          <pc:docMk/>
          <pc:sldMk cId="251140085" sldId="262"/>
        </pc:sldMkLst>
        <pc:spChg chg="del">
          <ac:chgData name="Sichao Zhang" userId="baca463c2301c347" providerId="LiveId" clId="{B8C72674-2834-4EBB-8F39-189E65D49DC4}" dt="2019-01-24T17:11:55.270" v="1130" actId="478"/>
          <ac:spMkLst>
            <pc:docMk/>
            <pc:sldMk cId="251140085" sldId="262"/>
            <ac:spMk id="2" creationId="{CBE2C640-F55E-49C6-834B-D9CBD91AFA45}"/>
          </ac:spMkLst>
        </pc:spChg>
        <pc:spChg chg="del">
          <ac:chgData name="Sichao Zhang" userId="baca463c2301c347" providerId="LiveId" clId="{B8C72674-2834-4EBB-8F39-189E65D49DC4}" dt="2019-01-24T17:11:56.886" v="1131" actId="478"/>
          <ac:spMkLst>
            <pc:docMk/>
            <pc:sldMk cId="251140085" sldId="262"/>
            <ac:spMk id="3" creationId="{5A0A6670-AD4D-4BF4-9A03-B3BCE0018473}"/>
          </ac:spMkLst>
        </pc:spChg>
        <pc:spChg chg="add del">
          <ac:chgData name="Sichao Zhang" userId="baca463c2301c347" providerId="LiveId" clId="{B8C72674-2834-4EBB-8F39-189E65D49DC4}" dt="2019-01-24T19:47:17.511" v="1666"/>
          <ac:spMkLst>
            <pc:docMk/>
            <pc:sldMk cId="251140085" sldId="262"/>
            <ac:spMk id="5" creationId="{C20C0AA9-7F12-4383-8A79-6DD40C44073E}"/>
          </ac:spMkLst>
        </pc:spChg>
        <pc:spChg chg="add mod">
          <ac:chgData name="Sichao Zhang" userId="baca463c2301c347" providerId="LiveId" clId="{B8C72674-2834-4EBB-8F39-189E65D49DC4}" dt="2019-01-24T19:15:05.074" v="1629" actId="20577"/>
          <ac:spMkLst>
            <pc:docMk/>
            <pc:sldMk cId="251140085" sldId="262"/>
            <ac:spMk id="6" creationId="{D2763254-FE8A-46B4-8CB1-AF5CDC2BDE17}"/>
          </ac:spMkLst>
        </pc:spChg>
        <pc:spChg chg="add mod">
          <ac:chgData name="Sichao Zhang" userId="baca463c2301c347" providerId="LiveId" clId="{B8C72674-2834-4EBB-8F39-189E65D49DC4}" dt="2019-01-24T20:03:03.652" v="1950" actId="1076"/>
          <ac:spMkLst>
            <pc:docMk/>
            <pc:sldMk cId="251140085" sldId="262"/>
            <ac:spMk id="16" creationId="{A040F871-96C3-420A-B986-F618BAFCD95E}"/>
          </ac:spMkLst>
        </pc:spChg>
        <pc:spChg chg="add mod">
          <ac:chgData name="Sichao Zhang" userId="baca463c2301c347" providerId="LiveId" clId="{B8C72674-2834-4EBB-8F39-189E65D49DC4}" dt="2019-01-24T20:03:03.652" v="1950" actId="1076"/>
          <ac:spMkLst>
            <pc:docMk/>
            <pc:sldMk cId="251140085" sldId="262"/>
            <ac:spMk id="17" creationId="{FA7CE7CA-19F2-4DFF-992F-E24605A66AC7}"/>
          </ac:spMkLst>
        </pc:spChg>
        <pc:spChg chg="add mod">
          <ac:chgData name="Sichao Zhang" userId="baca463c2301c347" providerId="LiveId" clId="{B8C72674-2834-4EBB-8F39-189E65D49DC4}" dt="2019-01-24T19:52:19.780" v="1780" actId="571"/>
          <ac:spMkLst>
            <pc:docMk/>
            <pc:sldMk cId="251140085" sldId="262"/>
            <ac:spMk id="19" creationId="{CA837BB7-0F92-4704-99D0-F863BE8CD188}"/>
          </ac:spMkLst>
        </pc:spChg>
        <pc:spChg chg="add mod">
          <ac:chgData name="Sichao Zhang" userId="baca463c2301c347" providerId="LiveId" clId="{B8C72674-2834-4EBB-8F39-189E65D49DC4}" dt="2019-01-24T21:23:03.902" v="2699" actId="1076"/>
          <ac:spMkLst>
            <pc:docMk/>
            <pc:sldMk cId="251140085" sldId="262"/>
            <ac:spMk id="20" creationId="{9CAC9D7B-C749-4AEB-88A4-D2F1A98F43B7}"/>
          </ac:spMkLst>
        </pc:spChg>
        <pc:spChg chg="add mod">
          <ac:chgData name="Sichao Zhang" userId="baca463c2301c347" providerId="LiveId" clId="{B8C72674-2834-4EBB-8F39-189E65D49DC4}" dt="2019-01-24T21:23:37.518" v="2730" actId="14100"/>
          <ac:spMkLst>
            <pc:docMk/>
            <pc:sldMk cId="251140085" sldId="262"/>
            <ac:spMk id="21" creationId="{60E160B1-78B8-48CD-8830-28A8DC51609C}"/>
          </ac:spMkLst>
        </pc:spChg>
        <pc:spChg chg="add mod">
          <ac:chgData name="Sichao Zhang" userId="baca463c2301c347" providerId="LiveId" clId="{B8C72674-2834-4EBB-8F39-189E65D49DC4}" dt="2019-01-24T21:22:47.815" v="2694" actId="1076"/>
          <ac:spMkLst>
            <pc:docMk/>
            <pc:sldMk cId="251140085" sldId="262"/>
            <ac:spMk id="22" creationId="{D3AAD8B5-0515-4FFA-9160-D132F3B697B7}"/>
          </ac:spMkLst>
        </pc:spChg>
        <pc:picChg chg="add del mod">
          <ac:chgData name="Sichao Zhang" userId="baca463c2301c347" providerId="LiveId" clId="{B8C72674-2834-4EBB-8F39-189E65D49DC4}" dt="2019-01-24T19:47:17.511" v="1666"/>
          <ac:picMkLst>
            <pc:docMk/>
            <pc:sldMk cId="251140085" sldId="262"/>
            <ac:picMk id="4" creationId="{5BB48724-475B-4554-92AA-50CD46AB1659}"/>
          </ac:picMkLst>
        </pc:picChg>
        <pc:picChg chg="add mod">
          <ac:chgData name="Sichao Zhang" userId="baca463c2301c347" providerId="LiveId" clId="{B8C72674-2834-4EBB-8F39-189E65D49DC4}" dt="2019-01-24T21:23:14.244" v="2703" actId="1076"/>
          <ac:picMkLst>
            <pc:docMk/>
            <pc:sldMk cId="251140085" sldId="262"/>
            <ac:picMk id="7" creationId="{7E57ACE0-9693-4607-8E3F-ADB6889F4D6E}"/>
          </ac:picMkLst>
        </pc:picChg>
        <pc:picChg chg="add del mod">
          <ac:chgData name="Sichao Zhang" userId="baca463c2301c347" providerId="LiveId" clId="{B8C72674-2834-4EBB-8F39-189E65D49DC4}" dt="2019-01-24T19:33:34.823" v="1641" actId="478"/>
          <ac:picMkLst>
            <pc:docMk/>
            <pc:sldMk cId="251140085" sldId="262"/>
            <ac:picMk id="8" creationId="{DC6CAF71-4199-4B8E-93F7-010308B377E9}"/>
          </ac:picMkLst>
        </pc:picChg>
        <pc:picChg chg="add mod">
          <ac:chgData name="Sichao Zhang" userId="baca463c2301c347" providerId="LiveId" clId="{B8C72674-2834-4EBB-8F39-189E65D49DC4}" dt="2019-01-24T21:22:55.839" v="2696" actId="1076"/>
          <ac:picMkLst>
            <pc:docMk/>
            <pc:sldMk cId="251140085" sldId="262"/>
            <ac:picMk id="9" creationId="{1DF3A964-5C54-4FCA-BEC4-657B8D5DB932}"/>
          </ac:picMkLst>
        </pc:picChg>
        <pc:picChg chg="add mod">
          <ac:chgData name="Sichao Zhang" userId="baca463c2301c347" providerId="LiveId" clId="{B8C72674-2834-4EBB-8F39-189E65D49DC4}" dt="2019-01-24T20:03:03.652" v="1950" actId="1076"/>
          <ac:picMkLst>
            <pc:docMk/>
            <pc:sldMk cId="251140085" sldId="262"/>
            <ac:picMk id="10" creationId="{F2201577-845F-45FE-A772-9A59BF374656}"/>
          </ac:picMkLst>
        </pc:picChg>
        <pc:picChg chg="add mod">
          <ac:chgData name="Sichao Zhang" userId="baca463c2301c347" providerId="LiveId" clId="{B8C72674-2834-4EBB-8F39-189E65D49DC4}" dt="2019-01-24T21:23:08.435" v="2701" actId="1076"/>
          <ac:picMkLst>
            <pc:docMk/>
            <pc:sldMk cId="251140085" sldId="262"/>
            <ac:picMk id="11" creationId="{A648EE4B-FEB6-4AD1-8926-C524D91DA503}"/>
          </ac:picMkLst>
        </pc:picChg>
        <pc:picChg chg="add mod">
          <ac:chgData name="Sichao Zhang" userId="baca463c2301c347" providerId="LiveId" clId="{B8C72674-2834-4EBB-8F39-189E65D49DC4}" dt="2019-01-24T19:49:40.668" v="1678" actId="571"/>
          <ac:picMkLst>
            <pc:docMk/>
            <pc:sldMk cId="251140085" sldId="262"/>
            <ac:picMk id="12" creationId="{C671A667-88A0-490D-B46D-96BA7628EA41}"/>
          </ac:picMkLst>
        </pc:picChg>
        <pc:picChg chg="add mod">
          <ac:chgData name="Sichao Zhang" userId="baca463c2301c347" providerId="LiveId" clId="{B8C72674-2834-4EBB-8F39-189E65D49DC4}" dt="2019-01-24T19:49:40.668" v="1678" actId="571"/>
          <ac:picMkLst>
            <pc:docMk/>
            <pc:sldMk cId="251140085" sldId="262"/>
            <ac:picMk id="13" creationId="{D5A0F1AA-8102-4C7D-AC1C-30A69D04602D}"/>
          </ac:picMkLst>
        </pc:picChg>
        <pc:picChg chg="add mod">
          <ac:chgData name="Sichao Zhang" userId="baca463c2301c347" providerId="LiveId" clId="{B8C72674-2834-4EBB-8F39-189E65D49DC4}" dt="2019-01-24T19:49:40.668" v="1678" actId="571"/>
          <ac:picMkLst>
            <pc:docMk/>
            <pc:sldMk cId="251140085" sldId="262"/>
            <ac:picMk id="14" creationId="{71E0B399-C771-4EF9-8412-404CC7F98E62}"/>
          </ac:picMkLst>
        </pc:picChg>
        <pc:picChg chg="add mod">
          <ac:chgData name="Sichao Zhang" userId="baca463c2301c347" providerId="LiveId" clId="{B8C72674-2834-4EBB-8F39-189E65D49DC4}" dt="2019-01-24T19:49:40.668" v="1678" actId="571"/>
          <ac:picMkLst>
            <pc:docMk/>
            <pc:sldMk cId="251140085" sldId="262"/>
            <ac:picMk id="15" creationId="{688606C2-7E86-45DD-8CC7-CA13FE149CF5}"/>
          </ac:picMkLst>
        </pc:picChg>
        <pc:picChg chg="add mod">
          <ac:chgData name="Sichao Zhang" userId="baca463c2301c347" providerId="LiveId" clId="{B8C72674-2834-4EBB-8F39-189E65D49DC4}" dt="2019-01-24T19:52:19.780" v="1780" actId="571"/>
          <ac:picMkLst>
            <pc:docMk/>
            <pc:sldMk cId="251140085" sldId="262"/>
            <ac:picMk id="18" creationId="{56B29539-B878-4317-84A8-08A8D1DE6147}"/>
          </ac:picMkLst>
        </pc:picChg>
      </pc:sldChg>
      <pc:sldChg chg="addSp delSp modSp add">
        <pc:chgData name="Sichao Zhang" userId="baca463c2301c347" providerId="LiveId" clId="{B8C72674-2834-4EBB-8F39-189E65D49DC4}" dt="2019-01-24T21:20:53.908" v="2583" actId="1076"/>
        <pc:sldMkLst>
          <pc:docMk/>
          <pc:sldMk cId="1662400544" sldId="263"/>
        </pc:sldMkLst>
        <pc:spChg chg="del">
          <ac:chgData name="Sichao Zhang" userId="baca463c2301c347" providerId="LiveId" clId="{B8C72674-2834-4EBB-8F39-189E65D49DC4}" dt="2019-01-24T19:47:22.558" v="1669" actId="478"/>
          <ac:spMkLst>
            <pc:docMk/>
            <pc:sldMk cId="1662400544" sldId="263"/>
            <ac:spMk id="2" creationId="{A3002B33-1097-4EE7-B4B2-4293FDE48CF8}"/>
          </ac:spMkLst>
        </pc:spChg>
        <pc:spChg chg="del">
          <ac:chgData name="Sichao Zhang" userId="baca463c2301c347" providerId="LiveId" clId="{B8C72674-2834-4EBB-8F39-189E65D49DC4}" dt="2019-01-24T19:47:21.073" v="1668" actId="478"/>
          <ac:spMkLst>
            <pc:docMk/>
            <pc:sldMk cId="1662400544" sldId="263"/>
            <ac:spMk id="3" creationId="{B72E4293-F698-4829-B595-AB051C081BC9}"/>
          </ac:spMkLst>
        </pc:spChg>
        <pc:spChg chg="add del">
          <ac:chgData name="Sichao Zhang" userId="baca463c2301c347" providerId="LiveId" clId="{B8C72674-2834-4EBB-8F39-189E65D49DC4}" dt="2019-01-24T20:37:06.924" v="2357"/>
          <ac:spMkLst>
            <pc:docMk/>
            <pc:sldMk cId="1662400544" sldId="263"/>
            <ac:spMk id="5" creationId="{A2500D14-0D0E-477B-AD30-40C67E284AEA}"/>
          </ac:spMkLst>
        </pc:spChg>
        <pc:spChg chg="add">
          <ac:chgData name="Sichao Zhang" userId="baca463c2301c347" providerId="LiveId" clId="{B8C72674-2834-4EBB-8F39-189E65D49DC4}" dt="2019-01-24T20:05:39.950" v="1952"/>
          <ac:spMkLst>
            <pc:docMk/>
            <pc:sldMk cId="1662400544" sldId="263"/>
            <ac:spMk id="6" creationId="{A26B946B-5465-4C72-AB43-F377D59DD2C8}"/>
          </ac:spMkLst>
        </pc:spChg>
        <pc:spChg chg="add mod">
          <ac:chgData name="Sichao Zhang" userId="baca463c2301c347" providerId="LiveId" clId="{B8C72674-2834-4EBB-8F39-189E65D49DC4}" dt="2019-01-24T21:08:10.073" v="2430" actId="1076"/>
          <ac:spMkLst>
            <pc:docMk/>
            <pc:sldMk cId="1662400544" sldId="263"/>
            <ac:spMk id="7" creationId="{2965C13A-7468-4F13-8061-C88BAB2E26B1}"/>
          </ac:spMkLst>
        </pc:spChg>
        <pc:spChg chg="add mod">
          <ac:chgData name="Sichao Zhang" userId="baca463c2301c347" providerId="LiveId" clId="{B8C72674-2834-4EBB-8F39-189E65D49DC4}" dt="2019-01-24T21:08:10.073" v="2430" actId="1076"/>
          <ac:spMkLst>
            <pc:docMk/>
            <pc:sldMk cId="1662400544" sldId="263"/>
            <ac:spMk id="8" creationId="{C7D09493-7C83-4F9B-AD4D-B750953FE674}"/>
          </ac:spMkLst>
        </pc:spChg>
        <pc:spChg chg="add mod">
          <ac:chgData name="Sichao Zhang" userId="baca463c2301c347" providerId="LiveId" clId="{B8C72674-2834-4EBB-8F39-189E65D49DC4}" dt="2019-01-24T21:08:10.073" v="2430" actId="1076"/>
          <ac:spMkLst>
            <pc:docMk/>
            <pc:sldMk cId="1662400544" sldId="263"/>
            <ac:spMk id="9" creationId="{820DF3C2-E1A4-40A1-B569-83F91794E1D0}"/>
          </ac:spMkLst>
        </pc:spChg>
        <pc:spChg chg="add mod">
          <ac:chgData name="Sichao Zhang" userId="baca463c2301c347" providerId="LiveId" clId="{B8C72674-2834-4EBB-8F39-189E65D49DC4}" dt="2019-01-24T21:08:10.073" v="2430" actId="1076"/>
          <ac:spMkLst>
            <pc:docMk/>
            <pc:sldMk cId="1662400544" sldId="263"/>
            <ac:spMk id="10" creationId="{2D12C577-B58A-41AA-889E-DE4662C54B04}"/>
          </ac:spMkLst>
        </pc:spChg>
        <pc:spChg chg="add mod">
          <ac:chgData name="Sichao Zhang" userId="baca463c2301c347" providerId="LiveId" clId="{B8C72674-2834-4EBB-8F39-189E65D49DC4}" dt="2019-01-24T21:08:10.073" v="2430" actId="1076"/>
          <ac:spMkLst>
            <pc:docMk/>
            <pc:sldMk cId="1662400544" sldId="263"/>
            <ac:spMk id="11" creationId="{56AF4852-A693-45F8-9FE0-FF89B39C1DB4}"/>
          </ac:spMkLst>
        </pc:spChg>
        <pc:spChg chg="add del mod">
          <ac:chgData name="Sichao Zhang" userId="baca463c2301c347" providerId="LiveId" clId="{B8C72674-2834-4EBB-8F39-189E65D49DC4}" dt="2019-01-24T20:55:46.609" v="2385"/>
          <ac:spMkLst>
            <pc:docMk/>
            <pc:sldMk cId="1662400544" sldId="263"/>
            <ac:spMk id="12" creationId="{08D53D5A-74EA-48A1-8648-734B39D145AC}"/>
          </ac:spMkLst>
        </pc:spChg>
        <pc:spChg chg="add del mod">
          <ac:chgData name="Sichao Zhang" userId="baca463c2301c347" providerId="LiveId" clId="{B8C72674-2834-4EBB-8F39-189E65D49DC4}" dt="2019-01-24T20:55:46.609" v="2385"/>
          <ac:spMkLst>
            <pc:docMk/>
            <pc:sldMk cId="1662400544" sldId="263"/>
            <ac:spMk id="13" creationId="{CC78BB84-9EA6-4CE8-B04B-4AC2F6B516B7}"/>
          </ac:spMkLst>
        </pc:spChg>
        <pc:spChg chg="add del mod">
          <ac:chgData name="Sichao Zhang" userId="baca463c2301c347" providerId="LiveId" clId="{B8C72674-2834-4EBB-8F39-189E65D49DC4}" dt="2019-01-24T20:55:46.609" v="2385"/>
          <ac:spMkLst>
            <pc:docMk/>
            <pc:sldMk cId="1662400544" sldId="263"/>
            <ac:spMk id="14" creationId="{D4C63F48-6DDA-4202-94CF-8D431CE4C5AF}"/>
          </ac:spMkLst>
        </pc:spChg>
        <pc:spChg chg="add del mod">
          <ac:chgData name="Sichao Zhang" userId="baca463c2301c347" providerId="LiveId" clId="{B8C72674-2834-4EBB-8F39-189E65D49DC4}" dt="2019-01-24T20:55:46.609" v="2385"/>
          <ac:spMkLst>
            <pc:docMk/>
            <pc:sldMk cId="1662400544" sldId="263"/>
            <ac:spMk id="15" creationId="{1EFF40BC-FF76-4849-9FC0-FEF70D4FD9F4}"/>
          </ac:spMkLst>
        </pc:spChg>
        <pc:spChg chg="add mod">
          <ac:chgData name="Sichao Zhang" userId="baca463c2301c347" providerId="LiveId" clId="{B8C72674-2834-4EBB-8F39-189E65D49DC4}" dt="2019-01-24T20:39:25.729" v="2375" actId="571"/>
          <ac:spMkLst>
            <pc:docMk/>
            <pc:sldMk cId="1662400544" sldId="263"/>
            <ac:spMk id="16" creationId="{C9D8B8A3-BE77-4673-AFDD-DA0A8A49F5EF}"/>
          </ac:spMkLst>
        </pc:spChg>
        <pc:spChg chg="add mod">
          <ac:chgData name="Sichao Zhang" userId="baca463c2301c347" providerId="LiveId" clId="{B8C72674-2834-4EBB-8F39-189E65D49DC4}" dt="2019-01-24T20:39:25.729" v="2375" actId="571"/>
          <ac:spMkLst>
            <pc:docMk/>
            <pc:sldMk cId="1662400544" sldId="263"/>
            <ac:spMk id="17" creationId="{C2279509-F843-406D-9402-58F9F8DB5720}"/>
          </ac:spMkLst>
        </pc:spChg>
        <pc:spChg chg="add mod">
          <ac:chgData name="Sichao Zhang" userId="baca463c2301c347" providerId="LiveId" clId="{B8C72674-2834-4EBB-8F39-189E65D49DC4}" dt="2019-01-24T20:39:25.729" v="2375" actId="571"/>
          <ac:spMkLst>
            <pc:docMk/>
            <pc:sldMk cId="1662400544" sldId="263"/>
            <ac:spMk id="18" creationId="{A74D6F81-4287-48A4-875F-B0C108BC964B}"/>
          </ac:spMkLst>
        </pc:spChg>
        <pc:spChg chg="add mod">
          <ac:chgData name="Sichao Zhang" userId="baca463c2301c347" providerId="LiveId" clId="{B8C72674-2834-4EBB-8F39-189E65D49DC4}" dt="2019-01-24T20:39:25.729" v="2375" actId="571"/>
          <ac:spMkLst>
            <pc:docMk/>
            <pc:sldMk cId="1662400544" sldId="263"/>
            <ac:spMk id="19" creationId="{F2053D24-4D26-4D9F-878E-E506350736C8}"/>
          </ac:spMkLst>
        </pc:spChg>
        <pc:spChg chg="add mod">
          <ac:chgData name="Sichao Zhang" userId="baca463c2301c347" providerId="LiveId" clId="{B8C72674-2834-4EBB-8F39-189E65D49DC4}" dt="2019-01-24T20:39:37.729" v="2377" actId="571"/>
          <ac:spMkLst>
            <pc:docMk/>
            <pc:sldMk cId="1662400544" sldId="263"/>
            <ac:spMk id="20" creationId="{02DE3CBE-824D-4548-BBD7-1A93B1BF2563}"/>
          </ac:spMkLst>
        </pc:spChg>
        <pc:spChg chg="add mod">
          <ac:chgData name="Sichao Zhang" userId="baca463c2301c347" providerId="LiveId" clId="{B8C72674-2834-4EBB-8F39-189E65D49DC4}" dt="2019-01-24T20:39:37.729" v="2377" actId="571"/>
          <ac:spMkLst>
            <pc:docMk/>
            <pc:sldMk cId="1662400544" sldId="263"/>
            <ac:spMk id="21" creationId="{43E48F1D-FF1F-4161-BEA5-F4759BB70B61}"/>
          </ac:spMkLst>
        </pc:spChg>
        <pc:spChg chg="add del mod">
          <ac:chgData name="Sichao Zhang" userId="baca463c2301c347" providerId="LiveId" clId="{B8C72674-2834-4EBB-8F39-189E65D49DC4}" dt="2019-01-24T20:55:46.609" v="2385"/>
          <ac:spMkLst>
            <pc:docMk/>
            <pc:sldMk cId="1662400544" sldId="263"/>
            <ac:spMk id="22" creationId="{1B9B9B25-17B9-49BE-9AD3-909BC94BF321}"/>
          </ac:spMkLst>
        </pc:spChg>
        <pc:spChg chg="add del mod">
          <ac:chgData name="Sichao Zhang" userId="baca463c2301c347" providerId="LiveId" clId="{B8C72674-2834-4EBB-8F39-189E65D49DC4}" dt="2019-01-24T20:55:46.609" v="2385"/>
          <ac:spMkLst>
            <pc:docMk/>
            <pc:sldMk cId="1662400544" sldId="263"/>
            <ac:spMk id="23" creationId="{5C91911D-28B8-4CFE-9B7D-57F95FA46139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24" creationId="{25808D64-7E3E-4877-B923-FEFC6B6EE8D2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25" creationId="{DF059CCB-40A4-45FB-8E3B-84E074D9BEE4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26" creationId="{387DD60C-502E-4315-AE44-A803A94BB07B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27" creationId="{E40B2D44-1ACE-46D8-87BF-8F7D27CE6A1B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28" creationId="{6858CC86-2B41-4739-BADB-EA51A6F948C6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29" creationId="{F29A3FE4-5292-4BE2-AEB0-E484168FC876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30" creationId="{D85B87A2-3C3A-4819-A10C-626B3C64777E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31" creationId="{9B8B74DF-CD98-4FAE-B8AF-129012DB50A8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32" creationId="{CB4997B4-CDE4-4C3F-A017-38EC9F259CA3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33" creationId="{C32FFCBE-7600-4CE1-BA1A-722062FD3A78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34" creationId="{C04BF817-C21D-4835-BF58-A8CB06FA8754}"/>
          </ac:spMkLst>
        </pc:spChg>
        <pc:spChg chg="add mod">
          <ac:chgData name="Sichao Zhang" userId="baca463c2301c347" providerId="LiveId" clId="{B8C72674-2834-4EBB-8F39-189E65D49DC4}" dt="2019-01-24T21:08:16.120" v="2431" actId="1076"/>
          <ac:spMkLst>
            <pc:docMk/>
            <pc:sldMk cId="1662400544" sldId="263"/>
            <ac:spMk id="35" creationId="{3CB14972-3C05-45DB-8CD6-884AA3D55C3C}"/>
          </ac:spMkLst>
        </pc:spChg>
        <pc:spChg chg="add mod">
          <ac:chgData name="Sichao Zhang" userId="baca463c2301c347" providerId="LiveId" clId="{B8C72674-2834-4EBB-8F39-189E65D49DC4}" dt="2019-01-24T21:20:53.908" v="2583" actId="1076"/>
          <ac:spMkLst>
            <pc:docMk/>
            <pc:sldMk cId="1662400544" sldId="263"/>
            <ac:spMk id="36" creationId="{A502ADBC-0AEB-436F-A029-B846E6C217A1}"/>
          </ac:spMkLst>
        </pc:spChg>
        <pc:picChg chg="add del">
          <ac:chgData name="Sichao Zhang" userId="baca463c2301c347" providerId="LiveId" clId="{B8C72674-2834-4EBB-8F39-189E65D49DC4}" dt="2019-01-24T20:37:06.924" v="2357"/>
          <ac:picMkLst>
            <pc:docMk/>
            <pc:sldMk cId="1662400544" sldId="263"/>
            <ac:picMk id="4" creationId="{B7873829-6419-49BE-9C56-EE4C2A09449D}"/>
          </ac:picMkLst>
        </pc:picChg>
      </pc:sldChg>
      <pc:sldChg chg="addSp delSp modSp add ord">
        <pc:chgData name="Sichao Zhang" userId="baca463c2301c347" providerId="LiveId" clId="{B8C72674-2834-4EBB-8F39-189E65D49DC4}" dt="2019-01-25T18:52:26.106" v="4946"/>
        <pc:sldMkLst>
          <pc:docMk/>
          <pc:sldMk cId="2696000156" sldId="264"/>
        </pc:sldMkLst>
        <pc:spChg chg="del">
          <ac:chgData name="Sichao Zhang" userId="baca463c2301c347" providerId="LiveId" clId="{B8C72674-2834-4EBB-8F39-189E65D49DC4}" dt="2019-01-24T20:37:15.981" v="2360" actId="478"/>
          <ac:spMkLst>
            <pc:docMk/>
            <pc:sldMk cId="2696000156" sldId="264"/>
            <ac:spMk id="2" creationId="{AD85AA5B-9F27-4E64-B68D-7B051E5E1828}"/>
          </ac:spMkLst>
        </pc:spChg>
        <pc:spChg chg="del">
          <ac:chgData name="Sichao Zhang" userId="baca463c2301c347" providerId="LiveId" clId="{B8C72674-2834-4EBB-8F39-189E65D49DC4}" dt="2019-01-24T20:37:12.356" v="2359" actId="478"/>
          <ac:spMkLst>
            <pc:docMk/>
            <pc:sldMk cId="2696000156" sldId="264"/>
            <ac:spMk id="3" creationId="{B249F93B-DC22-451C-B092-26ADADD68255}"/>
          </ac:spMkLst>
        </pc:spChg>
        <pc:spChg chg="add mod">
          <ac:chgData name="Sichao Zhang" userId="baca463c2301c347" providerId="LiveId" clId="{B8C72674-2834-4EBB-8F39-189E65D49DC4}" dt="2019-01-25T18:15:52.437" v="4578"/>
          <ac:spMkLst>
            <pc:docMk/>
            <pc:sldMk cId="2696000156" sldId="264"/>
            <ac:spMk id="5" creationId="{606D9C8B-C704-4892-8A6E-7EC73A28DA68}"/>
          </ac:spMkLst>
        </pc:spChg>
        <pc:spChg chg="add mod">
          <ac:chgData name="Sichao Zhang" userId="baca463c2301c347" providerId="LiveId" clId="{B8C72674-2834-4EBB-8F39-189E65D49DC4}" dt="2019-01-25T18:52:20.228" v="4945" actId="1076"/>
          <ac:spMkLst>
            <pc:docMk/>
            <pc:sldMk cId="2696000156" sldId="264"/>
            <ac:spMk id="7" creationId="{D7397C6D-2367-4A04-95F3-95A11A0F4DDE}"/>
          </ac:spMkLst>
        </pc:spChg>
        <pc:spChg chg="add mod">
          <ac:chgData name="Sichao Zhang" userId="baca463c2301c347" providerId="LiveId" clId="{B8C72674-2834-4EBB-8F39-189E65D49DC4}" dt="2019-01-25T18:52:20.228" v="4945" actId="1076"/>
          <ac:spMkLst>
            <pc:docMk/>
            <pc:sldMk cId="2696000156" sldId="264"/>
            <ac:spMk id="8" creationId="{ADDFB41D-A2CA-43B0-B9FA-CAF21F1CA89E}"/>
          </ac:spMkLst>
        </pc:spChg>
        <pc:spChg chg="add mod">
          <ac:chgData name="Sichao Zhang" userId="baca463c2301c347" providerId="LiveId" clId="{B8C72674-2834-4EBB-8F39-189E65D49DC4}" dt="2019-01-25T18:52:20.228" v="4945" actId="1076"/>
          <ac:spMkLst>
            <pc:docMk/>
            <pc:sldMk cId="2696000156" sldId="264"/>
            <ac:spMk id="9" creationId="{76E654A1-824E-4122-8CAB-2CDCE29AB027}"/>
          </ac:spMkLst>
        </pc:spChg>
        <pc:spChg chg="add mod">
          <ac:chgData name="Sichao Zhang" userId="baca463c2301c347" providerId="LiveId" clId="{B8C72674-2834-4EBB-8F39-189E65D49DC4}" dt="2019-01-25T18:19:38.080" v="4590" actId="571"/>
          <ac:spMkLst>
            <pc:docMk/>
            <pc:sldMk cId="2696000156" sldId="264"/>
            <ac:spMk id="11" creationId="{311F7340-C95F-4E54-8E2C-186F21ADA24E}"/>
          </ac:spMkLst>
        </pc:spChg>
        <pc:spChg chg="add mod">
          <ac:chgData name="Sichao Zhang" userId="baca463c2301c347" providerId="LiveId" clId="{B8C72674-2834-4EBB-8F39-189E65D49DC4}" dt="2019-01-25T18:19:45.775" v="4592" actId="571"/>
          <ac:spMkLst>
            <pc:docMk/>
            <pc:sldMk cId="2696000156" sldId="264"/>
            <ac:spMk id="13" creationId="{53E3B1A0-4730-4AED-8836-84B779469327}"/>
          </ac:spMkLst>
        </pc:spChg>
        <pc:spChg chg="add mod">
          <ac:chgData name="Sichao Zhang" userId="baca463c2301c347" providerId="LiveId" clId="{B8C72674-2834-4EBB-8F39-189E65D49DC4}" dt="2019-01-25T18:52:20.228" v="4945" actId="1076"/>
          <ac:spMkLst>
            <pc:docMk/>
            <pc:sldMk cId="2696000156" sldId="264"/>
            <ac:spMk id="14" creationId="{3B4DC5AC-E2FF-40D0-9E4A-593BE28C2E8C}"/>
          </ac:spMkLst>
        </pc:spChg>
        <pc:spChg chg="add mod">
          <ac:chgData name="Sichao Zhang" userId="baca463c2301c347" providerId="LiveId" clId="{B8C72674-2834-4EBB-8F39-189E65D49DC4}" dt="2019-01-25T18:52:20.228" v="4945" actId="1076"/>
          <ac:spMkLst>
            <pc:docMk/>
            <pc:sldMk cId="2696000156" sldId="264"/>
            <ac:spMk id="15" creationId="{55768972-EA0B-4644-BF40-9079E747C261}"/>
          </ac:spMkLst>
        </pc:spChg>
        <pc:spChg chg="add mod">
          <ac:chgData name="Sichao Zhang" userId="baca463c2301c347" providerId="LiveId" clId="{B8C72674-2834-4EBB-8F39-189E65D49DC4}" dt="2019-01-25T18:52:20.228" v="4945" actId="1076"/>
          <ac:spMkLst>
            <pc:docMk/>
            <pc:sldMk cId="2696000156" sldId="264"/>
            <ac:spMk id="16" creationId="{7F649A3B-9697-42EE-BC6E-C1824234F0FE}"/>
          </ac:spMkLst>
        </pc:spChg>
        <pc:spChg chg="add mod">
          <ac:chgData name="Sichao Zhang" userId="baca463c2301c347" providerId="LiveId" clId="{B8C72674-2834-4EBB-8F39-189E65D49DC4}" dt="2019-01-25T18:52:20.228" v="4945" actId="1076"/>
          <ac:spMkLst>
            <pc:docMk/>
            <pc:sldMk cId="2696000156" sldId="264"/>
            <ac:spMk id="24" creationId="{07B5CFAF-C1E0-4419-B9A4-6C35F89F526E}"/>
          </ac:spMkLst>
        </pc:spChg>
        <pc:spChg chg="add del">
          <ac:chgData name="Sichao Zhang" userId="baca463c2301c347" providerId="LiveId" clId="{B8C72674-2834-4EBB-8F39-189E65D49DC4}" dt="2019-01-25T18:52:15.015" v="4944"/>
          <ac:spMkLst>
            <pc:docMk/>
            <pc:sldMk cId="2696000156" sldId="264"/>
            <ac:spMk id="25" creationId="{39F0C8EF-B5A6-4DE8-8348-999E3B139F6A}"/>
          </ac:spMkLst>
        </pc:spChg>
        <pc:spChg chg="add">
          <ac:chgData name="Sichao Zhang" userId="baca463c2301c347" providerId="LiveId" clId="{B8C72674-2834-4EBB-8F39-189E65D49DC4}" dt="2019-01-25T18:52:26.106" v="4946"/>
          <ac:spMkLst>
            <pc:docMk/>
            <pc:sldMk cId="2696000156" sldId="264"/>
            <ac:spMk id="26" creationId="{108ACD73-1661-4854-9581-F2024910767F}"/>
          </ac:spMkLst>
        </pc:spChg>
        <pc:picChg chg="add mod">
          <ac:chgData name="Sichao Zhang" userId="baca463c2301c347" providerId="LiveId" clId="{B8C72674-2834-4EBB-8F39-189E65D49DC4}" dt="2019-01-25T18:52:20.228" v="4945" actId="1076"/>
          <ac:picMkLst>
            <pc:docMk/>
            <pc:sldMk cId="2696000156" sldId="264"/>
            <ac:picMk id="4" creationId="{86FE34D3-07D2-4BCB-9E7F-70E5B28965D0}"/>
          </ac:picMkLst>
        </pc:picChg>
        <pc:picChg chg="add mod">
          <ac:chgData name="Sichao Zhang" userId="baca463c2301c347" providerId="LiveId" clId="{B8C72674-2834-4EBB-8F39-189E65D49DC4}" dt="2019-01-25T18:52:20.228" v="4945" actId="1076"/>
          <ac:picMkLst>
            <pc:docMk/>
            <pc:sldMk cId="2696000156" sldId="264"/>
            <ac:picMk id="6" creationId="{29EFB92E-1B39-4C0A-97F3-E875890B3041}"/>
          </ac:picMkLst>
        </pc:picChg>
        <pc:picChg chg="add mod">
          <ac:chgData name="Sichao Zhang" userId="baca463c2301c347" providerId="LiveId" clId="{B8C72674-2834-4EBB-8F39-189E65D49DC4}" dt="2019-01-25T18:19:38.080" v="4590" actId="571"/>
          <ac:picMkLst>
            <pc:docMk/>
            <pc:sldMk cId="2696000156" sldId="264"/>
            <ac:picMk id="10" creationId="{20C02082-E8D7-432C-9004-11F14DD99FF3}"/>
          </ac:picMkLst>
        </pc:picChg>
        <pc:picChg chg="add mod">
          <ac:chgData name="Sichao Zhang" userId="baca463c2301c347" providerId="LiveId" clId="{B8C72674-2834-4EBB-8F39-189E65D49DC4}" dt="2019-01-25T18:19:45.775" v="4592" actId="571"/>
          <ac:picMkLst>
            <pc:docMk/>
            <pc:sldMk cId="2696000156" sldId="264"/>
            <ac:picMk id="12" creationId="{1DDC2C1B-F366-4DDB-A1AA-1DAE13B7F715}"/>
          </ac:picMkLst>
        </pc:picChg>
        <pc:cxnChg chg="add mod">
          <ac:chgData name="Sichao Zhang" userId="baca463c2301c347" providerId="LiveId" clId="{B8C72674-2834-4EBB-8F39-189E65D49DC4}" dt="2019-01-25T18:52:20.228" v="4945" actId="1076"/>
          <ac:cxnSpMkLst>
            <pc:docMk/>
            <pc:sldMk cId="2696000156" sldId="264"/>
            <ac:cxnSpMk id="18" creationId="{6137D294-0651-4D2B-85E5-46BC40793EE8}"/>
          </ac:cxnSpMkLst>
        </pc:cxnChg>
        <pc:cxnChg chg="add mod">
          <ac:chgData name="Sichao Zhang" userId="baca463c2301c347" providerId="LiveId" clId="{B8C72674-2834-4EBB-8F39-189E65D49DC4}" dt="2019-01-25T18:52:20.228" v="4945" actId="1076"/>
          <ac:cxnSpMkLst>
            <pc:docMk/>
            <pc:sldMk cId="2696000156" sldId="264"/>
            <ac:cxnSpMk id="21" creationId="{F9CE5162-7654-4541-920E-CB4BA0C0CAA8}"/>
          </ac:cxnSpMkLst>
        </pc:cxnChg>
      </pc:sldChg>
      <pc:sldChg chg="addSp delSp modSp add">
        <pc:chgData name="Sichao Zhang" userId="baca463c2301c347" providerId="LiveId" clId="{B8C72674-2834-4EBB-8F39-189E65D49DC4}" dt="2019-01-25T17:46:24.033" v="4325" actId="1076"/>
        <pc:sldMkLst>
          <pc:docMk/>
          <pc:sldMk cId="2316755694" sldId="267"/>
        </pc:sldMkLst>
        <pc:spChg chg="del">
          <ac:chgData name="Sichao Zhang" userId="baca463c2301c347" providerId="LiveId" clId="{B8C72674-2834-4EBB-8F39-189E65D49DC4}" dt="2019-01-24T22:48:04.687" v="3290" actId="478"/>
          <ac:spMkLst>
            <pc:docMk/>
            <pc:sldMk cId="2316755694" sldId="267"/>
            <ac:spMk id="2" creationId="{03C77449-653B-4BBA-B1F0-98D6A343B0C8}"/>
          </ac:spMkLst>
        </pc:spChg>
        <pc:spChg chg="del">
          <ac:chgData name="Sichao Zhang" userId="baca463c2301c347" providerId="LiveId" clId="{B8C72674-2834-4EBB-8F39-189E65D49DC4}" dt="2019-01-24T22:48:05.687" v="3291" actId="478"/>
          <ac:spMkLst>
            <pc:docMk/>
            <pc:sldMk cId="2316755694" sldId="267"/>
            <ac:spMk id="3" creationId="{A8579F82-9E1A-49DF-8F57-AB30CB5340B0}"/>
          </ac:spMkLst>
        </pc:spChg>
        <pc:spChg chg="add mod">
          <ac:chgData name="Sichao Zhang" userId="baca463c2301c347" providerId="LiveId" clId="{B8C72674-2834-4EBB-8F39-189E65D49DC4}" dt="2019-01-24T22:48:19.982" v="3318" actId="20577"/>
          <ac:spMkLst>
            <pc:docMk/>
            <pc:sldMk cId="2316755694" sldId="267"/>
            <ac:spMk id="4" creationId="{1B67F360-B536-4CB6-8C77-23AFB45B61CE}"/>
          </ac:spMkLst>
        </pc:spChg>
        <pc:spChg chg="add mod">
          <ac:chgData name="Sichao Zhang" userId="baca463c2301c347" providerId="LiveId" clId="{B8C72674-2834-4EBB-8F39-189E65D49DC4}" dt="2019-01-24T22:55:47.172" v="3503" actId="1076"/>
          <ac:spMkLst>
            <pc:docMk/>
            <pc:sldMk cId="2316755694" sldId="267"/>
            <ac:spMk id="5" creationId="{E8712F6D-23DF-4BA3-8B26-A0F73BF7F166}"/>
          </ac:spMkLst>
        </pc:spChg>
        <pc:spChg chg="add mod">
          <ac:chgData name="Sichao Zhang" userId="baca463c2301c347" providerId="LiveId" clId="{B8C72674-2834-4EBB-8F39-189E65D49DC4}" dt="2019-01-24T23:34:17.747" v="3603" actId="1076"/>
          <ac:spMkLst>
            <pc:docMk/>
            <pc:sldMk cId="2316755694" sldId="267"/>
            <ac:spMk id="6" creationId="{7BB53784-1AB0-4B29-BBC6-DC837DE0212F}"/>
          </ac:spMkLst>
        </pc:spChg>
        <pc:spChg chg="add mod">
          <ac:chgData name="Sichao Zhang" userId="baca463c2301c347" providerId="LiveId" clId="{B8C72674-2834-4EBB-8F39-189E65D49DC4}" dt="2019-01-24T23:34:17.747" v="3603" actId="1076"/>
          <ac:spMkLst>
            <pc:docMk/>
            <pc:sldMk cId="2316755694" sldId="267"/>
            <ac:spMk id="7" creationId="{9A6C3B77-C412-471E-B1DE-2595C0A5F1A6}"/>
          </ac:spMkLst>
        </pc:spChg>
        <pc:spChg chg="add mod">
          <ac:chgData name="Sichao Zhang" userId="baca463c2301c347" providerId="LiveId" clId="{B8C72674-2834-4EBB-8F39-189E65D49DC4}" dt="2019-01-24T23:34:17.747" v="3603" actId="1076"/>
          <ac:spMkLst>
            <pc:docMk/>
            <pc:sldMk cId="2316755694" sldId="267"/>
            <ac:spMk id="8" creationId="{263F6CBA-B850-48FD-B8BC-6E5DBF4F5747}"/>
          </ac:spMkLst>
        </pc:spChg>
        <pc:spChg chg="add mod">
          <ac:chgData name="Sichao Zhang" userId="baca463c2301c347" providerId="LiveId" clId="{B8C72674-2834-4EBB-8F39-189E65D49DC4}" dt="2019-01-24T23:39:29.310" v="3642" actId="14100"/>
          <ac:spMkLst>
            <pc:docMk/>
            <pc:sldMk cId="2316755694" sldId="267"/>
            <ac:spMk id="9" creationId="{5B88D302-B82B-4CF1-B484-3AD93D60A89B}"/>
          </ac:spMkLst>
        </pc:spChg>
        <pc:picChg chg="add mod">
          <ac:chgData name="Sichao Zhang" userId="baca463c2301c347" providerId="LiveId" clId="{B8C72674-2834-4EBB-8F39-189E65D49DC4}" dt="2019-01-25T17:46:24.033" v="4325" actId="1076"/>
          <ac:picMkLst>
            <pc:docMk/>
            <pc:sldMk cId="2316755694" sldId="267"/>
            <ac:picMk id="10" creationId="{BF555AB8-85E6-4319-94B9-B1AFBCB8301D}"/>
          </ac:picMkLst>
        </pc:picChg>
      </pc:sldChg>
      <pc:sldChg chg="addSp delSp modSp add">
        <pc:chgData name="Sichao Zhang" userId="baca463c2301c347" providerId="LiveId" clId="{B8C72674-2834-4EBB-8F39-189E65D49DC4}" dt="2019-01-25T18:52:54.166" v="4947" actId="208"/>
        <pc:sldMkLst>
          <pc:docMk/>
          <pc:sldMk cId="2806285501" sldId="268"/>
        </pc:sldMkLst>
        <pc:spChg chg="del">
          <ac:chgData name="Sichao Zhang" userId="baca463c2301c347" providerId="LiveId" clId="{B8C72674-2834-4EBB-8F39-189E65D49DC4}" dt="2019-01-25T18:04:01.775" v="4335" actId="478"/>
          <ac:spMkLst>
            <pc:docMk/>
            <pc:sldMk cId="2806285501" sldId="268"/>
            <ac:spMk id="2" creationId="{BB9C5724-2E5D-4D07-AB10-7C65D67406E9}"/>
          </ac:spMkLst>
        </pc:spChg>
        <pc:spChg chg="del">
          <ac:chgData name="Sichao Zhang" userId="baca463c2301c347" providerId="LiveId" clId="{B8C72674-2834-4EBB-8F39-189E65D49DC4}" dt="2019-01-25T18:04:03.061" v="4336" actId="478"/>
          <ac:spMkLst>
            <pc:docMk/>
            <pc:sldMk cId="2806285501" sldId="268"/>
            <ac:spMk id="3" creationId="{29B6692B-3414-423B-B1F4-737E5E396266}"/>
          </ac:spMkLst>
        </pc:spChg>
        <pc:spChg chg="add del mod">
          <ac:chgData name="Sichao Zhang" userId="baca463c2301c347" providerId="LiveId" clId="{B8C72674-2834-4EBB-8F39-189E65D49DC4}" dt="2019-01-25T18:37:52.211" v="4930" actId="478"/>
          <ac:spMkLst>
            <pc:docMk/>
            <pc:sldMk cId="2806285501" sldId="268"/>
            <ac:spMk id="4" creationId="{EBE8B7B3-F41C-48FC-9A7C-094080C9335D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5" creationId="{F6A09F99-6F64-41F2-916B-D1483F9A99E9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6" creationId="{FDC8A1BD-5051-42B6-AC70-536E630A7923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7" creationId="{516434B6-8C2F-4818-B8FA-619F8E3714F6}"/>
          </ac:spMkLst>
        </pc:spChg>
        <pc:spChg chg="add">
          <ac:chgData name="Sichao Zhang" userId="baca463c2301c347" providerId="LiveId" clId="{B8C72674-2834-4EBB-8F39-189E65D49DC4}" dt="2019-01-25T18:04:54.869" v="4345"/>
          <ac:spMkLst>
            <pc:docMk/>
            <pc:sldMk cId="2806285501" sldId="268"/>
            <ac:spMk id="9" creationId="{699FFF3C-CAD3-477B-9B58-C14A95B06BE4}"/>
          </ac:spMkLst>
        </pc:spChg>
        <pc:spChg chg="add del mod">
          <ac:chgData name="Sichao Zhang" userId="baca463c2301c347" providerId="LiveId" clId="{B8C72674-2834-4EBB-8F39-189E65D49DC4}" dt="2019-01-25T18:25:35.172" v="4838" actId="478"/>
          <ac:spMkLst>
            <pc:docMk/>
            <pc:sldMk cId="2806285501" sldId="268"/>
            <ac:spMk id="10" creationId="{C613EC96-0701-409A-9D8F-9064C2B61F45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11" creationId="{6F6607B8-E8AC-43D1-A19C-1BF46421504F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12" creationId="{2B2F4186-4CC1-4007-85F5-B678BEAC82EF}"/>
          </ac:spMkLst>
        </pc:spChg>
        <pc:spChg chg="add del mod">
          <ac:chgData name="Sichao Zhang" userId="baca463c2301c347" providerId="LiveId" clId="{B8C72674-2834-4EBB-8F39-189E65D49DC4}" dt="2019-01-25T18:27:00.952" v="4882" actId="478"/>
          <ac:spMkLst>
            <pc:docMk/>
            <pc:sldMk cId="2806285501" sldId="268"/>
            <ac:spMk id="13" creationId="{589772DA-6EAB-4337-AC20-4E2F3C729D22}"/>
          </ac:spMkLst>
        </pc:spChg>
        <pc:spChg chg="add mod">
          <ac:chgData name="Sichao Zhang" userId="baca463c2301c347" providerId="LiveId" clId="{B8C72674-2834-4EBB-8F39-189E65D49DC4}" dt="2019-01-25T18:52:54.166" v="4947" actId="208"/>
          <ac:spMkLst>
            <pc:docMk/>
            <pc:sldMk cId="2806285501" sldId="268"/>
            <ac:spMk id="14" creationId="{0C6169D5-8102-42EC-A34E-74AB30C4F705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34" creationId="{2AC1812C-813D-4B70-A30F-195CDCBFD9CA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35" creationId="{CCC56D1C-5825-435B-A547-0A69D5891339}"/>
          </ac:spMkLst>
        </pc:spChg>
        <pc:spChg chg="add mod">
          <ac:chgData name="Sichao Zhang" userId="baca463c2301c347" providerId="LiveId" clId="{B8C72674-2834-4EBB-8F39-189E65D49DC4}" dt="2019-01-25T18:38:47.541" v="4935" actId="1076"/>
          <ac:spMkLst>
            <pc:docMk/>
            <pc:sldMk cId="2806285501" sldId="268"/>
            <ac:spMk id="36" creationId="{341C2F3A-87F8-413F-96E9-A99AF23111AC}"/>
          </ac:spMkLst>
        </pc:spChg>
        <pc:picChg chg="add mod modCrop">
          <ac:chgData name="Sichao Zhang" userId="baca463c2301c347" providerId="LiveId" clId="{B8C72674-2834-4EBB-8F39-189E65D49DC4}" dt="2019-01-25T18:38:47.541" v="4935" actId="1076"/>
          <ac:picMkLst>
            <pc:docMk/>
            <pc:sldMk cId="2806285501" sldId="268"/>
            <ac:picMk id="8" creationId="{E517D379-1CAD-4704-ADFC-A7B53231969A}"/>
          </ac:picMkLst>
        </pc:picChg>
        <pc:cxnChg chg="add mod">
          <ac:chgData name="Sichao Zhang" userId="baca463c2301c347" providerId="LiveId" clId="{B8C72674-2834-4EBB-8F39-189E65D49DC4}" dt="2019-01-25T18:38:47.541" v="4935" actId="1076"/>
          <ac:cxnSpMkLst>
            <pc:docMk/>
            <pc:sldMk cId="2806285501" sldId="268"/>
            <ac:cxnSpMk id="16" creationId="{9B5C2ADA-7712-4D33-AD12-5992FF077B61}"/>
          </ac:cxnSpMkLst>
        </pc:cxnChg>
        <pc:cxnChg chg="add del mod">
          <ac:chgData name="Sichao Zhang" userId="baca463c2301c347" providerId="LiveId" clId="{B8C72674-2834-4EBB-8F39-189E65D49DC4}" dt="2019-01-25T18:28:03.956" v="4897" actId="478"/>
          <ac:cxnSpMkLst>
            <pc:docMk/>
            <pc:sldMk cId="2806285501" sldId="268"/>
            <ac:cxnSpMk id="27" creationId="{B0665461-29AA-4212-A579-4850C0647BDC}"/>
          </ac:cxnSpMkLst>
        </pc:cxnChg>
        <pc:cxnChg chg="add mod">
          <ac:chgData name="Sichao Zhang" userId="baca463c2301c347" providerId="LiveId" clId="{B8C72674-2834-4EBB-8F39-189E65D49DC4}" dt="2019-01-25T18:38:47.541" v="4935" actId="1076"/>
          <ac:cxnSpMkLst>
            <pc:docMk/>
            <pc:sldMk cId="2806285501" sldId="268"/>
            <ac:cxnSpMk id="30" creationId="{AC0E8593-50DA-44D2-9D03-31E246CA09CB}"/>
          </ac:cxnSpMkLst>
        </pc:cxnChg>
      </pc:sldChg>
      <pc:sldChg chg="addSp delSp modSp add">
        <pc:chgData name="Sichao Zhang" userId="baca463c2301c347" providerId="LiveId" clId="{B8C72674-2834-4EBB-8F39-189E65D49DC4}" dt="2019-01-25T20:38:43.321" v="5404" actId="14100"/>
        <pc:sldMkLst>
          <pc:docMk/>
          <pc:sldMk cId="1904898754" sldId="269"/>
        </pc:sldMkLst>
        <pc:spChg chg="del">
          <ac:chgData name="Sichao Zhang" userId="baca463c2301c347" providerId="LiveId" clId="{B8C72674-2834-4EBB-8F39-189E65D49DC4}" dt="2019-01-25T19:12:13.151" v="4949" actId="478"/>
          <ac:spMkLst>
            <pc:docMk/>
            <pc:sldMk cId="1904898754" sldId="269"/>
            <ac:spMk id="2" creationId="{4522970B-7E4C-43CE-9C9F-2C162CF594F5}"/>
          </ac:spMkLst>
        </pc:spChg>
        <pc:spChg chg="del">
          <ac:chgData name="Sichao Zhang" userId="baca463c2301c347" providerId="LiveId" clId="{B8C72674-2834-4EBB-8F39-189E65D49DC4}" dt="2019-01-25T19:12:13.151" v="4949" actId="478"/>
          <ac:spMkLst>
            <pc:docMk/>
            <pc:sldMk cId="1904898754" sldId="269"/>
            <ac:spMk id="3" creationId="{69FF8537-065E-4332-B8A0-483006EA6530}"/>
          </ac:spMkLst>
        </pc:spChg>
        <pc:spChg chg="add mod">
          <ac:chgData name="Sichao Zhang" userId="baca463c2301c347" providerId="LiveId" clId="{B8C72674-2834-4EBB-8F39-189E65D49DC4}" dt="2019-01-25T19:50:08.684" v="4995" actId="20577"/>
          <ac:spMkLst>
            <pc:docMk/>
            <pc:sldMk cId="1904898754" sldId="269"/>
            <ac:spMk id="4" creationId="{3AB4CE6E-B8AF-41C3-B30D-6CD78415DE59}"/>
          </ac:spMkLst>
        </pc:spChg>
        <pc:spChg chg="add mod">
          <ac:chgData name="Sichao Zhang" userId="baca463c2301c347" providerId="LiveId" clId="{B8C72674-2834-4EBB-8F39-189E65D49DC4}" dt="2019-01-25T19:53:36.872" v="5052" actId="1076"/>
          <ac:spMkLst>
            <pc:docMk/>
            <pc:sldMk cId="1904898754" sldId="269"/>
            <ac:spMk id="11" creationId="{C0F365D0-D52A-41AC-ACA5-EE43412B3FCE}"/>
          </ac:spMkLst>
        </pc:spChg>
        <pc:spChg chg="add mod">
          <ac:chgData name="Sichao Zhang" userId="baca463c2301c347" providerId="LiveId" clId="{B8C72674-2834-4EBB-8F39-189E65D49DC4}" dt="2019-01-25T19:53:48.556" v="5064" actId="1076"/>
          <ac:spMkLst>
            <pc:docMk/>
            <pc:sldMk cId="1904898754" sldId="269"/>
            <ac:spMk id="12" creationId="{C05BC623-E2D8-4967-AE93-792A7C509221}"/>
          </ac:spMkLst>
        </pc:spChg>
        <pc:spChg chg="add mod">
          <ac:chgData name="Sichao Zhang" userId="baca463c2301c347" providerId="LiveId" clId="{B8C72674-2834-4EBB-8F39-189E65D49DC4}" dt="2019-01-25T19:56:10.244" v="5070" actId="1076"/>
          <ac:spMkLst>
            <pc:docMk/>
            <pc:sldMk cId="1904898754" sldId="269"/>
            <ac:spMk id="13" creationId="{CBAE45EE-62A1-46FF-99D9-63E9F36207A0}"/>
          </ac:spMkLst>
        </pc:spChg>
        <pc:spChg chg="add mod">
          <ac:chgData name="Sichao Zhang" userId="baca463c2301c347" providerId="LiveId" clId="{B8C72674-2834-4EBB-8F39-189E65D49DC4}" dt="2019-01-25T19:56:15.451" v="5072" actId="20577"/>
          <ac:spMkLst>
            <pc:docMk/>
            <pc:sldMk cId="1904898754" sldId="269"/>
            <ac:spMk id="14" creationId="{041F73FA-F56C-438F-BA8D-78AAA219314A}"/>
          </ac:spMkLst>
        </pc:spChg>
        <pc:spChg chg="add mod">
          <ac:chgData name="Sichao Zhang" userId="baca463c2301c347" providerId="LiveId" clId="{B8C72674-2834-4EBB-8F39-189E65D49DC4}" dt="2019-01-25T19:56:24.432" v="5075" actId="14100"/>
          <ac:spMkLst>
            <pc:docMk/>
            <pc:sldMk cId="1904898754" sldId="269"/>
            <ac:spMk id="15" creationId="{D9E0A743-7984-4FDB-93D9-3D2004E3AAF2}"/>
          </ac:spMkLst>
        </pc:spChg>
        <pc:spChg chg="add mod">
          <ac:chgData name="Sichao Zhang" userId="baca463c2301c347" providerId="LiveId" clId="{B8C72674-2834-4EBB-8F39-189E65D49DC4}" dt="2019-01-25T20:06:23.292" v="5133" actId="14100"/>
          <ac:spMkLst>
            <pc:docMk/>
            <pc:sldMk cId="1904898754" sldId="269"/>
            <ac:spMk id="16" creationId="{3AF2CA0C-7B8B-43EB-B696-CB9C37F0F91E}"/>
          </ac:spMkLst>
        </pc:spChg>
        <pc:spChg chg="add mod">
          <ac:chgData name="Sichao Zhang" userId="baca463c2301c347" providerId="LiveId" clId="{B8C72674-2834-4EBB-8F39-189E65D49DC4}" dt="2019-01-25T20:06:42.297" v="5139" actId="14100"/>
          <ac:spMkLst>
            <pc:docMk/>
            <pc:sldMk cId="1904898754" sldId="269"/>
            <ac:spMk id="17" creationId="{48093CF4-F92B-462F-80C4-853DA4D7F989}"/>
          </ac:spMkLst>
        </pc:spChg>
        <pc:spChg chg="add del mod">
          <ac:chgData name="Sichao Zhang" userId="baca463c2301c347" providerId="LiveId" clId="{B8C72674-2834-4EBB-8F39-189E65D49DC4}" dt="2019-01-25T20:06:19.150" v="5131" actId="478"/>
          <ac:spMkLst>
            <pc:docMk/>
            <pc:sldMk cId="1904898754" sldId="269"/>
            <ac:spMk id="18" creationId="{A8B503B2-6C77-435D-80A6-AB078609FB17}"/>
          </ac:spMkLst>
        </pc:spChg>
        <pc:spChg chg="add del mod">
          <ac:chgData name="Sichao Zhang" userId="baca463c2301c347" providerId="LiveId" clId="{B8C72674-2834-4EBB-8F39-189E65D49DC4}" dt="2019-01-25T20:06:48.572" v="5142" actId="478"/>
          <ac:spMkLst>
            <pc:docMk/>
            <pc:sldMk cId="1904898754" sldId="269"/>
            <ac:spMk id="19" creationId="{FA886ED2-8025-4B3F-9CEA-B165E9BE36FF}"/>
          </ac:spMkLst>
        </pc:spChg>
        <pc:spChg chg="add mod">
          <ac:chgData name="Sichao Zhang" userId="baca463c2301c347" providerId="LiveId" clId="{B8C72674-2834-4EBB-8F39-189E65D49DC4}" dt="2019-01-25T20:06:30.910" v="5136" actId="14100"/>
          <ac:spMkLst>
            <pc:docMk/>
            <pc:sldMk cId="1904898754" sldId="269"/>
            <ac:spMk id="20" creationId="{63C615ED-6EED-490D-B70E-A101D2A47644}"/>
          </ac:spMkLst>
        </pc:spChg>
        <pc:spChg chg="add del mod">
          <ac:chgData name="Sichao Zhang" userId="baca463c2301c347" providerId="LiveId" clId="{B8C72674-2834-4EBB-8F39-189E65D49DC4}" dt="2019-01-25T20:06:12.624" v="5130" actId="478"/>
          <ac:spMkLst>
            <pc:docMk/>
            <pc:sldMk cId="1904898754" sldId="269"/>
            <ac:spMk id="21" creationId="{2D7D80B7-C6AA-4B7D-AC1A-96D682448DED}"/>
          </ac:spMkLst>
        </pc:spChg>
        <pc:spChg chg="add mod">
          <ac:chgData name="Sichao Zhang" userId="baca463c2301c347" providerId="LiveId" clId="{B8C72674-2834-4EBB-8F39-189E65D49DC4}" dt="2019-01-25T20:06:58.310" v="5148" actId="1036"/>
          <ac:spMkLst>
            <pc:docMk/>
            <pc:sldMk cId="1904898754" sldId="269"/>
            <ac:spMk id="22" creationId="{5C4B61DC-45DC-483E-A2BE-8379C5343D87}"/>
          </ac:spMkLst>
        </pc:spChg>
        <pc:spChg chg="add del mod">
          <ac:chgData name="Sichao Zhang" userId="baca463c2301c347" providerId="LiveId" clId="{B8C72674-2834-4EBB-8F39-189E65D49DC4}" dt="2019-01-25T20:06:33.055" v="5137" actId="478"/>
          <ac:spMkLst>
            <pc:docMk/>
            <pc:sldMk cId="1904898754" sldId="269"/>
            <ac:spMk id="23" creationId="{4305A616-85E6-47C1-897E-2A94C0D89831}"/>
          </ac:spMkLst>
        </pc:spChg>
        <pc:spChg chg="add mod">
          <ac:chgData name="Sichao Zhang" userId="baca463c2301c347" providerId="LiveId" clId="{B8C72674-2834-4EBB-8F39-189E65D49DC4}" dt="2019-01-25T20:19:47.219" v="5177" actId="14100"/>
          <ac:spMkLst>
            <pc:docMk/>
            <pc:sldMk cId="1904898754" sldId="269"/>
            <ac:spMk id="24" creationId="{B9D54C6F-4EF4-4E84-A512-9D642C7C5670}"/>
          </ac:spMkLst>
        </pc:spChg>
        <pc:spChg chg="add mod">
          <ac:chgData name="Sichao Zhang" userId="baca463c2301c347" providerId="LiveId" clId="{B8C72674-2834-4EBB-8F39-189E65D49DC4}" dt="2019-01-25T20:19:34.119" v="5174" actId="14100"/>
          <ac:spMkLst>
            <pc:docMk/>
            <pc:sldMk cId="1904898754" sldId="269"/>
            <ac:spMk id="25" creationId="{6A7C938A-B07C-4FC8-8642-6FC336A82E0E}"/>
          </ac:spMkLst>
        </pc:spChg>
        <pc:spChg chg="add del mod">
          <ac:chgData name="Sichao Zhang" userId="baca463c2301c347" providerId="LiveId" clId="{B8C72674-2834-4EBB-8F39-189E65D49DC4}" dt="2019-01-25T20:36:27.260" v="5386" actId="478"/>
          <ac:spMkLst>
            <pc:docMk/>
            <pc:sldMk cId="1904898754" sldId="269"/>
            <ac:spMk id="27" creationId="{A5BAD38A-F420-44C2-830A-BB431AED6A44}"/>
          </ac:spMkLst>
        </pc:spChg>
        <pc:spChg chg="add mod">
          <ac:chgData name="Sichao Zhang" userId="baca463c2301c347" providerId="LiveId" clId="{B8C72674-2834-4EBB-8F39-189E65D49DC4}" dt="2019-01-25T20:38:43.321" v="5404" actId="14100"/>
          <ac:spMkLst>
            <pc:docMk/>
            <pc:sldMk cId="1904898754" sldId="269"/>
            <ac:spMk id="30" creationId="{ECB19AFE-5A87-4F23-928E-F381D12EF625}"/>
          </ac:spMkLst>
        </pc:spChg>
        <pc:picChg chg="add mod">
          <ac:chgData name="Sichao Zhang" userId="baca463c2301c347" providerId="LiveId" clId="{B8C72674-2834-4EBB-8F39-189E65D49DC4}" dt="2019-01-25T20:06:45.930" v="5141" actId="1076"/>
          <ac:picMkLst>
            <pc:docMk/>
            <pc:sldMk cId="1904898754" sldId="269"/>
            <ac:picMk id="5" creationId="{2AE14898-F9AA-429E-A329-AFB67663E0F3}"/>
          </ac:picMkLst>
        </pc:picChg>
        <pc:picChg chg="add del mod">
          <ac:chgData name="Sichao Zhang" userId="baca463c2301c347" providerId="LiveId" clId="{B8C72674-2834-4EBB-8F39-189E65D49DC4}" dt="2019-01-25T20:21:00.781" v="5180" actId="478"/>
          <ac:picMkLst>
            <pc:docMk/>
            <pc:sldMk cId="1904898754" sldId="269"/>
            <ac:picMk id="6" creationId="{3420B7B5-8D53-4CA3-8E0A-31E7DAB1FF6F}"/>
          </ac:picMkLst>
        </pc:picChg>
        <pc:picChg chg="add del mod">
          <ac:chgData name="Sichao Zhang" userId="baca463c2301c347" providerId="LiveId" clId="{B8C72674-2834-4EBB-8F39-189E65D49DC4}" dt="2019-01-25T20:21:00.781" v="5180" actId="478"/>
          <ac:picMkLst>
            <pc:docMk/>
            <pc:sldMk cId="1904898754" sldId="269"/>
            <ac:picMk id="7" creationId="{1E064AB7-2860-4EF1-B550-E6604E7715F9}"/>
          </ac:picMkLst>
        </pc:picChg>
        <pc:picChg chg="add mod modCrop">
          <ac:chgData name="Sichao Zhang" userId="baca463c2301c347" providerId="LiveId" clId="{B8C72674-2834-4EBB-8F39-189E65D49DC4}" dt="2019-01-25T20:00:57.250" v="5103" actId="1076"/>
          <ac:picMkLst>
            <pc:docMk/>
            <pc:sldMk cId="1904898754" sldId="269"/>
            <ac:picMk id="8" creationId="{C4C5C194-E802-4AD5-BFA5-5BE0DCA8C0AE}"/>
          </ac:picMkLst>
        </pc:picChg>
        <pc:picChg chg="add mod modCrop">
          <ac:chgData name="Sichao Zhang" userId="baca463c2301c347" providerId="LiveId" clId="{B8C72674-2834-4EBB-8F39-189E65D49DC4}" dt="2019-01-25T19:53:11.962" v="5024" actId="1076"/>
          <ac:picMkLst>
            <pc:docMk/>
            <pc:sldMk cId="1904898754" sldId="269"/>
            <ac:picMk id="9" creationId="{38065684-C7C0-4D9F-B41F-AEDD797AB505}"/>
          </ac:picMkLst>
        </pc:picChg>
        <pc:picChg chg="add mod modCrop">
          <ac:chgData name="Sichao Zhang" userId="baca463c2301c347" providerId="LiveId" clId="{B8C72674-2834-4EBB-8F39-189E65D49DC4}" dt="2019-01-25T19:53:03.789" v="5021" actId="1076"/>
          <ac:picMkLst>
            <pc:docMk/>
            <pc:sldMk cId="1904898754" sldId="269"/>
            <ac:picMk id="10" creationId="{8F056AC6-D57D-4B70-994C-5F6D61C032A0}"/>
          </ac:picMkLst>
        </pc:picChg>
        <pc:picChg chg="add mod">
          <ac:chgData name="Sichao Zhang" userId="baca463c2301c347" providerId="LiveId" clId="{B8C72674-2834-4EBB-8F39-189E65D49DC4}" dt="2019-01-25T20:26:56.355" v="5265" actId="1076"/>
          <ac:picMkLst>
            <pc:docMk/>
            <pc:sldMk cId="1904898754" sldId="269"/>
            <ac:picMk id="26" creationId="{32080E09-93C7-4DFD-AB1B-682E8D5A2991}"/>
          </ac:picMkLst>
        </pc:picChg>
        <pc:picChg chg="add del mod">
          <ac:chgData name="Sichao Zhang" userId="baca463c2301c347" providerId="LiveId" clId="{B8C72674-2834-4EBB-8F39-189E65D49DC4}" dt="2019-01-25T20:36:31.546" v="5387" actId="478"/>
          <ac:picMkLst>
            <pc:docMk/>
            <pc:sldMk cId="1904898754" sldId="269"/>
            <ac:picMk id="28" creationId="{1CF5D9CA-C6BB-4480-A018-D3C6E9DDD671}"/>
          </ac:picMkLst>
        </pc:picChg>
        <pc:picChg chg="add">
          <ac:chgData name="Sichao Zhang" userId="baca463c2301c347" providerId="LiveId" clId="{B8C72674-2834-4EBB-8F39-189E65D49DC4}" dt="2019-01-25T20:36:32.547" v="5388"/>
          <ac:picMkLst>
            <pc:docMk/>
            <pc:sldMk cId="1904898754" sldId="269"/>
            <ac:picMk id="29" creationId="{632B0586-7995-46D6-861A-439785FAD1F6}"/>
          </ac:picMkLst>
        </pc:picChg>
      </pc:sldChg>
      <pc:sldChg chg="addSp delSp modSp add ord">
        <pc:chgData name="Sichao Zhang" userId="baca463c2301c347" providerId="LiveId" clId="{B8C72674-2834-4EBB-8F39-189E65D49DC4}" dt="2019-01-25T20:38:38.060" v="5403" actId="14100"/>
        <pc:sldMkLst>
          <pc:docMk/>
          <pc:sldMk cId="2588845266" sldId="272"/>
        </pc:sldMkLst>
        <pc:spChg chg="mod">
          <ac:chgData name="Sichao Zhang" userId="baca463c2301c347" providerId="LiveId" clId="{B8C72674-2834-4EBB-8F39-189E65D49DC4}" dt="2019-01-25T20:30:59.686" v="5319" actId="20577"/>
          <ac:spMkLst>
            <pc:docMk/>
            <pc:sldMk cId="2588845266" sldId="272"/>
            <ac:spMk id="4" creationId="{3AB4CE6E-B8AF-41C3-B30D-6CD78415DE59}"/>
          </ac:spMkLst>
        </pc:spChg>
        <pc:spChg chg="del">
          <ac:chgData name="Sichao Zhang" userId="baca463c2301c347" providerId="LiveId" clId="{B8C72674-2834-4EBB-8F39-189E65D49DC4}" dt="2019-01-25T20:22:47.570" v="5209" actId="478"/>
          <ac:spMkLst>
            <pc:docMk/>
            <pc:sldMk cId="2588845266" sldId="272"/>
            <ac:spMk id="16" creationId="{3AF2CA0C-7B8B-43EB-B696-CB9C37F0F91E}"/>
          </ac:spMkLst>
        </pc:spChg>
        <pc:spChg chg="del">
          <ac:chgData name="Sichao Zhang" userId="baca463c2301c347" providerId="LiveId" clId="{B8C72674-2834-4EBB-8F39-189E65D49DC4}" dt="2019-01-25T20:22:17.997" v="5202" actId="478"/>
          <ac:spMkLst>
            <pc:docMk/>
            <pc:sldMk cId="2588845266" sldId="272"/>
            <ac:spMk id="17" creationId="{48093CF4-F92B-462F-80C4-853DA4D7F989}"/>
          </ac:spMkLst>
        </pc:spChg>
        <pc:spChg chg="del">
          <ac:chgData name="Sichao Zhang" userId="baca463c2301c347" providerId="LiveId" clId="{B8C72674-2834-4EBB-8F39-189E65D49DC4}" dt="2019-01-25T20:22:51.153" v="5210" actId="478"/>
          <ac:spMkLst>
            <pc:docMk/>
            <pc:sldMk cId="2588845266" sldId="272"/>
            <ac:spMk id="20" creationId="{63C615ED-6EED-490D-B70E-A101D2A47644}"/>
          </ac:spMkLst>
        </pc:spChg>
        <pc:spChg chg="add mod">
          <ac:chgData name="Sichao Zhang" userId="baca463c2301c347" providerId="LiveId" clId="{B8C72674-2834-4EBB-8F39-189E65D49DC4}" dt="2019-01-25T20:36:19.529" v="5385" actId="1076"/>
          <ac:spMkLst>
            <pc:docMk/>
            <pc:sldMk cId="2588845266" sldId="272"/>
            <ac:spMk id="21" creationId="{7D5A67A1-C1B1-43A6-AE60-B4FD02F82401}"/>
          </ac:spMkLst>
        </pc:spChg>
        <pc:spChg chg="del">
          <ac:chgData name="Sichao Zhang" userId="baca463c2301c347" providerId="LiveId" clId="{B8C72674-2834-4EBB-8F39-189E65D49DC4}" dt="2019-01-25T20:21:29.415" v="5188" actId="478"/>
          <ac:spMkLst>
            <pc:docMk/>
            <pc:sldMk cId="2588845266" sldId="272"/>
            <ac:spMk id="22" creationId="{5C4B61DC-45DC-483E-A2BE-8379C5343D87}"/>
          </ac:spMkLst>
        </pc:spChg>
        <pc:spChg chg="add del mod">
          <ac:chgData name="Sichao Zhang" userId="baca463c2301c347" providerId="LiveId" clId="{B8C72674-2834-4EBB-8F39-189E65D49DC4}" dt="2019-01-25T20:26:15.373" v="5260" actId="478"/>
          <ac:spMkLst>
            <pc:docMk/>
            <pc:sldMk cId="2588845266" sldId="272"/>
            <ac:spMk id="23" creationId="{B6239935-BF50-4C21-B1B3-083D911DA4F0}"/>
          </ac:spMkLst>
        </pc:spChg>
        <pc:spChg chg="mod">
          <ac:chgData name="Sichao Zhang" userId="baca463c2301c347" providerId="LiveId" clId="{B8C72674-2834-4EBB-8F39-189E65D49DC4}" dt="2019-01-25T20:36:17.216" v="5384" actId="1076"/>
          <ac:spMkLst>
            <pc:docMk/>
            <pc:sldMk cId="2588845266" sldId="272"/>
            <ac:spMk id="24" creationId="{B9D54C6F-4EF4-4E84-A512-9D642C7C5670}"/>
          </ac:spMkLst>
        </pc:spChg>
        <pc:spChg chg="del">
          <ac:chgData name="Sichao Zhang" userId="baca463c2301c347" providerId="LiveId" clId="{B8C72674-2834-4EBB-8F39-189E65D49DC4}" dt="2019-01-25T20:23:58.493" v="5216" actId="478"/>
          <ac:spMkLst>
            <pc:docMk/>
            <pc:sldMk cId="2588845266" sldId="272"/>
            <ac:spMk id="25" creationId="{6A7C938A-B07C-4FC8-8642-6FC336A82E0E}"/>
          </ac:spMkLst>
        </pc:spChg>
        <pc:spChg chg="add del mod">
          <ac:chgData name="Sichao Zhang" userId="baca463c2301c347" providerId="LiveId" clId="{B8C72674-2834-4EBB-8F39-189E65D49DC4}" dt="2019-01-25T20:26:17.587" v="5261" actId="478"/>
          <ac:spMkLst>
            <pc:docMk/>
            <pc:sldMk cId="2588845266" sldId="272"/>
            <ac:spMk id="26" creationId="{53550283-8D7D-48D9-BEE3-0B2E31FFE7CC}"/>
          </ac:spMkLst>
        </pc:spChg>
        <pc:spChg chg="add del mod">
          <ac:chgData name="Sichao Zhang" userId="baca463c2301c347" providerId="LiveId" clId="{B8C72674-2834-4EBB-8F39-189E65D49DC4}" dt="2019-01-25T20:26:13.576" v="5259" actId="478"/>
          <ac:spMkLst>
            <pc:docMk/>
            <pc:sldMk cId="2588845266" sldId="272"/>
            <ac:spMk id="27" creationId="{C2755B11-0C2C-4F69-B714-EF2E567880A1}"/>
          </ac:spMkLst>
        </pc:spChg>
        <pc:spChg chg="add del">
          <ac:chgData name="Sichao Zhang" userId="baca463c2301c347" providerId="LiveId" clId="{B8C72674-2834-4EBB-8F39-189E65D49DC4}" dt="2019-01-25T20:30:26.467" v="5305"/>
          <ac:spMkLst>
            <pc:docMk/>
            <pc:sldMk cId="2588845266" sldId="272"/>
            <ac:spMk id="28" creationId="{7FD9C13D-D6F1-451A-A874-4073E1566ED4}"/>
          </ac:spMkLst>
        </pc:spChg>
        <pc:spChg chg="add del">
          <ac:chgData name="Sichao Zhang" userId="baca463c2301c347" providerId="LiveId" clId="{B8C72674-2834-4EBB-8F39-189E65D49DC4}" dt="2019-01-25T20:30:26.467" v="5305"/>
          <ac:spMkLst>
            <pc:docMk/>
            <pc:sldMk cId="2588845266" sldId="272"/>
            <ac:spMk id="29" creationId="{DB9E27E9-7680-48C9-92FA-1218A3F49E29}"/>
          </ac:spMkLst>
        </pc:spChg>
        <pc:spChg chg="add mod">
          <ac:chgData name="Sichao Zhang" userId="baca463c2301c347" providerId="LiveId" clId="{B8C72674-2834-4EBB-8F39-189E65D49DC4}" dt="2019-01-25T20:34:08.478" v="5357" actId="14100"/>
          <ac:spMkLst>
            <pc:docMk/>
            <pc:sldMk cId="2588845266" sldId="272"/>
            <ac:spMk id="31" creationId="{CC7D1B00-390F-4F59-A2A4-D10CCE55B50F}"/>
          </ac:spMkLst>
        </pc:spChg>
        <pc:spChg chg="add mod">
          <ac:chgData name="Sichao Zhang" userId="baca463c2301c347" providerId="LiveId" clId="{B8C72674-2834-4EBB-8F39-189E65D49DC4}" dt="2019-01-25T20:34:19.773" v="5362" actId="14100"/>
          <ac:spMkLst>
            <pc:docMk/>
            <pc:sldMk cId="2588845266" sldId="272"/>
            <ac:spMk id="32" creationId="{1D3DC484-0EFF-49F4-BB76-EB80B4F17B04}"/>
          </ac:spMkLst>
        </pc:spChg>
        <pc:spChg chg="add mod">
          <ac:chgData name="Sichao Zhang" userId="baca463c2301c347" providerId="LiveId" clId="{B8C72674-2834-4EBB-8F39-189E65D49DC4}" dt="2019-01-25T20:33:26.556" v="5348" actId="571"/>
          <ac:spMkLst>
            <pc:docMk/>
            <pc:sldMk cId="2588845266" sldId="272"/>
            <ac:spMk id="34" creationId="{CFC313CC-E18A-4A46-95C8-1915B6190459}"/>
          </ac:spMkLst>
        </pc:spChg>
        <pc:spChg chg="add mod">
          <ac:chgData name="Sichao Zhang" userId="baca463c2301c347" providerId="LiveId" clId="{B8C72674-2834-4EBB-8F39-189E65D49DC4}" dt="2019-01-25T20:33:56.852" v="5354" actId="14100"/>
          <ac:spMkLst>
            <pc:docMk/>
            <pc:sldMk cId="2588845266" sldId="272"/>
            <ac:spMk id="35" creationId="{85283D8E-43B7-4732-AFC8-908B6F969E8A}"/>
          </ac:spMkLst>
        </pc:spChg>
        <pc:spChg chg="add mod">
          <ac:chgData name="Sichao Zhang" userId="baca463c2301c347" providerId="LiveId" clId="{B8C72674-2834-4EBB-8F39-189E65D49DC4}" dt="2019-01-25T20:34:59.092" v="5367" actId="14100"/>
          <ac:spMkLst>
            <pc:docMk/>
            <pc:sldMk cId="2588845266" sldId="272"/>
            <ac:spMk id="36" creationId="{F7BBE14A-C0D4-4B87-9634-95C1412BBCD9}"/>
          </ac:spMkLst>
        </pc:spChg>
        <pc:spChg chg="add mod">
          <ac:chgData name="Sichao Zhang" userId="baca463c2301c347" providerId="LiveId" clId="{B8C72674-2834-4EBB-8F39-189E65D49DC4}" dt="2019-01-25T20:36:41.656" v="5389" actId="1076"/>
          <ac:spMkLst>
            <pc:docMk/>
            <pc:sldMk cId="2588845266" sldId="272"/>
            <ac:spMk id="38" creationId="{175CE237-14BB-4F27-8121-81D83DEC4DC9}"/>
          </ac:spMkLst>
        </pc:spChg>
        <pc:spChg chg="add mod">
          <ac:chgData name="Sichao Zhang" userId="baca463c2301c347" providerId="LiveId" clId="{B8C72674-2834-4EBB-8F39-189E65D49DC4}" dt="2019-01-25T20:38:38.060" v="5403" actId="14100"/>
          <ac:spMkLst>
            <pc:docMk/>
            <pc:sldMk cId="2588845266" sldId="272"/>
            <ac:spMk id="39" creationId="{FB365DB4-C4FD-4244-A85B-B9E2DFF52380}"/>
          </ac:spMkLst>
        </pc:spChg>
        <pc:picChg chg="del">
          <ac:chgData name="Sichao Zhang" userId="baca463c2301c347" providerId="LiveId" clId="{B8C72674-2834-4EBB-8F39-189E65D49DC4}" dt="2019-01-25T20:21:29.415" v="5188" actId="478"/>
          <ac:picMkLst>
            <pc:docMk/>
            <pc:sldMk cId="2588845266" sldId="272"/>
            <ac:picMk id="5" creationId="{2AE14898-F9AA-429E-A329-AFB67663E0F3}"/>
          </ac:picMkLst>
        </pc:picChg>
        <pc:picChg chg="del">
          <ac:chgData name="Sichao Zhang" userId="baca463c2301c347" providerId="LiveId" clId="{B8C72674-2834-4EBB-8F39-189E65D49DC4}" dt="2019-01-25T20:22:17.200" v="5201" actId="478"/>
          <ac:picMkLst>
            <pc:docMk/>
            <pc:sldMk cId="2588845266" sldId="272"/>
            <ac:picMk id="8" creationId="{C4C5C194-E802-4AD5-BFA5-5BE0DCA8C0AE}"/>
          </ac:picMkLst>
        </pc:picChg>
        <pc:picChg chg="mod modCrop">
          <ac:chgData name="Sichao Zhang" userId="baca463c2301c347" providerId="LiveId" clId="{B8C72674-2834-4EBB-8F39-189E65D49DC4}" dt="2019-01-25T20:26:25.057" v="5262" actId="18131"/>
          <ac:picMkLst>
            <pc:docMk/>
            <pc:sldMk cId="2588845266" sldId="272"/>
            <ac:picMk id="9" creationId="{38065684-C7C0-4D9F-B41F-AEDD797AB505}"/>
          </ac:picMkLst>
        </pc:picChg>
        <pc:picChg chg="mod modCrop">
          <ac:chgData name="Sichao Zhang" userId="baca463c2301c347" providerId="LiveId" clId="{B8C72674-2834-4EBB-8F39-189E65D49DC4}" dt="2019-01-25T20:26:31.852" v="5263" actId="18131"/>
          <ac:picMkLst>
            <pc:docMk/>
            <pc:sldMk cId="2588845266" sldId="272"/>
            <ac:picMk id="10" creationId="{8F056AC6-D57D-4B70-994C-5F6D61C032A0}"/>
          </ac:picMkLst>
        </pc:picChg>
        <pc:picChg chg="add del mod">
          <ac:chgData name="Sichao Zhang" userId="baca463c2301c347" providerId="LiveId" clId="{B8C72674-2834-4EBB-8F39-189E65D49DC4}" dt="2019-01-25T20:30:53.058" v="5315" actId="478"/>
          <ac:picMkLst>
            <pc:docMk/>
            <pc:sldMk cId="2588845266" sldId="272"/>
            <ac:picMk id="18" creationId="{FF3A9510-16C2-40C3-A3CF-2D61644D9972}"/>
          </ac:picMkLst>
        </pc:picChg>
        <pc:picChg chg="add mod modCrop">
          <ac:chgData name="Sichao Zhang" userId="baca463c2301c347" providerId="LiveId" clId="{B8C72674-2834-4EBB-8F39-189E65D49DC4}" dt="2019-01-25T20:26:07.541" v="5258" actId="18131"/>
          <ac:picMkLst>
            <pc:docMk/>
            <pc:sldMk cId="2588845266" sldId="272"/>
            <ac:picMk id="19" creationId="{DBF423B8-82AD-4FE7-9DEB-66961E09600B}"/>
          </ac:picMkLst>
        </pc:picChg>
        <pc:picChg chg="add mod">
          <ac:chgData name="Sichao Zhang" userId="baca463c2301c347" providerId="LiveId" clId="{B8C72674-2834-4EBB-8F39-189E65D49DC4}" dt="2019-01-25T20:30:55.892" v="5316" actId="1076"/>
          <ac:picMkLst>
            <pc:docMk/>
            <pc:sldMk cId="2588845266" sldId="272"/>
            <ac:picMk id="30" creationId="{1B3D3B02-BDA5-432E-8FDA-6ABF50883C54}"/>
          </ac:picMkLst>
        </pc:picChg>
        <pc:picChg chg="add mod">
          <ac:chgData name="Sichao Zhang" userId="baca463c2301c347" providerId="LiveId" clId="{B8C72674-2834-4EBB-8F39-189E65D49DC4}" dt="2019-01-25T20:33:26.556" v="5348" actId="571"/>
          <ac:picMkLst>
            <pc:docMk/>
            <pc:sldMk cId="2588845266" sldId="272"/>
            <ac:picMk id="33" creationId="{D47D85C6-99D6-4495-85A9-037DC471B5AB}"/>
          </ac:picMkLst>
        </pc:picChg>
        <pc:picChg chg="add mod">
          <ac:chgData name="Sichao Zhang" userId="baca463c2301c347" providerId="LiveId" clId="{B8C72674-2834-4EBB-8F39-189E65D49DC4}" dt="2019-01-25T20:35:30.275" v="5372" actId="1076"/>
          <ac:picMkLst>
            <pc:docMk/>
            <pc:sldMk cId="2588845266" sldId="272"/>
            <ac:picMk id="37" creationId="{1F5343F8-03FF-4E05-B99C-584BA2EA0AB1}"/>
          </ac:picMkLst>
        </pc:picChg>
      </pc:sldChg>
      <pc:sldChg chg="addSp delSp modSp add ord">
        <pc:chgData name="Sichao Zhang" userId="baca463c2301c347" providerId="LiveId" clId="{B8C72674-2834-4EBB-8F39-189E65D49DC4}" dt="2019-01-25T20:38:31.041" v="5400" actId="14100"/>
        <pc:sldMkLst>
          <pc:docMk/>
          <pc:sldMk cId="318365285" sldId="273"/>
        </pc:sldMkLst>
        <pc:spChg chg="mod">
          <ac:chgData name="Sichao Zhang" userId="baca463c2301c347" providerId="LiveId" clId="{B8C72674-2834-4EBB-8F39-189E65D49DC4}" dt="2019-01-25T20:30:34.071" v="5310" actId="20577"/>
          <ac:spMkLst>
            <pc:docMk/>
            <pc:sldMk cId="318365285" sldId="273"/>
            <ac:spMk id="4" creationId="{3AB4CE6E-B8AF-41C3-B30D-6CD78415DE59}"/>
          </ac:spMkLst>
        </pc:spChg>
        <pc:spChg chg="add mod">
          <ac:chgData name="Sichao Zhang" userId="baca463c2301c347" providerId="LiveId" clId="{B8C72674-2834-4EBB-8F39-189E65D49DC4}" dt="2019-01-25T20:31:36.390" v="5333" actId="1076"/>
          <ac:spMkLst>
            <pc:docMk/>
            <pc:sldMk cId="318365285" sldId="273"/>
            <ac:spMk id="22" creationId="{8E1A6BAB-2619-4868-A03C-15BCF2D85546}"/>
          </ac:spMkLst>
        </pc:spChg>
        <pc:spChg chg="del">
          <ac:chgData name="Sichao Zhang" userId="baca463c2301c347" providerId="LiveId" clId="{B8C72674-2834-4EBB-8F39-189E65D49DC4}" dt="2019-01-25T20:25:44.837" v="5249" actId="478"/>
          <ac:spMkLst>
            <pc:docMk/>
            <pc:sldMk cId="318365285" sldId="273"/>
            <ac:spMk id="23" creationId="{B6239935-BF50-4C21-B1B3-083D911DA4F0}"/>
          </ac:spMkLst>
        </pc:spChg>
        <pc:spChg chg="add mod">
          <ac:chgData name="Sichao Zhang" userId="baca463c2301c347" providerId="LiveId" clId="{B8C72674-2834-4EBB-8F39-189E65D49DC4}" dt="2019-01-25T20:32:57.104" v="5340" actId="571"/>
          <ac:spMkLst>
            <pc:docMk/>
            <pc:sldMk cId="318365285" sldId="273"/>
            <ac:spMk id="25" creationId="{18133379-4DBF-41FA-A864-ED167AC37ED3}"/>
          </ac:spMkLst>
        </pc:spChg>
        <pc:spChg chg="mod">
          <ac:chgData name="Sichao Zhang" userId="baca463c2301c347" providerId="LiveId" clId="{B8C72674-2834-4EBB-8F39-189E65D49DC4}" dt="2019-01-25T20:32:54.577" v="5339" actId="1076"/>
          <ac:spMkLst>
            <pc:docMk/>
            <pc:sldMk cId="318365285" sldId="273"/>
            <ac:spMk id="26" creationId="{53550283-8D7D-48D9-BEE3-0B2E31FFE7CC}"/>
          </ac:spMkLst>
        </pc:spChg>
        <pc:spChg chg="mod">
          <ac:chgData name="Sichao Zhang" userId="baca463c2301c347" providerId="LiveId" clId="{B8C72674-2834-4EBB-8F39-189E65D49DC4}" dt="2019-01-25T20:31:24.386" v="5327" actId="1076"/>
          <ac:spMkLst>
            <pc:docMk/>
            <pc:sldMk cId="318365285" sldId="273"/>
            <ac:spMk id="27" creationId="{C2755B11-0C2C-4F69-B714-EF2E567880A1}"/>
          </ac:spMkLst>
        </pc:spChg>
        <pc:spChg chg="add mod">
          <ac:chgData name="Sichao Zhang" userId="baca463c2301c347" providerId="LiveId" clId="{B8C72674-2834-4EBB-8F39-189E65D49DC4}" dt="2019-01-25T20:38:31.041" v="5400" actId="14100"/>
          <ac:spMkLst>
            <pc:docMk/>
            <pc:sldMk cId="318365285" sldId="273"/>
            <ac:spMk id="30" creationId="{CF6CFF7B-D3C7-4448-9A7E-F507E52917BB}"/>
          </ac:spMkLst>
        </pc:spChg>
        <pc:picChg chg="add del mod">
          <ac:chgData name="Sichao Zhang" userId="baca463c2301c347" providerId="LiveId" clId="{B8C72674-2834-4EBB-8F39-189E65D49DC4}" dt="2019-01-25T20:31:04.275" v="5320" actId="478"/>
          <ac:picMkLst>
            <pc:docMk/>
            <pc:sldMk cId="318365285" sldId="273"/>
            <ac:picMk id="17" creationId="{9C11AA8D-EBCA-4521-984A-1D90DF405DAB}"/>
          </ac:picMkLst>
        </pc:picChg>
        <pc:picChg chg="del">
          <ac:chgData name="Sichao Zhang" userId="baca463c2301c347" providerId="LiveId" clId="{B8C72674-2834-4EBB-8F39-189E65D49DC4}" dt="2019-01-25T20:25:45.462" v="5250" actId="478"/>
          <ac:picMkLst>
            <pc:docMk/>
            <pc:sldMk cId="318365285" sldId="273"/>
            <ac:picMk id="18" creationId="{FF3A9510-16C2-40C3-A3CF-2D61644D9972}"/>
          </ac:picMkLst>
        </pc:picChg>
        <pc:picChg chg="add mod">
          <ac:chgData name="Sichao Zhang" userId="baca463c2301c347" providerId="LiveId" clId="{B8C72674-2834-4EBB-8F39-189E65D49DC4}" dt="2019-01-25T20:31:33.405" v="5332" actId="1076"/>
          <ac:picMkLst>
            <pc:docMk/>
            <pc:sldMk cId="318365285" sldId="273"/>
            <ac:picMk id="20" creationId="{DCCE7539-A6DE-4BE1-846A-A02AA00EA7D0}"/>
          </ac:picMkLst>
        </pc:picChg>
        <pc:picChg chg="add del mod">
          <ac:chgData name="Sichao Zhang" userId="baca463c2301c347" providerId="LiveId" clId="{B8C72674-2834-4EBB-8F39-189E65D49DC4}" dt="2019-01-25T20:35:36.407" v="5375" actId="478"/>
          <ac:picMkLst>
            <pc:docMk/>
            <pc:sldMk cId="318365285" sldId="273"/>
            <ac:picMk id="28" creationId="{E4FB7E99-C76A-44F3-B66F-EAF2290703D9}"/>
          </ac:picMkLst>
        </pc:picChg>
        <pc:picChg chg="add">
          <ac:chgData name="Sichao Zhang" userId="baca463c2301c347" providerId="LiveId" clId="{B8C72674-2834-4EBB-8F39-189E65D49DC4}" dt="2019-01-25T20:35:39.649" v="5376"/>
          <ac:picMkLst>
            <pc:docMk/>
            <pc:sldMk cId="318365285" sldId="273"/>
            <ac:picMk id="29" creationId="{3EB4A0A7-CB5A-49E4-9446-58CC36FBE7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8D34-EB5B-4E3D-A680-E2343D15E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F5F32-EA48-47C2-8082-3DFAF6339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CF43-93F9-48D4-BD1E-2C4359CD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0B8C-2135-4F6C-B58A-9F4DE328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17C8-828F-4B5D-A99A-2E10D8D6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0340-5E07-4EB5-AE80-D31ACDB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0BD31-0F2F-4E07-90E0-BB706A17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CAD3-F039-466A-A40D-0DEA4C0E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0B73-CFDB-41FF-8617-4D5CBE0E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149F-4CCB-47EE-BC78-1BC24374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6C88E-B1FD-4DCC-A960-23FF04D66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C72F5-78C4-42AF-B282-20F13452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D9E0A-FF53-4E3F-A044-070CCF99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CF60-86E7-44DE-ACBA-9A873A76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7D90-E398-47A8-B83B-1AC3AE3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A018-B22C-45D4-844F-F50A28FD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5434-ECB0-4003-BBA2-99C196C4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D04B-0292-4947-A0BE-7EA6CC23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98E4-2CA6-497E-B59A-C642850E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0222-F7EA-4AFC-981D-D11DDC8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FAA6-5E39-4159-B541-438629D5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38CE-7C8A-4C8A-B7D0-6039B523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5740-8115-4DF9-9ACB-0001F461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89BF-3E5D-4D9E-8288-7A8BB06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701A-5EF5-48CF-BA1B-0F625E4B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A62D-1A6E-424E-87A6-E4D4ACFB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A845-C245-480B-823F-A415B9239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8258B-D4FA-4CA5-88EE-34F649D0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3BD3-89EC-417B-BE0E-06460103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310D0-04A6-43B6-B4C3-7A53F61A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7EB2-6805-4FF0-ABA1-87657955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0C06-5FAF-463B-A044-E1BF8E3A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2B57-5CC9-4C61-B412-1FC21124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D426E-2DD9-42C7-9906-70BC5A074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10DE6-5B66-43DD-A269-EE7FA086A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D5C32-6CA4-4C13-B611-A03DDEBD4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C75BC-50EA-476A-B8A2-058FAF8A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00B37-CEAA-4683-959A-F42FCB52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C12C7-6B1C-4840-A1E0-1DBB8CF1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E671-8620-4D30-AAD8-E14A6EFF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2E98F-61CA-4F2E-8929-5694EF64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04730-7315-47FC-9B4A-8133778D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E1295-FB33-41A2-9DFF-B79AB902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99125-0BD4-4D4F-BBCE-AFB8F9E9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9F360-5895-4045-AEEA-4A785DCD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7F29-442C-4ED1-999F-64BE0E90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A779-FEBD-4E45-BE1F-A6ECA221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87D3-089F-48F2-AE4B-2C8F4922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F872-EB68-4D2D-A80D-549E7479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AC17D-0DF8-45B7-BB0F-ADDD324A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5FAF-9EEC-4ED0-BB9E-F5C21E5E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1E4A-E3B9-4924-96D5-2FAA87B0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F9C3-E808-4758-9639-00B4E82B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3725A-44A9-4352-9183-A7302994D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50314-2495-4087-A4D2-0B228C0D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CBCB-DCCD-4392-B499-70569100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8AEB2-7E9D-4F04-8E65-32158750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01137-C74D-42C0-B75C-E2FAAE2A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0AC7D-DC62-4344-9D92-D050083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25D1-84A4-4D04-A635-A674B66E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AB93-C032-4D49-A9BC-BBB1691F0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F14E6-3958-4173-A57D-371E1C77D2E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54C7-E01F-4020-A988-8E7F4AC2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383C-660F-4107-B2F1-F870F8B1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E8ED-997D-423B-98B2-D609CA7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398BA-006C-480D-898D-CC44EF99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58" y="1230554"/>
            <a:ext cx="3874966" cy="5083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5601F-CBBD-4CBB-9FB3-588B286B3527}"/>
                  </a:ext>
                </a:extLst>
              </p:cNvPr>
              <p:cNvSpPr txBox="1"/>
              <p:nvPr/>
            </p:nvSpPr>
            <p:spPr>
              <a:xfrm>
                <a:off x="6246354" y="5089711"/>
                <a:ext cx="1198756" cy="4387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Body Dynamics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5601F-CBBD-4CBB-9FB3-588B286B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354" y="5089711"/>
                <a:ext cx="1198756" cy="438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6F660D-B955-4F0F-BA12-68F971A1EBEF}"/>
              </a:ext>
            </a:extLst>
          </p:cNvPr>
          <p:cNvSpPr txBox="1"/>
          <p:nvPr/>
        </p:nvSpPr>
        <p:spPr>
          <a:xfrm>
            <a:off x="8032640" y="5737452"/>
            <a:ext cx="1522142" cy="269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Ground Reaction Force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AA0FFF7-F57E-43D0-882C-1BCF8404A198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445110" y="5309098"/>
            <a:ext cx="1348601" cy="428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FBBE02-B073-499F-852C-11E48995B0E0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>
            <a:off x="7580454" y="4793764"/>
            <a:ext cx="478535" cy="1947979"/>
          </a:xfrm>
          <a:prstGeom prst="bentConnector3">
            <a:avLst>
              <a:gd name="adj1" fmla="val -477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4543D1-E180-439E-9784-8DB616F1C5BE}"/>
                  </a:ext>
                </a:extLst>
              </p:cNvPr>
              <p:cNvSpPr txBox="1"/>
              <p:nvPr/>
            </p:nvSpPr>
            <p:spPr>
              <a:xfrm>
                <a:off x="8662684" y="6038560"/>
                <a:ext cx="618892" cy="27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4543D1-E180-439E-9784-8DB616F1C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4" y="6038560"/>
                <a:ext cx="618892" cy="275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40857D-CBBD-4099-AFE8-01C4F6D84F31}"/>
              </a:ext>
            </a:extLst>
          </p:cNvPr>
          <p:cNvSpPr txBox="1"/>
          <p:nvPr/>
        </p:nvSpPr>
        <p:spPr>
          <a:xfrm>
            <a:off x="7594954" y="4573919"/>
            <a:ext cx="1145788" cy="26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Passive Torque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0EFCC0-4F12-43BB-9535-C395F95BF8B3}"/>
              </a:ext>
            </a:extLst>
          </p:cNvPr>
          <p:cNvCxnSpPr>
            <a:cxnSpLocks/>
          </p:cNvCxnSpPr>
          <p:nvPr/>
        </p:nvCxnSpPr>
        <p:spPr>
          <a:xfrm flipV="1">
            <a:off x="8167848" y="4843416"/>
            <a:ext cx="1" cy="4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8E6528-01A8-4BB1-B275-7BD6246D46E7}"/>
                  </a:ext>
                </a:extLst>
              </p:cNvPr>
              <p:cNvSpPr txBox="1"/>
              <p:nvPr/>
            </p:nvSpPr>
            <p:spPr>
              <a:xfrm>
                <a:off x="7921128" y="4906757"/>
                <a:ext cx="868398" cy="269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8E6528-01A8-4BB1-B275-7BD6246D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128" y="4906757"/>
                <a:ext cx="868398" cy="269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054FBA-8C85-456C-BF05-B012C9F5ED74}"/>
              </a:ext>
            </a:extLst>
          </p:cNvPr>
          <p:cNvSpPr txBox="1"/>
          <p:nvPr/>
        </p:nvSpPr>
        <p:spPr>
          <a:xfrm>
            <a:off x="8858236" y="4586935"/>
            <a:ext cx="1145788" cy="26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Active Torque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42FC6A8-C0A7-4716-9A32-758F56FE68CF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8759266" y="4721684"/>
            <a:ext cx="1244758" cy="592142"/>
          </a:xfrm>
          <a:prstGeom prst="bentConnector3">
            <a:avLst>
              <a:gd name="adj1" fmla="val 1183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766F19E-0079-4B6D-8DBA-A83D372C9CB7}"/>
              </a:ext>
            </a:extLst>
          </p:cNvPr>
          <p:cNvCxnSpPr>
            <a:stCxn id="29" idx="0"/>
            <a:endCxn id="5" idx="0"/>
          </p:cNvCxnSpPr>
          <p:nvPr/>
        </p:nvCxnSpPr>
        <p:spPr>
          <a:xfrm rot="16200000" flipH="1" flipV="1">
            <a:off x="7887043" y="3545624"/>
            <a:ext cx="502776" cy="2585398"/>
          </a:xfrm>
          <a:prstGeom prst="bentConnector3">
            <a:avLst>
              <a:gd name="adj1" fmla="val -454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1C213EC-B28E-48ED-9F26-0A98B08EA29A}"/>
              </a:ext>
            </a:extLst>
          </p:cNvPr>
          <p:cNvCxnSpPr>
            <a:cxnSpLocks/>
            <a:stCxn id="24" idx="1"/>
            <a:endCxn id="5" idx="0"/>
          </p:cNvCxnSpPr>
          <p:nvPr/>
        </p:nvCxnSpPr>
        <p:spPr>
          <a:xfrm rot="10800000" flipV="1">
            <a:off x="6845732" y="4708667"/>
            <a:ext cx="749222" cy="381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948F48-37BA-4FF9-86C1-0F907DE45D90}"/>
                  </a:ext>
                </a:extLst>
              </p:cNvPr>
              <p:cNvSpPr txBox="1"/>
              <p:nvPr/>
            </p:nvSpPr>
            <p:spPr>
              <a:xfrm>
                <a:off x="8846678" y="5361232"/>
                <a:ext cx="1145788" cy="27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948F48-37BA-4FF9-86C1-0F907DE45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78" y="5361232"/>
                <a:ext cx="1145788" cy="275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7F761D-B5C9-464F-A984-216BFD097218}"/>
                  </a:ext>
                </a:extLst>
              </p:cNvPr>
              <p:cNvSpPr txBox="1"/>
              <p:nvPr/>
            </p:nvSpPr>
            <p:spPr>
              <a:xfrm>
                <a:off x="9161701" y="4906757"/>
                <a:ext cx="1145788" cy="27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7F761D-B5C9-464F-A984-216BFD09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701" y="4906757"/>
                <a:ext cx="1145788" cy="275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288C1E-3889-4961-BC5B-4B1D022E60CB}"/>
                  </a:ext>
                </a:extLst>
              </p:cNvPr>
              <p:cNvSpPr txBox="1"/>
              <p:nvPr/>
            </p:nvSpPr>
            <p:spPr>
              <a:xfrm>
                <a:off x="7012304" y="4061064"/>
                <a:ext cx="6188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288C1E-3889-4961-BC5B-4B1D022E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04" y="4061064"/>
                <a:ext cx="61889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B7337DB-C942-4FE0-BB3A-CD9BCB30C9EE}"/>
                  </a:ext>
                </a:extLst>
              </p:cNvPr>
              <p:cNvSpPr txBox="1"/>
              <p:nvPr/>
            </p:nvSpPr>
            <p:spPr>
              <a:xfrm>
                <a:off x="7012304" y="4447057"/>
                <a:ext cx="618892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B7337DB-C942-4FE0-BB3A-CD9BCB30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04" y="4447057"/>
                <a:ext cx="618892" cy="274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A2F5A4-6F65-43A0-841E-373F76858A04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Subsystems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A89968-DED9-412A-AFC6-0E198D41F347}"/>
              </a:ext>
            </a:extLst>
          </p:cNvPr>
          <p:cNvCxnSpPr>
            <a:cxnSpLocks/>
          </p:cNvCxnSpPr>
          <p:nvPr/>
        </p:nvCxnSpPr>
        <p:spPr>
          <a:xfrm>
            <a:off x="878089" y="1109844"/>
            <a:ext cx="0" cy="3337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426D1A-A5DA-4A2A-AA94-C0D0A02E4AAF}"/>
              </a:ext>
            </a:extLst>
          </p:cNvPr>
          <p:cNvCxnSpPr>
            <a:cxnSpLocks/>
          </p:cNvCxnSpPr>
          <p:nvPr/>
        </p:nvCxnSpPr>
        <p:spPr>
          <a:xfrm>
            <a:off x="878089" y="1109844"/>
            <a:ext cx="39766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15E9FA-BD9D-4454-A7B6-095A376541E1}"/>
              </a:ext>
            </a:extLst>
          </p:cNvPr>
          <p:cNvCxnSpPr>
            <a:cxnSpLocks/>
          </p:cNvCxnSpPr>
          <p:nvPr/>
        </p:nvCxnSpPr>
        <p:spPr>
          <a:xfrm>
            <a:off x="4854724" y="1109844"/>
            <a:ext cx="0" cy="4251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30EBC-7F13-4A4E-94E1-01856F91AD32}"/>
              </a:ext>
            </a:extLst>
          </p:cNvPr>
          <p:cNvCxnSpPr>
            <a:cxnSpLocks/>
          </p:cNvCxnSpPr>
          <p:nvPr/>
        </p:nvCxnSpPr>
        <p:spPr>
          <a:xfrm flipH="1">
            <a:off x="2875824" y="5363617"/>
            <a:ext cx="1978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B381BA-F3DE-4455-8F84-0C41157E03F8}"/>
              </a:ext>
            </a:extLst>
          </p:cNvPr>
          <p:cNvCxnSpPr>
            <a:cxnSpLocks/>
          </p:cNvCxnSpPr>
          <p:nvPr/>
        </p:nvCxnSpPr>
        <p:spPr>
          <a:xfrm flipV="1">
            <a:off x="2875823" y="4447057"/>
            <a:ext cx="1" cy="914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81B0F-B79D-4AB2-807B-5D08615E56FC}"/>
              </a:ext>
            </a:extLst>
          </p:cNvPr>
          <p:cNvCxnSpPr>
            <a:cxnSpLocks/>
          </p:cNvCxnSpPr>
          <p:nvPr/>
        </p:nvCxnSpPr>
        <p:spPr>
          <a:xfrm>
            <a:off x="878089" y="4447057"/>
            <a:ext cx="1997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7003048-ADE0-4789-9957-48D55417763A}"/>
              </a:ext>
            </a:extLst>
          </p:cNvPr>
          <p:cNvSpPr/>
          <p:nvPr/>
        </p:nvSpPr>
        <p:spPr>
          <a:xfrm>
            <a:off x="8789526" y="4458313"/>
            <a:ext cx="1373571" cy="448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00E0252-50A0-4681-94F4-9CB7098A84D8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rot="16200000" flipV="1">
            <a:off x="6822473" y="1804474"/>
            <a:ext cx="686090" cy="462158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55BD4-AFB5-4B2A-B6D9-9B46359CEA9F}"/>
                  </a:ext>
                </a:extLst>
              </p:cNvPr>
              <p:cNvSpPr txBox="1"/>
              <p:nvPr/>
            </p:nvSpPr>
            <p:spPr>
              <a:xfrm>
                <a:off x="6574490" y="736262"/>
                <a:ext cx="3366540" cy="2667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Active Torque</a:t>
                </a:r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Passive Torque</a:t>
                </a:r>
              </a:p>
              <a:p>
                <a:r>
                  <a:rPr lang="en-US" dirty="0"/>
                  <a:t>Input: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Ground Reaction Force</a:t>
                </a:r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55BD4-AFB5-4B2A-B6D9-9B46359CE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90" y="736262"/>
                <a:ext cx="3366540" cy="2667782"/>
              </a:xfrm>
              <a:prstGeom prst="rect">
                <a:avLst/>
              </a:prstGeom>
              <a:blipFill>
                <a:blip r:embed="rId10"/>
                <a:stretch>
                  <a:fillRect l="-1261" t="-1139" b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7A6C55-6934-496C-B421-62B156A32A39}"/>
              </a:ext>
            </a:extLst>
          </p:cNvPr>
          <p:cNvCxnSpPr>
            <a:cxnSpLocks/>
          </p:cNvCxnSpPr>
          <p:nvPr/>
        </p:nvCxnSpPr>
        <p:spPr>
          <a:xfrm>
            <a:off x="4854724" y="5636564"/>
            <a:ext cx="1134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4CE6E-B8AF-41C3-B30D-6CD78415DE59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Foot Drop Characterization: Joint Angle: Hip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65684-C7C0-4D9F-B41F-AEDD797AB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91" b="36040"/>
          <a:stretch/>
        </p:blipFill>
        <p:spPr>
          <a:xfrm>
            <a:off x="1072422" y="1123504"/>
            <a:ext cx="2053022" cy="1121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56AC6-D57D-4B70-994C-5F6D61C03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" t="50984" r="-932" b="28257"/>
          <a:stretch/>
        </p:blipFill>
        <p:spPr>
          <a:xfrm>
            <a:off x="3205793" y="1123505"/>
            <a:ext cx="1694273" cy="106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F365D0-D52A-41AC-ACA5-EE43412B3FCE}"/>
              </a:ext>
            </a:extLst>
          </p:cNvPr>
          <p:cNvSpPr txBox="1"/>
          <p:nvPr/>
        </p:nvSpPr>
        <p:spPr>
          <a:xfrm>
            <a:off x="1868556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Foot Drop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C623-E2D8-4967-AE93-792A7C509221}"/>
              </a:ext>
            </a:extLst>
          </p:cNvPr>
          <p:cNvSpPr txBox="1"/>
          <p:nvPr/>
        </p:nvSpPr>
        <p:spPr>
          <a:xfrm>
            <a:off x="3476820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E45EE-62A1-46FF-99D9-63E9F36207A0}"/>
              </a:ext>
            </a:extLst>
          </p:cNvPr>
          <p:cNvSpPr txBox="1"/>
          <p:nvPr/>
        </p:nvSpPr>
        <p:spPr>
          <a:xfrm>
            <a:off x="486534" y="1472907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73FA-F56C-438F-BA8D-78AAA219314A}"/>
              </a:ext>
            </a:extLst>
          </p:cNvPr>
          <p:cNvSpPr txBox="1"/>
          <p:nvPr/>
        </p:nvSpPr>
        <p:spPr>
          <a:xfrm>
            <a:off x="486534" y="3071119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A743-7984-4FDB-93D9-3D2004E3AAF2}"/>
              </a:ext>
            </a:extLst>
          </p:cNvPr>
          <p:cNvSpPr txBox="1"/>
          <p:nvPr/>
        </p:nvSpPr>
        <p:spPr>
          <a:xfrm>
            <a:off x="486533" y="5313386"/>
            <a:ext cx="4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54C6F-4EF4-4E84-A512-9D642C7C5670}"/>
              </a:ext>
            </a:extLst>
          </p:cNvPr>
          <p:cNvSpPr txBox="1"/>
          <p:nvPr/>
        </p:nvSpPr>
        <p:spPr>
          <a:xfrm>
            <a:off x="4944933" y="1191015"/>
            <a:ext cx="327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Hyperfleion</a:t>
            </a:r>
            <a:r>
              <a:rPr lang="en-US" sz="1400" dirty="0"/>
              <a:t> of the hip during the swing phase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F423B8-82AD-4FE7-9DEB-66961E096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" t="839" r="-89" b="67170"/>
          <a:stretch/>
        </p:blipFill>
        <p:spPr>
          <a:xfrm>
            <a:off x="1441915" y="2304259"/>
            <a:ext cx="3176223" cy="22723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5A67A1-C1B1-43A6-AE60-B4FD02F82401}"/>
              </a:ext>
            </a:extLst>
          </p:cNvPr>
          <p:cNvSpPr txBox="1"/>
          <p:nvPr/>
        </p:nvSpPr>
        <p:spPr>
          <a:xfrm>
            <a:off x="4900066" y="2795053"/>
            <a:ext cx="3279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Hip angles are limited to positive values. Max hip flexion is about 13 degrees more than that of the normal (excessive hip flexion during terminal swing)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B3D3B02-BDA5-432E-8FDA-6ABF5088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40" y="4689260"/>
            <a:ext cx="3079376" cy="20092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C7D1B00-390F-4F59-A2A4-D10CCE55B50F}"/>
              </a:ext>
            </a:extLst>
          </p:cNvPr>
          <p:cNvSpPr/>
          <p:nvPr/>
        </p:nvSpPr>
        <p:spPr>
          <a:xfrm>
            <a:off x="2098932" y="1191015"/>
            <a:ext cx="940501" cy="944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3DC484-0EFF-49F4-BB76-EB80B4F17B04}"/>
              </a:ext>
            </a:extLst>
          </p:cNvPr>
          <p:cNvSpPr/>
          <p:nvPr/>
        </p:nvSpPr>
        <p:spPr>
          <a:xfrm>
            <a:off x="3585706" y="1191015"/>
            <a:ext cx="979314" cy="944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283D8E-43B7-4732-AFC8-908B6F969E8A}"/>
              </a:ext>
            </a:extLst>
          </p:cNvPr>
          <p:cNvSpPr/>
          <p:nvPr/>
        </p:nvSpPr>
        <p:spPr>
          <a:xfrm>
            <a:off x="3125442" y="4962889"/>
            <a:ext cx="1120811" cy="1479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BE14A-C0D4-4B87-9634-95C1412BBCD9}"/>
              </a:ext>
            </a:extLst>
          </p:cNvPr>
          <p:cNvSpPr/>
          <p:nvPr/>
        </p:nvSpPr>
        <p:spPr>
          <a:xfrm>
            <a:off x="2610577" y="2610577"/>
            <a:ext cx="1745038" cy="125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F5343F8-03FF-4E05-B99C-584BA2EA0A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14"/>
          <a:stretch/>
        </p:blipFill>
        <p:spPr>
          <a:xfrm>
            <a:off x="5529841" y="4271853"/>
            <a:ext cx="5643272" cy="19245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75CE237-14BB-4F27-8121-81D83DEC4DC9}"/>
              </a:ext>
            </a:extLst>
          </p:cNvPr>
          <p:cNvSpPr txBox="1"/>
          <p:nvPr/>
        </p:nvSpPr>
        <p:spPr>
          <a:xfrm>
            <a:off x="8577776" y="1009949"/>
            <a:ext cx="30305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  <a:r>
              <a:rPr lang="en-US" sz="1000" b="1" dirty="0"/>
              <a:t> </a:t>
            </a:r>
            <a:r>
              <a:rPr lang="en-US" sz="1000" dirty="0"/>
              <a:t>Winters, T. F., J. R. Gage, and R. Hicks. "Gait patterns in spastic hemiplegia in children and young adults." </a:t>
            </a:r>
            <a:r>
              <a:rPr lang="en-US" sz="1000" i="1" dirty="0"/>
              <a:t>J Bone Joint Surg Am</a:t>
            </a:r>
            <a:r>
              <a:rPr lang="en-US" sz="1000" dirty="0"/>
              <a:t>69.3 (1987): 437-441.</a:t>
            </a:r>
          </a:p>
          <a:p>
            <a:r>
              <a:rPr lang="en-US" sz="1000" dirty="0"/>
              <a:t>[2]  </a:t>
            </a:r>
            <a:r>
              <a:rPr lang="en-US" sz="1000" dirty="0" err="1"/>
              <a:t>Matinmanesh</a:t>
            </a:r>
            <a:r>
              <a:rPr lang="en-US" sz="1000" dirty="0"/>
              <a:t>, Ali, and </a:t>
            </a:r>
            <a:r>
              <a:rPr lang="en-US" sz="1000" dirty="0" err="1"/>
              <a:t>Mohammadreza</a:t>
            </a:r>
            <a:r>
              <a:rPr lang="en-US" sz="1000" dirty="0"/>
              <a:t> </a:t>
            </a:r>
            <a:r>
              <a:rPr lang="en-US" sz="1000" dirty="0" err="1"/>
              <a:t>Mallakzadeh</a:t>
            </a:r>
            <a:r>
              <a:rPr lang="en-US" sz="1000" dirty="0"/>
              <a:t>. "Inverse kinetic and kinematic analysis of drop-foot patient's walking." </a:t>
            </a:r>
            <a:r>
              <a:rPr lang="en-US" sz="1000" i="1" dirty="0"/>
              <a:t>E-Health and Bioengineering Conference (EHB), 2011</a:t>
            </a:r>
            <a:r>
              <a:rPr lang="en-US" sz="1000" dirty="0"/>
              <a:t>. IEEE, 2011.</a:t>
            </a:r>
          </a:p>
          <a:p>
            <a:r>
              <a:rPr lang="en-US" sz="1000" dirty="0"/>
              <a:t>[3] Simonsen, Erik B., et al. "Redistribution of joint moments during walking in patients with drop-foot." Clinical Biomechanics 25.9 (2010): 949-952.</a:t>
            </a:r>
          </a:p>
          <a:p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65DB4-C4FD-4244-A85B-B9E2DFF52380}"/>
              </a:ext>
            </a:extLst>
          </p:cNvPr>
          <p:cNvSpPr/>
          <p:nvPr/>
        </p:nvSpPr>
        <p:spPr>
          <a:xfrm>
            <a:off x="6005655" y="5416598"/>
            <a:ext cx="2701319" cy="250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4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C3CDC-BB09-4ABF-9C4E-9E163518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1" y="1035637"/>
            <a:ext cx="3724621" cy="5366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CC76A-3EA7-47A3-A9AB-E74E98D97090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Subsystems: Passive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227D9-CFBE-4B83-8E5A-67AEF74050DF}"/>
                  </a:ext>
                </a:extLst>
              </p:cNvPr>
              <p:cNvSpPr txBox="1"/>
              <p:nvPr/>
            </p:nvSpPr>
            <p:spPr>
              <a:xfrm>
                <a:off x="4662741" y="1411470"/>
                <a:ext cx="6002931" cy="140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227D9-CFBE-4B83-8E5A-67AEF740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41" y="1411470"/>
                <a:ext cx="6002931" cy="1404872"/>
              </a:xfrm>
              <a:prstGeom prst="rect">
                <a:avLst/>
              </a:prstGeom>
              <a:blipFill>
                <a:blip r:embed="rId3"/>
                <a:stretch>
                  <a:fillRect b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7629AB-4F7C-4AAF-8335-153CE6E64B05}"/>
                  </a:ext>
                </a:extLst>
              </p:cNvPr>
              <p:cNvSpPr txBox="1"/>
              <p:nvPr/>
            </p:nvSpPr>
            <p:spPr>
              <a:xfrm>
                <a:off x="10195675" y="3095834"/>
                <a:ext cx="1724099" cy="1302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&lt;−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7629AB-4F7C-4AAF-8335-153CE6E64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675" y="3095834"/>
                <a:ext cx="1724099" cy="1302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92EE51-3462-4BF5-893A-A5EFB5EEB01D}"/>
                  </a:ext>
                </a:extLst>
              </p:cNvPr>
              <p:cNvSpPr txBox="1"/>
              <p:nvPr/>
            </p:nvSpPr>
            <p:spPr>
              <a:xfrm>
                <a:off x="4662741" y="2872183"/>
                <a:ext cx="5444520" cy="152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92EE51-3462-4BF5-893A-A5EFB5EEB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41" y="2872183"/>
                <a:ext cx="5444520" cy="1525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FD6AAF-175C-4378-94BA-833364A252FC}"/>
                  </a:ext>
                </a:extLst>
              </p:cNvPr>
              <p:cNvSpPr txBox="1"/>
              <p:nvPr/>
            </p:nvSpPr>
            <p:spPr>
              <a:xfrm>
                <a:off x="4662741" y="4531539"/>
                <a:ext cx="431373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=100,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FD6AAF-175C-4378-94BA-833364A25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41" y="4531539"/>
                <a:ext cx="4313736" cy="800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908DE48-574E-4F1D-8901-61DBBC0A74CB}"/>
              </a:ext>
            </a:extLst>
          </p:cNvPr>
          <p:cNvSpPr/>
          <p:nvPr/>
        </p:nvSpPr>
        <p:spPr>
          <a:xfrm>
            <a:off x="5074571" y="3568336"/>
            <a:ext cx="6845203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4072DD-B002-48DB-9C53-59C8266DF072}"/>
              </a:ext>
            </a:extLst>
          </p:cNvPr>
          <p:cNvSpPr/>
          <p:nvPr/>
        </p:nvSpPr>
        <p:spPr>
          <a:xfrm>
            <a:off x="670095" y="1025280"/>
            <a:ext cx="3594778" cy="663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37BE7-D189-4854-AC54-CCECD3DAC0D4}"/>
              </a:ext>
            </a:extLst>
          </p:cNvPr>
          <p:cNvSpPr txBox="1"/>
          <p:nvPr/>
        </p:nvSpPr>
        <p:spPr>
          <a:xfrm>
            <a:off x="4662741" y="1042138"/>
            <a:ext cx="455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 Torque 1 </a:t>
            </a:r>
          </a:p>
        </p:txBody>
      </p:sp>
    </p:spTree>
    <p:extLst>
      <p:ext uri="{BB962C8B-B14F-4D97-AF65-F5344CB8AC3E}">
        <p14:creationId xmlns:p14="http://schemas.microsoft.com/office/powerpoint/2010/main" val="280371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A09F99-6F64-41F2-916B-D1483F9A99E9}"/>
                  </a:ext>
                </a:extLst>
              </p:cNvPr>
              <p:cNvSpPr txBox="1"/>
              <p:nvPr/>
            </p:nvSpPr>
            <p:spPr>
              <a:xfrm>
                <a:off x="1199130" y="2549125"/>
                <a:ext cx="431373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=100,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A09F99-6F64-41F2-916B-D1483F9A9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130" y="2549125"/>
                <a:ext cx="4313736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C8A1BD-5051-42B6-AC70-536E630A7923}"/>
                  </a:ext>
                </a:extLst>
              </p:cNvPr>
              <p:cNvSpPr txBox="1"/>
              <p:nvPr/>
            </p:nvSpPr>
            <p:spPr>
              <a:xfrm>
                <a:off x="1199130" y="3205318"/>
                <a:ext cx="7257033" cy="2012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During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sz="1400" dirty="0"/>
                  <a:t> is dashpot system with regard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dirty="0"/>
              </a:p>
              <a:p>
                <a:r>
                  <a:rPr lang="en-US" altLang="zh-CN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400" dirty="0"/>
                  <a:t>exceeds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altLang="zh-CN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400" dirty="0"/>
                  <a:t>or is lower than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400" dirty="0"/>
                  <a:t> , terms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400" dirty="0"/>
                  <a:t>will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400" dirty="0"/>
                  <a:t>back within the range (b3, b4, k1, k2 are much larger than b1 and b2)</a:t>
                </a:r>
              </a:p>
              <a:p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400" dirty="0"/>
                  <a:t>So as other passive torques, keep the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400" dirty="0"/>
                  <a:t> within the range, and most of time, passive torque is dashpot system w.r.t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400" dirty="0"/>
                  <a:t> </a:t>
                </a:r>
              </a:p>
              <a:p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4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C8A1BD-5051-42B6-AC70-536E630A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130" y="3205318"/>
                <a:ext cx="7257033" cy="2012346"/>
              </a:xfrm>
              <a:prstGeom prst="rect">
                <a:avLst/>
              </a:prstGeom>
              <a:blipFill>
                <a:blip r:embed="rId3"/>
                <a:stretch>
                  <a:fillRect l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16434B6-8C2F-4818-B8FA-619F8E3714F6}"/>
              </a:ext>
            </a:extLst>
          </p:cNvPr>
          <p:cNvSpPr/>
          <p:nvPr/>
        </p:nvSpPr>
        <p:spPr>
          <a:xfrm>
            <a:off x="1199130" y="4319485"/>
            <a:ext cx="6900094" cy="407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7D379-1CAD-4704-ADFC-A7B532319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43"/>
          <a:stretch/>
        </p:blipFill>
        <p:spPr>
          <a:xfrm>
            <a:off x="1029989" y="4953663"/>
            <a:ext cx="4160171" cy="1460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FFF3C-CAD3-477B-9B58-C14A95B06BE4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Subsystems: Passive Torque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607B8-E8AC-43D1-A19C-1BF46421504F}"/>
              </a:ext>
            </a:extLst>
          </p:cNvPr>
          <p:cNvSpPr/>
          <p:nvPr/>
        </p:nvSpPr>
        <p:spPr>
          <a:xfrm>
            <a:off x="2484500" y="5900174"/>
            <a:ext cx="1145023" cy="2953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2F4186-4CC1-4007-85F5-B678BEAC82EF}"/>
              </a:ext>
            </a:extLst>
          </p:cNvPr>
          <p:cNvSpPr/>
          <p:nvPr/>
        </p:nvSpPr>
        <p:spPr>
          <a:xfrm>
            <a:off x="2484500" y="5018142"/>
            <a:ext cx="1145023" cy="3439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169D5-8102-42EC-A34E-74AB30C4F705}"/>
                  </a:ext>
                </a:extLst>
              </p:cNvPr>
              <p:cNvSpPr txBox="1"/>
              <p:nvPr/>
            </p:nvSpPr>
            <p:spPr>
              <a:xfrm>
                <a:off x="2112042" y="6326932"/>
                <a:ext cx="2075607" cy="30777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Keep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400" dirty="0"/>
                  <a:t> within the range </a:t>
                </a:r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169D5-8102-42EC-A34E-74AB30C4F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042" y="6326932"/>
                <a:ext cx="2075607" cy="307777"/>
              </a:xfrm>
              <a:prstGeom prst="rect">
                <a:avLst/>
              </a:prstGeom>
              <a:blipFill>
                <a:blip r:embed="rId5"/>
                <a:stretch>
                  <a:fillRect l="-583" t="-1923" b="-1730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5C2ADA-7712-4D33-AD12-5992FF077B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4368" y="5658655"/>
            <a:ext cx="1013428" cy="323119"/>
          </a:xfrm>
          <a:prstGeom prst="bentConnector3">
            <a:avLst>
              <a:gd name="adj1" fmla="val -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0E8593-50DA-44D2-9D03-31E246CA09CB}"/>
              </a:ext>
            </a:extLst>
          </p:cNvPr>
          <p:cNvCxnSpPr>
            <a:cxnSpLocks/>
          </p:cNvCxnSpPr>
          <p:nvPr/>
        </p:nvCxnSpPr>
        <p:spPr>
          <a:xfrm>
            <a:off x="3629521" y="5956864"/>
            <a:ext cx="32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C1812C-813D-4B70-A30F-195CDCBFD9CA}"/>
                  </a:ext>
                </a:extLst>
              </p:cNvPr>
              <p:cNvSpPr txBox="1"/>
              <p:nvPr/>
            </p:nvSpPr>
            <p:spPr>
              <a:xfrm>
                <a:off x="6551045" y="1167088"/>
                <a:ext cx="1724099" cy="1302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&lt;−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C1812C-813D-4B70-A30F-195CDCBF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045" y="1167088"/>
                <a:ext cx="1724099" cy="1302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C56D1C-5825-435B-A547-0A69D5891339}"/>
                  </a:ext>
                </a:extLst>
              </p:cNvPr>
              <p:cNvSpPr txBox="1"/>
              <p:nvPr/>
            </p:nvSpPr>
            <p:spPr>
              <a:xfrm>
                <a:off x="1018111" y="943437"/>
                <a:ext cx="5444520" cy="152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C56D1C-5825-435B-A547-0A69D5891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11" y="943437"/>
                <a:ext cx="5444520" cy="1525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41C2F3A-87F8-413F-96E9-A99AF23111AC}"/>
              </a:ext>
            </a:extLst>
          </p:cNvPr>
          <p:cNvSpPr/>
          <p:nvPr/>
        </p:nvSpPr>
        <p:spPr>
          <a:xfrm>
            <a:off x="1429941" y="1639590"/>
            <a:ext cx="6845203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763254-FE8A-46B4-8CB1-AF5CDC2BDE17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Subsystems: Active Torque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ACE0-9693-4607-8E3F-ADB6889F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54" y="1231761"/>
            <a:ext cx="4181457" cy="2082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3A964-5C54-4FCA-BEC4-657B8D5D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7" y="3641256"/>
            <a:ext cx="3560640" cy="281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01577-845F-45FE-A772-9A59BF37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5" y="1157819"/>
            <a:ext cx="3673561" cy="2167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8EE4B-FEB6-4AD1-8926-C524D91D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618" y="3429000"/>
            <a:ext cx="4344737" cy="3133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40F871-96C3-420A-B986-F618BAFCD95E}"/>
              </a:ext>
            </a:extLst>
          </p:cNvPr>
          <p:cNvSpPr txBox="1"/>
          <p:nvPr/>
        </p:nvSpPr>
        <p:spPr>
          <a:xfrm>
            <a:off x="702716" y="859168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CE7CA-19F2-4DFF-992F-E24605A66AC7}"/>
              </a:ext>
            </a:extLst>
          </p:cNvPr>
          <p:cNvSpPr txBox="1"/>
          <p:nvPr/>
        </p:nvSpPr>
        <p:spPr>
          <a:xfrm>
            <a:off x="702716" y="3313933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impedance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AC9D7B-C749-4AEB-88A4-D2F1A98F43B7}"/>
                  </a:ext>
                </a:extLst>
              </p:cNvPr>
              <p:cNvSpPr txBox="1"/>
              <p:nvPr/>
            </p:nvSpPr>
            <p:spPr>
              <a:xfrm>
                <a:off x="6807054" y="705279"/>
                <a:ext cx="3488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AC9D7B-C749-4AEB-88A4-D2F1A98F4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54" y="705279"/>
                <a:ext cx="348826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0E160B1-78B8-48CD-8830-28A8DC51609C}"/>
              </a:ext>
            </a:extLst>
          </p:cNvPr>
          <p:cNvSpPr txBox="1"/>
          <p:nvPr/>
        </p:nvSpPr>
        <p:spPr>
          <a:xfrm>
            <a:off x="4376276" y="1487055"/>
            <a:ext cx="227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</a:t>
            </a:r>
            <a:r>
              <a:rPr lang="en-US" altLang="zh-CN" dirty="0"/>
              <a:t>muscle forces</a:t>
            </a:r>
            <a:r>
              <a:rPr lang="en-US" dirty="0"/>
              <a:t> are proportional to the output of the neural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AD8B5-0515-4FFA-9160-D132F3B697B7}"/>
              </a:ext>
            </a:extLst>
          </p:cNvPr>
          <p:cNvSpPr txBox="1"/>
          <p:nvPr/>
        </p:nvSpPr>
        <p:spPr>
          <a:xfrm>
            <a:off x="4376276" y="4546537"/>
            <a:ext cx="215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elastic and damping forces</a:t>
            </a:r>
          </a:p>
        </p:txBody>
      </p:sp>
    </p:spTree>
    <p:extLst>
      <p:ext uri="{BB962C8B-B14F-4D97-AF65-F5344CB8AC3E}">
        <p14:creationId xmlns:p14="http://schemas.microsoft.com/office/powerpoint/2010/main" val="2511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B946B-5465-4C72-AB43-F377D59DD2C8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Subsystems: Active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5C13A-7468-4F13-8061-C88BAB2E26B1}"/>
                  </a:ext>
                </a:extLst>
              </p:cNvPr>
              <p:cNvSpPr txBox="1"/>
              <p:nvPr/>
            </p:nvSpPr>
            <p:spPr>
              <a:xfrm>
                <a:off x="500932" y="1100793"/>
                <a:ext cx="8421154" cy="65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5C13A-7468-4F13-8061-C88BAB2E2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2" y="1100793"/>
                <a:ext cx="8421154" cy="657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D09493-7C83-4F9B-AD4D-B750953FE674}"/>
              </a:ext>
            </a:extLst>
          </p:cNvPr>
          <p:cNvSpPr txBox="1"/>
          <p:nvPr/>
        </p:nvSpPr>
        <p:spPr>
          <a:xfrm>
            <a:off x="600324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Rhythmic Force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DF3C2-E1A4-40A1-B569-83F91794E1D0}"/>
              </a:ext>
            </a:extLst>
          </p:cNvPr>
          <p:cNvSpPr txBox="1"/>
          <p:nvPr/>
        </p:nvSpPr>
        <p:spPr>
          <a:xfrm>
            <a:off x="3268147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Elastic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2C577-B58A-41AA-889E-DE4662C54B04}"/>
              </a:ext>
            </a:extLst>
          </p:cNvPr>
          <p:cNvSpPr txBox="1"/>
          <p:nvPr/>
        </p:nvSpPr>
        <p:spPr>
          <a:xfrm>
            <a:off x="5768216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Damping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F4852-A693-45F8-9FE0-FF89B39C1DB4}"/>
              </a:ext>
            </a:extLst>
          </p:cNvPr>
          <p:cNvSpPr txBox="1"/>
          <p:nvPr/>
        </p:nvSpPr>
        <p:spPr>
          <a:xfrm>
            <a:off x="500932" y="778667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08D64-7E3E-4877-B923-FEFC6B6EE8D2}"/>
              </a:ext>
            </a:extLst>
          </p:cNvPr>
          <p:cNvSpPr txBox="1"/>
          <p:nvPr/>
        </p:nvSpPr>
        <p:spPr>
          <a:xfrm>
            <a:off x="500932" y="2163918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59CCB-40A4-45FB-8E3B-84E074D9BEE4}"/>
                  </a:ext>
                </a:extLst>
              </p:cNvPr>
              <p:cNvSpPr txBox="1"/>
              <p:nvPr/>
            </p:nvSpPr>
            <p:spPr>
              <a:xfrm>
                <a:off x="556591" y="2489920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59CCB-40A4-45FB-8E3B-84E074D9B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2489920"/>
                <a:ext cx="10702455" cy="414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87DD60C-502E-4315-AE44-A803A94BB07B}"/>
              </a:ext>
            </a:extLst>
          </p:cNvPr>
          <p:cNvSpPr txBox="1"/>
          <p:nvPr/>
        </p:nvSpPr>
        <p:spPr>
          <a:xfrm>
            <a:off x="500932" y="2906047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0B2D44-1ACE-46D8-87BF-8F7D27CE6A1B}"/>
                  </a:ext>
                </a:extLst>
              </p:cNvPr>
              <p:cNvSpPr txBox="1"/>
              <p:nvPr/>
            </p:nvSpPr>
            <p:spPr>
              <a:xfrm>
                <a:off x="556591" y="3232049"/>
                <a:ext cx="10702455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0B2D44-1ACE-46D8-87BF-8F7D27CE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232049"/>
                <a:ext cx="10702455" cy="335476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58CC86-2B41-4739-BADB-EA51A6F948C6}"/>
              </a:ext>
            </a:extLst>
          </p:cNvPr>
          <p:cNvSpPr txBox="1"/>
          <p:nvPr/>
        </p:nvSpPr>
        <p:spPr>
          <a:xfrm>
            <a:off x="500932" y="5950064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9A3FE4-5292-4BE2-AEB0-E484168FC876}"/>
                  </a:ext>
                </a:extLst>
              </p:cNvPr>
              <p:cNvSpPr txBox="1"/>
              <p:nvPr/>
            </p:nvSpPr>
            <p:spPr>
              <a:xfrm>
                <a:off x="556591" y="6276066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9A3FE4-5292-4BE2-AEB0-E484168FC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6276066"/>
                <a:ext cx="10702455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5B87A2-3C3A-4819-A10C-626B3C64777E}"/>
              </a:ext>
            </a:extLst>
          </p:cNvPr>
          <p:cNvSpPr txBox="1"/>
          <p:nvPr/>
        </p:nvSpPr>
        <p:spPr>
          <a:xfrm>
            <a:off x="500932" y="3654193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B74DF-CD98-4FAE-B8AF-129012DB50A8}"/>
                  </a:ext>
                </a:extLst>
              </p:cNvPr>
              <p:cNvSpPr txBox="1"/>
              <p:nvPr/>
            </p:nvSpPr>
            <p:spPr>
              <a:xfrm>
                <a:off x="556591" y="3980195"/>
                <a:ext cx="10702455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B74DF-CD98-4FAE-B8AF-129012DB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980195"/>
                <a:ext cx="10702455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B4997B4-CDE4-4C3F-A017-38EC9F259CA3}"/>
              </a:ext>
            </a:extLst>
          </p:cNvPr>
          <p:cNvSpPr txBox="1"/>
          <p:nvPr/>
        </p:nvSpPr>
        <p:spPr>
          <a:xfrm>
            <a:off x="500932" y="4393102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</a:t>
            </a:r>
            <a:r>
              <a:rPr lang="en-US" altLang="zh-CN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2FFCBE-7600-4CE1-BA1A-722062FD3A78}"/>
                  </a:ext>
                </a:extLst>
              </p:cNvPr>
              <p:cNvSpPr txBox="1"/>
              <p:nvPr/>
            </p:nvSpPr>
            <p:spPr>
              <a:xfrm>
                <a:off x="556591" y="4719104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2FFCBE-7600-4CE1-BA1A-722062FD3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719104"/>
                <a:ext cx="10702455" cy="414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04BF817-C21D-4835-BF58-A8CB06FA8754}"/>
              </a:ext>
            </a:extLst>
          </p:cNvPr>
          <p:cNvSpPr txBox="1"/>
          <p:nvPr/>
        </p:nvSpPr>
        <p:spPr>
          <a:xfrm>
            <a:off x="500932" y="5141248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</a:t>
            </a:r>
            <a:r>
              <a:rPr lang="en-US" altLang="zh-CN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14972-3C05-45DB-8CD6-884AA3D55C3C}"/>
                  </a:ext>
                </a:extLst>
              </p:cNvPr>
              <p:cNvSpPr txBox="1"/>
              <p:nvPr/>
            </p:nvSpPr>
            <p:spPr>
              <a:xfrm>
                <a:off x="556591" y="5467250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14972-3C05-45DB-8CD6-884AA3D5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7250"/>
                <a:ext cx="10702455" cy="414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502ADBC-0AEB-436F-A029-B846E6C217A1}"/>
              </a:ext>
            </a:extLst>
          </p:cNvPr>
          <p:cNvSpPr txBox="1"/>
          <p:nvPr/>
        </p:nvSpPr>
        <p:spPr>
          <a:xfrm>
            <a:off x="8922086" y="599922"/>
            <a:ext cx="3059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Active torque consists of </a:t>
            </a:r>
            <a:r>
              <a:rPr lang="en-US" altLang="zh-CN" dirty="0">
                <a:solidFill>
                  <a:srgbClr val="7030A0"/>
                </a:solidFill>
              </a:rPr>
              <a:t>rhythmic force </a:t>
            </a:r>
            <a:r>
              <a:rPr lang="en-US" altLang="zh-CN" dirty="0"/>
              <a:t>(proportional to the output of neural system), </a:t>
            </a:r>
            <a:r>
              <a:rPr lang="en-US" altLang="zh-CN" dirty="0">
                <a:solidFill>
                  <a:srgbClr val="FF0000"/>
                </a:solidFill>
              </a:rPr>
              <a:t>elastic force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damping force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0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FE34D3-07D2-4BCB-9E7F-70E5B289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70" y="782356"/>
            <a:ext cx="5472440" cy="245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D9C8B-C704-4892-8A6E-7EC73A28DA68}"/>
              </a:ext>
            </a:extLst>
          </p:cNvPr>
          <p:cNvSpPr txBox="1"/>
          <p:nvPr/>
        </p:nvSpPr>
        <p:spPr>
          <a:xfrm>
            <a:off x="8322868" y="6152129"/>
            <a:ext cx="4565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*</a:t>
            </a:r>
            <a:r>
              <a:rPr lang="en-US" sz="1100" dirty="0" err="1"/>
              <a:t>Hatze</a:t>
            </a:r>
            <a:r>
              <a:rPr lang="en-US" sz="1100" dirty="0"/>
              <a:t>, Herbert. "The complete optimization of a human motion." </a:t>
            </a:r>
            <a:r>
              <a:rPr lang="en-US" sz="1100" i="1" dirty="0"/>
              <a:t>Mathematical Biosciences</a:t>
            </a:r>
            <a:r>
              <a:rPr lang="en-US" sz="1100" dirty="0"/>
              <a:t> 28.1-2 (1976): 99-135.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FB92E-1B39-4C0A-97F3-E875890B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42" y="4015653"/>
            <a:ext cx="4413696" cy="1650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97C6D-2367-4A04-95F3-95A11A0F4DDE}"/>
              </a:ext>
            </a:extLst>
          </p:cNvPr>
          <p:cNvSpPr txBox="1"/>
          <p:nvPr/>
        </p:nvSpPr>
        <p:spPr>
          <a:xfrm>
            <a:off x="6584610" y="1272078"/>
            <a:ext cx="5064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Hatze</a:t>
            </a:r>
            <a:r>
              <a:rPr lang="en-US" dirty="0"/>
              <a:t> 1976</a:t>
            </a:r>
            <a:r>
              <a:rPr lang="zh-CN" altLang="en-US" dirty="0"/>
              <a:t>*</a:t>
            </a:r>
            <a:r>
              <a:rPr lang="en-US" dirty="0"/>
              <a:t>, the active torque exerted by a muscle </a:t>
            </a:r>
            <a:r>
              <a:rPr lang="en-US" altLang="zh-CN" dirty="0"/>
              <a:t>should be given by the muscle force multiplied by its moment arm, which changes according to the displacement of the joint angle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FB41D-A2CA-43B0-B9FA-CAF21F1CA89E}"/>
              </a:ext>
            </a:extLst>
          </p:cNvPr>
          <p:cNvSpPr txBox="1"/>
          <p:nvPr/>
        </p:nvSpPr>
        <p:spPr>
          <a:xfrm>
            <a:off x="6609045" y="3714897"/>
            <a:ext cx="506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simlicity</a:t>
            </a:r>
            <a:r>
              <a:rPr lang="en-US" dirty="0"/>
              <a:t>, assume the moment arms of the muscles have constant values and the muscle forces are proportional to the output of the neural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654A1-824E-4122-8CAB-2CDCE29AB027}"/>
              </a:ext>
            </a:extLst>
          </p:cNvPr>
          <p:cNvSpPr/>
          <p:nvPr/>
        </p:nvSpPr>
        <p:spPr>
          <a:xfrm>
            <a:off x="2799041" y="4580436"/>
            <a:ext cx="1898602" cy="823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DC5AC-E2FF-40D0-9E4A-593BE28C2E8C}"/>
              </a:ext>
            </a:extLst>
          </p:cNvPr>
          <p:cNvSpPr/>
          <p:nvPr/>
        </p:nvSpPr>
        <p:spPr>
          <a:xfrm>
            <a:off x="2799041" y="4105786"/>
            <a:ext cx="1898602" cy="369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972-EA0B-4644-BF40-9079E747C261}"/>
              </a:ext>
            </a:extLst>
          </p:cNvPr>
          <p:cNvSpPr txBox="1"/>
          <p:nvPr/>
        </p:nvSpPr>
        <p:spPr>
          <a:xfrm>
            <a:off x="2113822" y="3714897"/>
            <a:ext cx="3469135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49A3B-9697-42EE-BC6E-C1824234F0FE}"/>
              </a:ext>
            </a:extLst>
          </p:cNvPr>
          <p:cNvSpPr txBox="1"/>
          <p:nvPr/>
        </p:nvSpPr>
        <p:spPr>
          <a:xfrm>
            <a:off x="2644314" y="5550677"/>
            <a:ext cx="2262733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altLang="zh-CN" sz="1400" dirty="0"/>
              <a:t>the</a:t>
            </a:r>
            <a:r>
              <a:rPr lang="en-US" sz="1400" dirty="0"/>
              <a:t> </a:t>
            </a:r>
            <a:r>
              <a:rPr lang="en-US" altLang="zh-CN" sz="1400" dirty="0"/>
              <a:t>impedance controller</a:t>
            </a:r>
            <a:endParaRPr lang="en-US" sz="14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37D294-0651-4D2B-85E5-46BC40793E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697643" y="4022676"/>
            <a:ext cx="221597" cy="268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CE5162-7654-4541-920E-CB4BA0C0CAA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97643" y="4992265"/>
            <a:ext cx="110798" cy="558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B5CFAF-C1E0-4419-B9A4-6C35F89F526E}"/>
              </a:ext>
            </a:extLst>
          </p:cNvPr>
          <p:cNvSpPr txBox="1"/>
          <p:nvPr/>
        </p:nvSpPr>
        <p:spPr>
          <a:xfrm>
            <a:off x="6609044" y="4781235"/>
            <a:ext cx="503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Active torque consists of </a:t>
            </a:r>
            <a:r>
              <a:rPr lang="en-US" altLang="zh-CN" dirty="0">
                <a:solidFill>
                  <a:srgbClr val="7030A0"/>
                </a:solidFill>
              </a:rPr>
              <a:t>rhythmic force </a:t>
            </a:r>
            <a:r>
              <a:rPr lang="en-US" altLang="zh-CN" dirty="0"/>
              <a:t>(proportional to the output of neural system), </a:t>
            </a:r>
            <a:r>
              <a:rPr lang="en-US" altLang="zh-CN" dirty="0">
                <a:solidFill>
                  <a:srgbClr val="FF0000"/>
                </a:solidFill>
              </a:rPr>
              <a:t>elastic force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damping force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ACD73-1661-4854-9581-F2024910767F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Subsystems: Active Torque</a:t>
            </a:r>
          </a:p>
        </p:txBody>
      </p:sp>
    </p:spTree>
    <p:extLst>
      <p:ext uri="{BB962C8B-B14F-4D97-AF65-F5344CB8AC3E}">
        <p14:creationId xmlns:p14="http://schemas.microsoft.com/office/powerpoint/2010/main" val="269600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7F360-B536-4CB6-8C77-23AFB45B61CE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Subsystems: </a:t>
            </a:r>
            <a:r>
              <a:rPr lang="en-US" altLang="zh-CN" sz="2400" dirty="0"/>
              <a:t>Ground Reaction Force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712F6D-23DF-4BA3-8B26-A0F73BF7F166}"/>
                  </a:ext>
                </a:extLst>
              </p:cNvPr>
              <p:cNvSpPr txBox="1"/>
              <p:nvPr/>
            </p:nvSpPr>
            <p:spPr>
              <a:xfrm>
                <a:off x="763572" y="933254"/>
                <a:ext cx="6261198" cy="1514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𝑔𝑥𝑖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𝑓𝑡𝑖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𝑓𝑡𝑖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𝑔𝑦𝑖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𝑓𝑡𝑖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𝑓𝑡𝑖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.01&lt;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712F6D-23DF-4BA3-8B26-A0F73BF7F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2" y="933254"/>
                <a:ext cx="6261198" cy="151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53784-1AB0-4B29-BBC6-DC837DE0212F}"/>
                  </a:ext>
                </a:extLst>
              </p:cNvPr>
              <p:cNvSpPr txBox="1"/>
              <p:nvPr/>
            </p:nvSpPr>
            <p:spPr>
              <a:xfrm>
                <a:off x="763572" y="2639505"/>
                <a:ext cx="11654672" cy="134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𝑓𝑡𝑖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(ground)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𝑔𝑥𝑖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𝑔𝑦𝑖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If -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0.01≤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𝑔𝑥𝑖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𝑓𝑡𝑖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𝑔𝑦𝑖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&lt;−0.01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𝑔𝑥𝑖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𝑓𝑡𝑖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𝑔𝑦𝑖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53784-1AB0-4B29-BBC6-DC837DE02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2" y="2639505"/>
                <a:ext cx="11654672" cy="1349857"/>
              </a:xfrm>
              <a:prstGeom prst="rect">
                <a:avLst/>
              </a:prstGeom>
              <a:blipFill>
                <a:blip r:embed="rId3"/>
                <a:stretch>
                  <a:fillRect l="-418" t="-905" b="-4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A6C3B77-C412-471E-B1DE-2595C0A5F1A6}"/>
              </a:ext>
            </a:extLst>
          </p:cNvPr>
          <p:cNvSpPr txBox="1"/>
          <p:nvPr/>
        </p:nvSpPr>
        <p:spPr>
          <a:xfrm>
            <a:off x="3550952" y="3915095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F6CBA-B850-48FD-B8BC-6E5DBF4F5747}"/>
              </a:ext>
            </a:extLst>
          </p:cNvPr>
          <p:cNvSpPr txBox="1"/>
          <p:nvPr/>
        </p:nvSpPr>
        <p:spPr>
          <a:xfrm>
            <a:off x="4721841" y="3915095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Damping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8D302-B82B-4CF1-B484-3AD93D60A89B}"/>
              </a:ext>
            </a:extLst>
          </p:cNvPr>
          <p:cNvSpPr txBox="1"/>
          <p:nvPr/>
        </p:nvSpPr>
        <p:spPr>
          <a:xfrm>
            <a:off x="763571" y="4447418"/>
            <a:ext cx="684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reaction force consists of </a:t>
            </a:r>
            <a:r>
              <a:rPr lang="en-US" altLang="zh-CN" dirty="0">
                <a:solidFill>
                  <a:srgbClr val="FF0000"/>
                </a:solidFill>
              </a:rPr>
              <a:t>elastic force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damping force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555AB8-85E6-4319-94B9-B1AFBCB83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71" y="4913111"/>
            <a:ext cx="4746504" cy="18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4CE6E-B8AF-41C3-B30D-6CD78415DE59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Foot Drop Characterization: Joint Angle: Ankle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14898-F9AA-429E-A329-AFB67663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5" y="4483453"/>
            <a:ext cx="3778269" cy="2304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5C194-E802-4AD5-BFA5-5BE0DCA8C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4"/>
          <a:stretch/>
        </p:blipFill>
        <p:spPr>
          <a:xfrm>
            <a:off x="1254075" y="2152255"/>
            <a:ext cx="3479632" cy="2476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65684-C7C0-4D9F-B41F-AEDD797AB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6" b="75975"/>
          <a:stretch/>
        </p:blipFill>
        <p:spPr>
          <a:xfrm>
            <a:off x="1072422" y="1123504"/>
            <a:ext cx="2053022" cy="1121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56AC6-D57D-4B70-994C-5F6D61C03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24" b="74517"/>
          <a:stretch/>
        </p:blipFill>
        <p:spPr>
          <a:xfrm>
            <a:off x="3205793" y="1123505"/>
            <a:ext cx="1694273" cy="106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F365D0-D52A-41AC-ACA5-EE43412B3FCE}"/>
              </a:ext>
            </a:extLst>
          </p:cNvPr>
          <p:cNvSpPr txBox="1"/>
          <p:nvPr/>
        </p:nvSpPr>
        <p:spPr>
          <a:xfrm>
            <a:off x="1868556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Foot Drop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C623-E2D8-4967-AE93-792A7C509221}"/>
              </a:ext>
            </a:extLst>
          </p:cNvPr>
          <p:cNvSpPr txBox="1"/>
          <p:nvPr/>
        </p:nvSpPr>
        <p:spPr>
          <a:xfrm>
            <a:off x="3476820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E45EE-62A1-46FF-99D9-63E9F36207A0}"/>
              </a:ext>
            </a:extLst>
          </p:cNvPr>
          <p:cNvSpPr txBox="1"/>
          <p:nvPr/>
        </p:nvSpPr>
        <p:spPr>
          <a:xfrm>
            <a:off x="486534" y="1472907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73FA-F56C-438F-BA8D-78AAA219314A}"/>
              </a:ext>
            </a:extLst>
          </p:cNvPr>
          <p:cNvSpPr txBox="1"/>
          <p:nvPr/>
        </p:nvSpPr>
        <p:spPr>
          <a:xfrm>
            <a:off x="486534" y="3071119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A743-7984-4FDB-93D9-3D2004E3AAF2}"/>
              </a:ext>
            </a:extLst>
          </p:cNvPr>
          <p:cNvSpPr txBox="1"/>
          <p:nvPr/>
        </p:nvSpPr>
        <p:spPr>
          <a:xfrm>
            <a:off x="486533" y="5313386"/>
            <a:ext cx="4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2CA0C-7B8B-43EB-B696-CB9C37F0F91E}"/>
              </a:ext>
            </a:extLst>
          </p:cNvPr>
          <p:cNvSpPr/>
          <p:nvPr/>
        </p:nvSpPr>
        <p:spPr>
          <a:xfrm>
            <a:off x="2508895" y="1179453"/>
            <a:ext cx="521132" cy="936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3CF4-F92B-462F-80C4-853DA4D7F989}"/>
              </a:ext>
            </a:extLst>
          </p:cNvPr>
          <p:cNvSpPr/>
          <p:nvPr/>
        </p:nvSpPr>
        <p:spPr>
          <a:xfrm>
            <a:off x="3415862" y="2595446"/>
            <a:ext cx="1019504" cy="1331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615ED-6EED-490D-B70E-A101D2A47644}"/>
              </a:ext>
            </a:extLst>
          </p:cNvPr>
          <p:cNvSpPr/>
          <p:nvPr/>
        </p:nvSpPr>
        <p:spPr>
          <a:xfrm>
            <a:off x="4125309" y="1179453"/>
            <a:ext cx="478221" cy="936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4B61DC-45DC-483E-A2BE-8379C5343D87}"/>
              </a:ext>
            </a:extLst>
          </p:cNvPr>
          <p:cNvSpPr/>
          <p:nvPr/>
        </p:nvSpPr>
        <p:spPr>
          <a:xfrm>
            <a:off x="3415862" y="4649855"/>
            <a:ext cx="867104" cy="1752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54C6F-4EF4-4E84-A512-9D642C7C5670}"/>
              </a:ext>
            </a:extLst>
          </p:cNvPr>
          <p:cNvSpPr txBox="1"/>
          <p:nvPr/>
        </p:nvSpPr>
        <p:spPr>
          <a:xfrm>
            <a:off x="5529841" y="1081217"/>
            <a:ext cx="32790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 foot in the swing phase (Figure)</a:t>
            </a:r>
          </a:p>
          <a:p>
            <a:r>
              <a:rPr lang="en-US" sz="1400" dirty="0"/>
              <a:t>Adequate range of dorsiflexion of the ankle during the stance phase (Table)</a:t>
            </a:r>
          </a:p>
          <a:p>
            <a:r>
              <a:rPr lang="en-US" sz="1400" dirty="0"/>
              <a:t>Maximum amount of dorsiflexion in the stance phase is more than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C938A-B07C-4FC8-8642-6FC336A82E0E}"/>
              </a:ext>
            </a:extLst>
          </p:cNvPr>
          <p:cNvSpPr txBox="1"/>
          <p:nvPr/>
        </p:nvSpPr>
        <p:spPr>
          <a:xfrm>
            <a:off x="5529841" y="2587845"/>
            <a:ext cx="3314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moment of right foot contact (start of the cycle), 17 degrees of planter flexion and 3 degrees of dorsiflexion in foot drop and normal. After opposite foot strike, downward trend continues twice of more than 20 degrees during swing phase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080E09-93C7-4DFD-AB1B-682E8D5A2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6577" y="1075544"/>
            <a:ext cx="1946660" cy="28512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2B0586-7995-46D6-861A-439785FAD1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14"/>
          <a:stretch/>
        </p:blipFill>
        <p:spPr>
          <a:xfrm>
            <a:off x="5529841" y="4271853"/>
            <a:ext cx="5643272" cy="19245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CB19AFE-5A87-4F23-928E-F381D12EF625}"/>
              </a:ext>
            </a:extLst>
          </p:cNvPr>
          <p:cNvSpPr/>
          <p:nvPr/>
        </p:nvSpPr>
        <p:spPr>
          <a:xfrm>
            <a:off x="5988971" y="4830265"/>
            <a:ext cx="2715279" cy="425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4CE6E-B8AF-41C3-B30D-6CD78415DE59}"/>
              </a:ext>
            </a:extLst>
          </p:cNvPr>
          <p:cNvSpPr txBox="1"/>
          <p:nvPr/>
        </p:nvSpPr>
        <p:spPr>
          <a:xfrm>
            <a:off x="878089" y="274597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Foot Drop Characterization: Joint Angle: Knee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65684-C7C0-4D9F-B41F-AEDD797AB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07" t="25355" r="1607" b="55776"/>
          <a:stretch/>
        </p:blipFill>
        <p:spPr>
          <a:xfrm>
            <a:off x="1072422" y="1123504"/>
            <a:ext cx="2053022" cy="1121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56AC6-D57D-4B70-994C-5F6D61C03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89" t="27052" r="3089" b="52189"/>
          <a:stretch/>
        </p:blipFill>
        <p:spPr>
          <a:xfrm>
            <a:off x="3205793" y="1123505"/>
            <a:ext cx="1694273" cy="106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F365D0-D52A-41AC-ACA5-EE43412B3FCE}"/>
              </a:ext>
            </a:extLst>
          </p:cNvPr>
          <p:cNvSpPr txBox="1"/>
          <p:nvPr/>
        </p:nvSpPr>
        <p:spPr>
          <a:xfrm>
            <a:off x="1868556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Foot Drop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C623-E2D8-4967-AE93-792A7C509221}"/>
              </a:ext>
            </a:extLst>
          </p:cNvPr>
          <p:cNvSpPr txBox="1"/>
          <p:nvPr/>
        </p:nvSpPr>
        <p:spPr>
          <a:xfrm>
            <a:off x="3476820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E45EE-62A1-46FF-99D9-63E9F36207A0}"/>
              </a:ext>
            </a:extLst>
          </p:cNvPr>
          <p:cNvSpPr txBox="1"/>
          <p:nvPr/>
        </p:nvSpPr>
        <p:spPr>
          <a:xfrm>
            <a:off x="486534" y="1472907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73FA-F56C-438F-BA8D-78AAA219314A}"/>
              </a:ext>
            </a:extLst>
          </p:cNvPr>
          <p:cNvSpPr txBox="1"/>
          <p:nvPr/>
        </p:nvSpPr>
        <p:spPr>
          <a:xfrm>
            <a:off x="486534" y="3071119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A743-7984-4FDB-93D9-3D2004E3AAF2}"/>
              </a:ext>
            </a:extLst>
          </p:cNvPr>
          <p:cNvSpPr txBox="1"/>
          <p:nvPr/>
        </p:nvSpPr>
        <p:spPr>
          <a:xfrm>
            <a:off x="486533" y="5313386"/>
            <a:ext cx="4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54C6F-4EF4-4E84-A512-9D642C7C5670}"/>
              </a:ext>
            </a:extLst>
          </p:cNvPr>
          <p:cNvSpPr txBox="1"/>
          <p:nvPr/>
        </p:nvSpPr>
        <p:spPr>
          <a:xfrm>
            <a:off x="5529841" y="1191015"/>
            <a:ext cx="327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Increased flexion of the knee at terminal swing phase, at initial contact and in loading response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F423B8-82AD-4FE7-9DEB-66961E096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77" b="34332"/>
          <a:stretch/>
        </p:blipFill>
        <p:spPr>
          <a:xfrm>
            <a:off x="1441915" y="2304259"/>
            <a:ext cx="3176223" cy="22723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5A67A1-C1B1-43A6-AE60-B4FD02F82401}"/>
              </a:ext>
            </a:extLst>
          </p:cNvPr>
          <p:cNvSpPr txBox="1"/>
          <p:nvPr/>
        </p:nvSpPr>
        <p:spPr>
          <a:xfrm>
            <a:off x="5529841" y="2795053"/>
            <a:ext cx="3279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Knee flexion angle is remained almost constant in initial double support period. Max knee flexion is 5 degrees less than normal during swing phase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550283-8D7D-48D9-BEE3-0B2E31FFE7CC}"/>
              </a:ext>
            </a:extLst>
          </p:cNvPr>
          <p:cNvSpPr/>
          <p:nvPr/>
        </p:nvSpPr>
        <p:spPr>
          <a:xfrm>
            <a:off x="2449510" y="1276436"/>
            <a:ext cx="51705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755B11-0C2C-4F69-B714-EF2E567880A1}"/>
              </a:ext>
            </a:extLst>
          </p:cNvPr>
          <p:cNvSpPr/>
          <p:nvPr/>
        </p:nvSpPr>
        <p:spPr>
          <a:xfrm>
            <a:off x="3444715" y="2757799"/>
            <a:ext cx="660548" cy="474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CE7539-A6DE-4BE1-846A-A02AA00EA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89" y="4567435"/>
            <a:ext cx="3389681" cy="22305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E1A6BAB-2619-4868-A03C-15BCF2D85546}"/>
              </a:ext>
            </a:extLst>
          </p:cNvPr>
          <p:cNvSpPr/>
          <p:nvPr/>
        </p:nvSpPr>
        <p:spPr>
          <a:xfrm>
            <a:off x="3270211" y="5911628"/>
            <a:ext cx="660548" cy="474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133379-4DBF-41FA-A864-ED167AC37ED3}"/>
              </a:ext>
            </a:extLst>
          </p:cNvPr>
          <p:cNvSpPr/>
          <p:nvPr/>
        </p:nvSpPr>
        <p:spPr>
          <a:xfrm>
            <a:off x="3978163" y="1276436"/>
            <a:ext cx="51705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EB4A0A7-CB5A-49E4-9446-58CC36FBE7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14"/>
          <a:stretch/>
        </p:blipFill>
        <p:spPr>
          <a:xfrm>
            <a:off x="5529841" y="4271853"/>
            <a:ext cx="5643272" cy="19245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F6CFF7B-D3C7-4448-9A7E-F507E52917BB}"/>
              </a:ext>
            </a:extLst>
          </p:cNvPr>
          <p:cNvSpPr/>
          <p:nvPr/>
        </p:nvSpPr>
        <p:spPr>
          <a:xfrm>
            <a:off x="5995951" y="5234146"/>
            <a:ext cx="2701319" cy="203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1000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2019-01-22T00:39:37Z</dcterms:created>
  <dcterms:modified xsi:type="dcterms:W3CDTF">2019-02-05T18:22:14Z</dcterms:modified>
</cp:coreProperties>
</file>