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0" r:id="rId3"/>
    <p:sldId id="266" r:id="rId4"/>
    <p:sldId id="258" r:id="rId5"/>
    <p:sldId id="267" r:id="rId6"/>
    <p:sldId id="268" r:id="rId7"/>
    <p:sldId id="25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A33A9C-5DC6-4224-AAB8-C1C0D5976503}" v="799" dt="2019-03-06T00:39:13.835"/>
    <p1510:client id="{AD5A82E7-B55D-41D5-A24C-2F087660889B}" v="24" dt="2019-03-06T23:19:17.2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0" d="100"/>
          <a:sy n="40" d="100"/>
        </p:scale>
        <p:origin x="1673" y="87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chao Zhang" userId="baca463c2301c347" providerId="LiveId" clId="{90A33A9C-5DC6-4224-AAB8-C1C0D5976503}"/>
    <pc:docChg chg="undo custSel addSld delSld modSld sldOrd">
      <pc:chgData name="Sichao Zhang" userId="baca463c2301c347" providerId="LiveId" clId="{90A33A9C-5DC6-4224-AAB8-C1C0D5976503}" dt="2019-03-06T00:39:13.835" v="3165" actId="571"/>
      <pc:docMkLst>
        <pc:docMk/>
      </pc:docMkLst>
      <pc:sldChg chg="addSp delSp modSp add">
        <pc:chgData name="Sichao Zhang" userId="baca463c2301c347" providerId="LiveId" clId="{90A33A9C-5DC6-4224-AAB8-C1C0D5976503}" dt="2019-03-06T00:39:13.835" v="3165" actId="571"/>
        <pc:sldMkLst>
          <pc:docMk/>
          <pc:sldMk cId="1862753659" sldId="256"/>
        </pc:sldMkLst>
        <pc:spChg chg="del">
          <ac:chgData name="Sichao Zhang" userId="baca463c2301c347" providerId="LiveId" clId="{90A33A9C-5DC6-4224-AAB8-C1C0D5976503}" dt="2019-03-05T20:58:25.132" v="1" actId="478"/>
          <ac:spMkLst>
            <pc:docMk/>
            <pc:sldMk cId="1862753659" sldId="256"/>
            <ac:spMk id="2" creationId="{6428455E-8C6F-4F0E-8BF4-B6B12ACD1CBF}"/>
          </ac:spMkLst>
        </pc:spChg>
        <pc:spChg chg="del">
          <ac:chgData name="Sichao Zhang" userId="baca463c2301c347" providerId="LiveId" clId="{90A33A9C-5DC6-4224-AAB8-C1C0D5976503}" dt="2019-03-05T20:58:25.132" v="1" actId="478"/>
          <ac:spMkLst>
            <pc:docMk/>
            <pc:sldMk cId="1862753659" sldId="256"/>
            <ac:spMk id="3" creationId="{37F52804-2E10-46D7-A033-74719C317474}"/>
          </ac:spMkLst>
        </pc:spChg>
        <pc:spChg chg="add mod">
          <ac:chgData name="Sichao Zhang" userId="baca463c2301c347" providerId="LiveId" clId="{90A33A9C-5DC6-4224-AAB8-C1C0D5976503}" dt="2019-03-06T00:38:40.969" v="3150" actId="1076"/>
          <ac:spMkLst>
            <pc:docMk/>
            <pc:sldMk cId="1862753659" sldId="256"/>
            <ac:spMk id="5" creationId="{336B98F5-65DA-4CFD-B86E-0E038C9BA31D}"/>
          </ac:spMkLst>
        </pc:spChg>
        <pc:spChg chg="add mod">
          <ac:chgData name="Sichao Zhang" userId="baca463c2301c347" providerId="LiveId" clId="{90A33A9C-5DC6-4224-AAB8-C1C0D5976503}" dt="2019-03-05T22:33:12.694" v="3015" actId="1076"/>
          <ac:spMkLst>
            <pc:docMk/>
            <pc:sldMk cId="1862753659" sldId="256"/>
            <ac:spMk id="8" creationId="{E90A3239-4643-41DE-A3F6-069DF7D0E383}"/>
          </ac:spMkLst>
        </pc:spChg>
        <pc:spChg chg="add del mod">
          <ac:chgData name="Sichao Zhang" userId="baca463c2301c347" providerId="LiveId" clId="{90A33A9C-5DC6-4224-AAB8-C1C0D5976503}" dt="2019-03-05T22:33:31.549" v="3020"/>
          <ac:spMkLst>
            <pc:docMk/>
            <pc:sldMk cId="1862753659" sldId="256"/>
            <ac:spMk id="9" creationId="{72021743-1D8E-4C4A-A4A6-AC65D8FA39C3}"/>
          </ac:spMkLst>
        </pc:spChg>
        <pc:spChg chg="add mod">
          <ac:chgData name="Sichao Zhang" userId="baca463c2301c347" providerId="LiveId" clId="{90A33A9C-5DC6-4224-AAB8-C1C0D5976503}" dt="2019-03-05T22:33:55.333" v="3060" actId="20577"/>
          <ac:spMkLst>
            <pc:docMk/>
            <pc:sldMk cId="1862753659" sldId="256"/>
            <ac:spMk id="10" creationId="{2592FA38-1856-4EBB-9D9B-2EF2C7A494DC}"/>
          </ac:spMkLst>
        </pc:spChg>
        <pc:spChg chg="add mod">
          <ac:chgData name="Sichao Zhang" userId="baca463c2301c347" providerId="LiveId" clId="{90A33A9C-5DC6-4224-AAB8-C1C0D5976503}" dt="2019-03-06T00:39:06.791" v="3162"/>
          <ac:spMkLst>
            <pc:docMk/>
            <pc:sldMk cId="1862753659" sldId="256"/>
            <ac:spMk id="11" creationId="{E7BF2D8D-4ADA-46AC-A008-1114510963B1}"/>
          </ac:spMkLst>
        </pc:spChg>
        <pc:spChg chg="add mod">
          <ac:chgData name="Sichao Zhang" userId="baca463c2301c347" providerId="LiveId" clId="{90A33A9C-5DC6-4224-AAB8-C1C0D5976503}" dt="2019-03-06T00:39:03.744" v="3158" actId="20577"/>
          <ac:spMkLst>
            <pc:docMk/>
            <pc:sldMk cId="1862753659" sldId="256"/>
            <ac:spMk id="12" creationId="{9317BC14-F49E-4014-9499-D3F7E8155792}"/>
          </ac:spMkLst>
        </pc:spChg>
        <pc:spChg chg="add mod">
          <ac:chgData name="Sichao Zhang" userId="baca463c2301c347" providerId="LiveId" clId="{90A33A9C-5DC6-4224-AAB8-C1C0D5976503}" dt="2019-03-05T22:34:46.264" v="3093" actId="571"/>
          <ac:spMkLst>
            <pc:docMk/>
            <pc:sldMk cId="1862753659" sldId="256"/>
            <ac:spMk id="14" creationId="{EA3FA484-8AFE-4235-9B40-D6965A6EDDBF}"/>
          </ac:spMkLst>
        </pc:spChg>
        <pc:spChg chg="add mod">
          <ac:chgData name="Sichao Zhang" userId="baca463c2301c347" providerId="LiveId" clId="{90A33A9C-5DC6-4224-AAB8-C1C0D5976503}" dt="2019-03-06T00:39:11.844" v="3164" actId="1076"/>
          <ac:spMkLst>
            <pc:docMk/>
            <pc:sldMk cId="1862753659" sldId="256"/>
            <ac:spMk id="15" creationId="{06E1FE89-E535-45BE-884E-257FE628A17A}"/>
          </ac:spMkLst>
        </pc:spChg>
        <pc:spChg chg="add del mod">
          <ac:chgData name="Sichao Zhang" userId="baca463c2301c347" providerId="LiveId" clId="{90A33A9C-5DC6-4224-AAB8-C1C0D5976503}" dt="2019-03-06T00:39:09.667" v="3163" actId="478"/>
          <ac:spMkLst>
            <pc:docMk/>
            <pc:sldMk cId="1862753659" sldId="256"/>
            <ac:spMk id="16" creationId="{57A786DD-3BE4-4E9A-94A2-2EE0325CC238}"/>
          </ac:spMkLst>
        </pc:spChg>
        <pc:spChg chg="add mod">
          <ac:chgData name="Sichao Zhang" userId="baca463c2301c347" providerId="LiveId" clId="{90A33A9C-5DC6-4224-AAB8-C1C0D5976503}" dt="2019-03-06T00:38:50.414" v="3153" actId="1076"/>
          <ac:spMkLst>
            <pc:docMk/>
            <pc:sldMk cId="1862753659" sldId="256"/>
            <ac:spMk id="17" creationId="{A2830265-824C-4C34-825B-5287D75D5BAD}"/>
          </ac:spMkLst>
        </pc:spChg>
        <pc:spChg chg="add mod">
          <ac:chgData name="Sichao Zhang" userId="baca463c2301c347" providerId="LiveId" clId="{90A33A9C-5DC6-4224-AAB8-C1C0D5976503}" dt="2019-03-06T00:38:50.414" v="3153" actId="1076"/>
          <ac:spMkLst>
            <pc:docMk/>
            <pc:sldMk cId="1862753659" sldId="256"/>
            <ac:spMk id="18" creationId="{90C1063E-093B-443F-B98A-3E5E2ABCBFFB}"/>
          </ac:spMkLst>
        </pc:spChg>
        <pc:spChg chg="add mod">
          <ac:chgData name="Sichao Zhang" userId="baca463c2301c347" providerId="LiveId" clId="{90A33A9C-5DC6-4224-AAB8-C1C0D5976503}" dt="2019-03-06T00:38:59.873" v="3157" actId="1076"/>
          <ac:spMkLst>
            <pc:docMk/>
            <pc:sldMk cId="1862753659" sldId="256"/>
            <ac:spMk id="19" creationId="{D626E869-ECDE-44E3-A9A1-92651CAE6C63}"/>
          </ac:spMkLst>
        </pc:spChg>
        <pc:spChg chg="add mod">
          <ac:chgData name="Sichao Zhang" userId="baca463c2301c347" providerId="LiveId" clId="{90A33A9C-5DC6-4224-AAB8-C1C0D5976503}" dt="2019-03-06T00:38:59.873" v="3157" actId="1076"/>
          <ac:spMkLst>
            <pc:docMk/>
            <pc:sldMk cId="1862753659" sldId="256"/>
            <ac:spMk id="20" creationId="{A2352B2C-262E-435C-886A-EF484853F46B}"/>
          </ac:spMkLst>
        </pc:spChg>
        <pc:spChg chg="add mod">
          <ac:chgData name="Sichao Zhang" userId="baca463c2301c347" providerId="LiveId" clId="{90A33A9C-5DC6-4224-AAB8-C1C0D5976503}" dt="2019-03-06T00:39:13.835" v="3165" actId="571"/>
          <ac:spMkLst>
            <pc:docMk/>
            <pc:sldMk cId="1862753659" sldId="256"/>
            <ac:spMk id="21" creationId="{47225323-AC87-4062-A312-ED2A6876D6B5}"/>
          </ac:spMkLst>
        </pc:spChg>
        <pc:picChg chg="add mod modCrop">
          <ac:chgData name="Sichao Zhang" userId="baca463c2301c347" providerId="LiveId" clId="{90A33A9C-5DC6-4224-AAB8-C1C0D5976503}" dt="2019-03-06T00:38:29.948" v="3146" actId="1076"/>
          <ac:picMkLst>
            <pc:docMk/>
            <pc:sldMk cId="1862753659" sldId="256"/>
            <ac:picMk id="4" creationId="{C6AEDB57-A3B5-436F-B4B3-E0C67EC5FE0C}"/>
          </ac:picMkLst>
        </pc:picChg>
        <pc:picChg chg="add mod">
          <ac:chgData name="Sichao Zhang" userId="baca463c2301c347" providerId="LiveId" clId="{90A33A9C-5DC6-4224-AAB8-C1C0D5976503}" dt="2019-03-06T00:38:59.873" v="3157" actId="1076"/>
          <ac:picMkLst>
            <pc:docMk/>
            <pc:sldMk cId="1862753659" sldId="256"/>
            <ac:picMk id="6" creationId="{46BE1815-879F-4351-AF03-5B5E986594A9}"/>
          </ac:picMkLst>
        </pc:picChg>
        <pc:picChg chg="add mod">
          <ac:chgData name="Sichao Zhang" userId="baca463c2301c347" providerId="LiveId" clId="{90A33A9C-5DC6-4224-AAB8-C1C0D5976503}" dt="2019-03-06T00:38:50.414" v="3153" actId="1076"/>
          <ac:picMkLst>
            <pc:docMk/>
            <pc:sldMk cId="1862753659" sldId="256"/>
            <ac:picMk id="7" creationId="{8CFE92A5-36EE-42FF-8C95-9DE1CE850578}"/>
          </ac:picMkLst>
        </pc:picChg>
        <pc:picChg chg="add mod">
          <ac:chgData name="Sichao Zhang" userId="baca463c2301c347" providerId="LiveId" clId="{90A33A9C-5DC6-4224-AAB8-C1C0D5976503}" dt="2019-03-05T22:34:46.264" v="3093" actId="571"/>
          <ac:picMkLst>
            <pc:docMk/>
            <pc:sldMk cId="1862753659" sldId="256"/>
            <ac:picMk id="13" creationId="{489DF1B3-7BCD-41AF-B00F-E643527E8F62}"/>
          </ac:picMkLst>
        </pc:picChg>
      </pc:sldChg>
      <pc:sldChg chg="addSp delSp modSp add del">
        <pc:chgData name="Sichao Zhang" userId="baca463c2301c347" providerId="LiveId" clId="{90A33A9C-5DC6-4224-AAB8-C1C0D5976503}" dt="2019-03-05T22:33:32.324" v="3021" actId="2696"/>
        <pc:sldMkLst>
          <pc:docMk/>
          <pc:sldMk cId="1986463502" sldId="257"/>
        </pc:sldMkLst>
        <pc:spChg chg="del">
          <ac:chgData name="Sichao Zhang" userId="baca463c2301c347" providerId="LiveId" clId="{90A33A9C-5DC6-4224-AAB8-C1C0D5976503}" dt="2019-03-05T20:59:55.691" v="4" actId="478"/>
          <ac:spMkLst>
            <pc:docMk/>
            <pc:sldMk cId="1986463502" sldId="257"/>
            <ac:spMk id="2" creationId="{C5410E20-3F93-4466-915E-265C24C2BDBE}"/>
          </ac:spMkLst>
        </pc:spChg>
        <pc:spChg chg="del">
          <ac:chgData name="Sichao Zhang" userId="baca463c2301c347" providerId="LiveId" clId="{90A33A9C-5DC6-4224-AAB8-C1C0D5976503}" dt="2019-03-05T20:59:55.691" v="4" actId="478"/>
          <ac:spMkLst>
            <pc:docMk/>
            <pc:sldMk cId="1986463502" sldId="257"/>
            <ac:spMk id="3" creationId="{DDFEE2E1-C892-4B02-AB96-13439F15D85E}"/>
          </ac:spMkLst>
        </pc:spChg>
        <pc:picChg chg="add mod">
          <ac:chgData name="Sichao Zhang" userId="baca463c2301c347" providerId="LiveId" clId="{90A33A9C-5DC6-4224-AAB8-C1C0D5976503}" dt="2019-03-05T21:20:07.390" v="23" actId="1076"/>
          <ac:picMkLst>
            <pc:docMk/>
            <pc:sldMk cId="1986463502" sldId="257"/>
            <ac:picMk id="4" creationId="{7237F8A5-89A3-4709-80B8-30ADB44E2242}"/>
          </ac:picMkLst>
        </pc:picChg>
        <pc:picChg chg="add mod">
          <ac:chgData name="Sichao Zhang" userId="baca463c2301c347" providerId="LiveId" clId="{90A33A9C-5DC6-4224-AAB8-C1C0D5976503}" dt="2019-03-05T21:20:05.590" v="22" actId="1076"/>
          <ac:picMkLst>
            <pc:docMk/>
            <pc:sldMk cId="1986463502" sldId="257"/>
            <ac:picMk id="5" creationId="{F158BBBB-F66A-42E5-B04A-A0C52721F691}"/>
          </ac:picMkLst>
        </pc:picChg>
      </pc:sldChg>
      <pc:sldChg chg="addSp delSp modSp add ord">
        <pc:chgData name="Sichao Zhang" userId="baca463c2301c347" providerId="LiveId" clId="{90A33A9C-5DC6-4224-AAB8-C1C0D5976503}" dt="2019-03-05T22:06:46.924" v="2031" actId="1076"/>
        <pc:sldMkLst>
          <pc:docMk/>
          <pc:sldMk cId="576561589" sldId="258"/>
        </pc:sldMkLst>
        <pc:spChg chg="del">
          <ac:chgData name="Sichao Zhang" userId="baca463c2301c347" providerId="LiveId" clId="{90A33A9C-5DC6-4224-AAB8-C1C0D5976503}" dt="2019-03-05T21:20:46.845" v="26" actId="478"/>
          <ac:spMkLst>
            <pc:docMk/>
            <pc:sldMk cId="576561589" sldId="258"/>
            <ac:spMk id="2" creationId="{2B400942-961C-495E-8D48-C6AB9E862ABB}"/>
          </ac:spMkLst>
        </pc:spChg>
        <pc:spChg chg="del">
          <ac:chgData name="Sichao Zhang" userId="baca463c2301c347" providerId="LiveId" clId="{90A33A9C-5DC6-4224-AAB8-C1C0D5976503}" dt="2019-03-05T21:20:46.845" v="26" actId="478"/>
          <ac:spMkLst>
            <pc:docMk/>
            <pc:sldMk cId="576561589" sldId="258"/>
            <ac:spMk id="3" creationId="{2048EB48-E649-41F1-A9CE-FD8DA9F3E03E}"/>
          </ac:spMkLst>
        </pc:spChg>
        <pc:spChg chg="add mod">
          <ac:chgData name="Sichao Zhang" userId="baca463c2301c347" providerId="LiveId" clId="{90A33A9C-5DC6-4224-AAB8-C1C0D5976503}" dt="2019-03-05T21:40:41.539" v="1063" actId="20577"/>
          <ac:spMkLst>
            <pc:docMk/>
            <pc:sldMk cId="576561589" sldId="258"/>
            <ac:spMk id="4" creationId="{2323532C-3DB7-4E14-9E5E-841BDB390D4D}"/>
          </ac:spMkLst>
        </pc:spChg>
        <pc:spChg chg="add mod">
          <ac:chgData name="Sichao Zhang" userId="baca463c2301c347" providerId="LiveId" clId="{90A33A9C-5DC6-4224-AAB8-C1C0D5976503}" dt="2019-03-05T21:44:13.535" v="1331" actId="114"/>
          <ac:spMkLst>
            <pc:docMk/>
            <pc:sldMk cId="576561589" sldId="258"/>
            <ac:spMk id="5" creationId="{4B5EE81C-9681-49AC-9B08-E1E230B58BF0}"/>
          </ac:spMkLst>
        </pc:spChg>
        <pc:spChg chg="add mod">
          <ac:chgData name="Sichao Zhang" userId="baca463c2301c347" providerId="LiveId" clId="{90A33A9C-5DC6-4224-AAB8-C1C0D5976503}" dt="2019-03-05T22:06:46.924" v="2031" actId="1076"/>
          <ac:spMkLst>
            <pc:docMk/>
            <pc:sldMk cId="576561589" sldId="258"/>
            <ac:spMk id="8" creationId="{9E63037C-18EF-47EE-B2DD-F92077BAB33F}"/>
          </ac:spMkLst>
        </pc:spChg>
        <pc:spChg chg="add mod">
          <ac:chgData name="Sichao Zhang" userId="baca463c2301c347" providerId="LiveId" clId="{90A33A9C-5DC6-4224-AAB8-C1C0D5976503}" dt="2019-03-05T21:50:16.385" v="1544" actId="20577"/>
          <ac:spMkLst>
            <pc:docMk/>
            <pc:sldMk cId="576561589" sldId="258"/>
            <ac:spMk id="9" creationId="{845E4098-0AC3-4DAF-9935-9BBA47E887C2}"/>
          </ac:spMkLst>
        </pc:spChg>
        <pc:spChg chg="add mod">
          <ac:chgData name="Sichao Zhang" userId="baca463c2301c347" providerId="LiveId" clId="{90A33A9C-5DC6-4224-AAB8-C1C0D5976503}" dt="2019-03-05T21:47:11.647" v="1484" actId="14100"/>
          <ac:spMkLst>
            <pc:docMk/>
            <pc:sldMk cId="576561589" sldId="258"/>
            <ac:spMk id="10" creationId="{CFC3AB43-91B2-4DC3-9EE8-CCF96416E83C}"/>
          </ac:spMkLst>
        </pc:spChg>
        <pc:spChg chg="add mod">
          <ac:chgData name="Sichao Zhang" userId="baca463c2301c347" providerId="LiveId" clId="{90A33A9C-5DC6-4224-AAB8-C1C0D5976503}" dt="2019-03-05T21:47:39.993" v="1491" actId="207"/>
          <ac:spMkLst>
            <pc:docMk/>
            <pc:sldMk cId="576561589" sldId="258"/>
            <ac:spMk id="11" creationId="{5E597D8A-E041-4B73-95F0-964C8DA7AC75}"/>
          </ac:spMkLst>
        </pc:spChg>
        <pc:spChg chg="add mod">
          <ac:chgData name="Sichao Zhang" userId="baca463c2301c347" providerId="LiveId" clId="{90A33A9C-5DC6-4224-AAB8-C1C0D5976503}" dt="2019-03-05T21:47:49.609" v="1493" actId="207"/>
          <ac:spMkLst>
            <pc:docMk/>
            <pc:sldMk cId="576561589" sldId="258"/>
            <ac:spMk id="12" creationId="{079A61E9-F823-460E-89EA-C7E61FA1E97A}"/>
          </ac:spMkLst>
        </pc:spChg>
        <pc:spChg chg="add mod">
          <ac:chgData name="Sichao Zhang" userId="baca463c2301c347" providerId="LiveId" clId="{90A33A9C-5DC6-4224-AAB8-C1C0D5976503}" dt="2019-03-05T21:48:13.590" v="1496" actId="207"/>
          <ac:spMkLst>
            <pc:docMk/>
            <pc:sldMk cId="576561589" sldId="258"/>
            <ac:spMk id="13" creationId="{B199ED74-5C1C-4259-AE6C-82954CC212C8}"/>
          </ac:spMkLst>
        </pc:spChg>
        <pc:spChg chg="add mod">
          <ac:chgData name="Sichao Zhang" userId="baca463c2301c347" providerId="LiveId" clId="{90A33A9C-5DC6-4224-AAB8-C1C0D5976503}" dt="2019-03-05T21:48:29.363" v="1498" actId="207"/>
          <ac:spMkLst>
            <pc:docMk/>
            <pc:sldMk cId="576561589" sldId="258"/>
            <ac:spMk id="14" creationId="{7C0AAF4A-9FA0-4BB3-BB80-AC44A25C8C56}"/>
          </ac:spMkLst>
        </pc:spChg>
        <pc:spChg chg="add mod">
          <ac:chgData name="Sichao Zhang" userId="baca463c2301c347" providerId="LiveId" clId="{90A33A9C-5DC6-4224-AAB8-C1C0D5976503}" dt="2019-03-05T21:48:38.507" v="1501" actId="207"/>
          <ac:spMkLst>
            <pc:docMk/>
            <pc:sldMk cId="576561589" sldId="258"/>
            <ac:spMk id="15" creationId="{8E427CE6-8370-411E-8A31-4B98BAE0BED4}"/>
          </ac:spMkLst>
        </pc:spChg>
        <pc:spChg chg="add mod">
          <ac:chgData name="Sichao Zhang" userId="baca463c2301c347" providerId="LiveId" clId="{90A33A9C-5DC6-4224-AAB8-C1C0D5976503}" dt="2019-03-05T21:50:36.658" v="1550" actId="13822"/>
          <ac:spMkLst>
            <pc:docMk/>
            <pc:sldMk cId="576561589" sldId="258"/>
            <ac:spMk id="16" creationId="{FEA5D78F-53BF-4FB0-9CC5-227AF69AC73B}"/>
          </ac:spMkLst>
        </pc:spChg>
        <pc:spChg chg="add del mod">
          <ac:chgData name="Sichao Zhang" userId="baca463c2301c347" providerId="LiveId" clId="{90A33A9C-5DC6-4224-AAB8-C1C0D5976503}" dt="2019-03-05T22:05:36.900" v="2029" actId="478"/>
          <ac:spMkLst>
            <pc:docMk/>
            <pc:sldMk cId="576561589" sldId="258"/>
            <ac:spMk id="17" creationId="{E407E2D5-BA8D-4B4D-B75A-96CB36F79C91}"/>
          </ac:spMkLst>
        </pc:spChg>
        <pc:spChg chg="add mod">
          <ac:chgData name="Sichao Zhang" userId="baca463c2301c347" providerId="LiveId" clId="{90A33A9C-5DC6-4224-AAB8-C1C0D5976503}" dt="2019-03-05T22:05:58.505" v="2030" actId="1076"/>
          <ac:spMkLst>
            <pc:docMk/>
            <pc:sldMk cId="576561589" sldId="258"/>
            <ac:spMk id="18" creationId="{BBC31BA3-1C96-41E1-AA64-1750645CBFB9}"/>
          </ac:spMkLst>
        </pc:spChg>
        <pc:spChg chg="add mod">
          <ac:chgData name="Sichao Zhang" userId="baca463c2301c347" providerId="LiveId" clId="{90A33A9C-5DC6-4224-AAB8-C1C0D5976503}" dt="2019-03-05T22:05:30.460" v="2028" actId="1076"/>
          <ac:spMkLst>
            <pc:docMk/>
            <pc:sldMk cId="576561589" sldId="258"/>
            <ac:spMk id="19" creationId="{E0BC6E45-7E39-45B3-99DE-17C948CC1BAC}"/>
          </ac:spMkLst>
        </pc:spChg>
        <pc:picChg chg="add del mod">
          <ac:chgData name="Sichao Zhang" userId="baca463c2301c347" providerId="LiveId" clId="{90A33A9C-5DC6-4224-AAB8-C1C0D5976503}" dt="2019-03-05T21:38:37.245" v="946" actId="478"/>
          <ac:picMkLst>
            <pc:docMk/>
            <pc:sldMk cId="576561589" sldId="258"/>
            <ac:picMk id="6" creationId="{069EB71B-AE6B-4AB6-8BA4-35C2AE9FAFC6}"/>
          </ac:picMkLst>
        </pc:picChg>
        <pc:picChg chg="add mod">
          <ac:chgData name="Sichao Zhang" userId="baca463c2301c347" providerId="LiveId" clId="{90A33A9C-5DC6-4224-AAB8-C1C0D5976503}" dt="2019-03-05T21:57:05.838" v="1731" actId="1076"/>
          <ac:picMkLst>
            <pc:docMk/>
            <pc:sldMk cId="576561589" sldId="258"/>
            <ac:picMk id="7" creationId="{DA54CBC1-9C4C-40EE-82A1-EE584E3919D0}"/>
          </ac:picMkLst>
        </pc:picChg>
      </pc:sldChg>
      <pc:sldChg chg="addSp modSp add">
        <pc:chgData name="Sichao Zhang" userId="baca463c2301c347" providerId="LiveId" clId="{90A33A9C-5DC6-4224-AAB8-C1C0D5976503}" dt="2019-03-05T21:27:15.453" v="239" actId="14100"/>
        <pc:sldMkLst>
          <pc:docMk/>
          <pc:sldMk cId="3932999323" sldId="260"/>
        </pc:sldMkLst>
        <pc:spChg chg="add mod">
          <ac:chgData name="Sichao Zhang" userId="baca463c2301c347" providerId="LiveId" clId="{90A33A9C-5DC6-4224-AAB8-C1C0D5976503}" dt="2019-03-05T21:27:15.453" v="239" actId="14100"/>
          <ac:spMkLst>
            <pc:docMk/>
            <pc:sldMk cId="3932999323" sldId="260"/>
            <ac:spMk id="2" creationId="{13A5219A-5653-4E60-981D-4E835B634335}"/>
          </ac:spMkLst>
        </pc:spChg>
        <pc:spChg chg="mod">
          <ac:chgData name="Sichao Zhang" userId="baca463c2301c347" providerId="LiveId" clId="{90A33A9C-5DC6-4224-AAB8-C1C0D5976503}" dt="2019-03-05T21:22:39.402" v="30" actId="1076"/>
          <ac:spMkLst>
            <pc:docMk/>
            <pc:sldMk cId="3932999323" sldId="260"/>
            <ac:spMk id="4" creationId="{EC44069E-0E47-45F7-A6A9-29B6E2280A19}"/>
          </ac:spMkLst>
        </pc:spChg>
      </pc:sldChg>
      <pc:sldChg chg="addSp delSp modSp add">
        <pc:chgData name="Sichao Zhang" userId="baca463c2301c347" providerId="LiveId" clId="{90A33A9C-5DC6-4224-AAB8-C1C0D5976503}" dt="2019-03-05T21:25:58.486" v="120" actId="1076"/>
        <pc:sldMkLst>
          <pc:docMk/>
          <pc:sldMk cId="540046571" sldId="263"/>
        </pc:sldMkLst>
        <pc:spChg chg="del mod">
          <ac:chgData name="Sichao Zhang" userId="baca463c2301c347" providerId="LiveId" clId="{90A33A9C-5DC6-4224-AAB8-C1C0D5976503}" dt="2019-03-05T21:24:57.070" v="68" actId="478"/>
          <ac:spMkLst>
            <pc:docMk/>
            <pc:sldMk cId="540046571" sldId="263"/>
            <ac:spMk id="5" creationId="{7C9F6D25-9CDD-44F8-B7D0-96C8F02CB635}"/>
          </ac:spMkLst>
        </pc:spChg>
        <pc:spChg chg="add del">
          <ac:chgData name="Sichao Zhang" userId="baca463c2301c347" providerId="LiveId" clId="{90A33A9C-5DC6-4224-AAB8-C1C0D5976503}" dt="2019-03-05T21:23:08.955" v="32"/>
          <ac:spMkLst>
            <pc:docMk/>
            <pc:sldMk cId="540046571" sldId="263"/>
            <ac:spMk id="18" creationId="{67D25822-B5A1-4C84-A828-43D55F5757FD}"/>
          </ac:spMkLst>
        </pc:spChg>
        <pc:spChg chg="add mod">
          <ac:chgData name="Sichao Zhang" userId="baca463c2301c347" providerId="LiveId" clId="{90A33A9C-5DC6-4224-AAB8-C1C0D5976503}" dt="2019-03-05T21:25:15.866" v="117" actId="20577"/>
          <ac:spMkLst>
            <pc:docMk/>
            <pc:sldMk cId="540046571" sldId="263"/>
            <ac:spMk id="19" creationId="{E319EAC3-1292-44BC-9C8B-6108C10DD9E2}"/>
          </ac:spMkLst>
        </pc:spChg>
        <pc:spChg chg="mod">
          <ac:chgData name="Sichao Zhang" userId="baca463c2301c347" providerId="LiveId" clId="{90A33A9C-5DC6-4224-AAB8-C1C0D5976503}" dt="2019-03-05T21:25:58.486" v="120" actId="1076"/>
          <ac:spMkLst>
            <pc:docMk/>
            <pc:sldMk cId="540046571" sldId="263"/>
            <ac:spMk id="21" creationId="{B86EAA23-9485-4D22-8082-F74B45EE933D}"/>
          </ac:spMkLst>
        </pc:spChg>
      </pc:sldChg>
      <pc:sldChg chg="addSp delSp modSp add">
        <pc:chgData name="Sichao Zhang" userId="baca463c2301c347" providerId="LiveId" clId="{90A33A9C-5DC6-4224-AAB8-C1C0D5976503}" dt="2019-03-05T21:30:38.217" v="640" actId="20577"/>
        <pc:sldMkLst>
          <pc:docMk/>
          <pc:sldMk cId="3674385122" sldId="266"/>
        </pc:sldMkLst>
        <pc:spChg chg="add mod">
          <ac:chgData name="Sichao Zhang" userId="baca463c2301c347" providerId="LiveId" clId="{90A33A9C-5DC6-4224-AAB8-C1C0D5976503}" dt="2019-03-05T21:28:07.579" v="292" actId="20577"/>
          <ac:spMkLst>
            <pc:docMk/>
            <pc:sldMk cId="3674385122" sldId="266"/>
            <ac:spMk id="2" creationId="{53B78F2C-3C22-4CEE-8161-96230748A8D8}"/>
          </ac:spMkLst>
        </pc:spChg>
        <pc:spChg chg="del">
          <ac:chgData name="Sichao Zhang" userId="baca463c2301c347" providerId="LiveId" clId="{90A33A9C-5DC6-4224-AAB8-C1C0D5976503}" dt="2019-03-05T21:23:24.068" v="34" actId="478"/>
          <ac:spMkLst>
            <pc:docMk/>
            <pc:sldMk cId="3674385122" sldId="266"/>
            <ac:spMk id="4" creationId="{B2EDC200-FD4B-4334-9045-B498D435750A}"/>
          </ac:spMkLst>
        </pc:spChg>
        <pc:spChg chg="mod">
          <ac:chgData name="Sichao Zhang" userId="baca463c2301c347" providerId="LiveId" clId="{90A33A9C-5DC6-4224-AAB8-C1C0D5976503}" dt="2019-03-05T21:23:58.684" v="50" actId="1076"/>
          <ac:spMkLst>
            <pc:docMk/>
            <pc:sldMk cId="3674385122" sldId="266"/>
            <ac:spMk id="5" creationId="{1C78E709-5155-4AB5-A589-8B3474F50670}"/>
          </ac:spMkLst>
        </pc:spChg>
        <pc:spChg chg="mod">
          <ac:chgData name="Sichao Zhang" userId="baca463c2301c347" providerId="LiveId" clId="{90A33A9C-5DC6-4224-AAB8-C1C0D5976503}" dt="2019-03-05T21:23:58.684" v="50" actId="1076"/>
          <ac:spMkLst>
            <pc:docMk/>
            <pc:sldMk cId="3674385122" sldId="266"/>
            <ac:spMk id="6" creationId="{C194D1CB-C922-4043-8625-58C1303B0091}"/>
          </ac:spMkLst>
        </pc:spChg>
        <pc:spChg chg="mod">
          <ac:chgData name="Sichao Zhang" userId="baca463c2301c347" providerId="LiveId" clId="{90A33A9C-5DC6-4224-AAB8-C1C0D5976503}" dt="2019-03-05T21:23:58.684" v="50" actId="1076"/>
          <ac:spMkLst>
            <pc:docMk/>
            <pc:sldMk cId="3674385122" sldId="266"/>
            <ac:spMk id="7" creationId="{05720516-5EFE-48FD-AEE5-3587D3BD26CE}"/>
          </ac:spMkLst>
        </pc:spChg>
        <pc:spChg chg="mod">
          <ac:chgData name="Sichao Zhang" userId="baca463c2301c347" providerId="LiveId" clId="{90A33A9C-5DC6-4224-AAB8-C1C0D5976503}" dt="2019-03-05T21:23:58.684" v="50" actId="1076"/>
          <ac:spMkLst>
            <pc:docMk/>
            <pc:sldMk cId="3674385122" sldId="266"/>
            <ac:spMk id="8" creationId="{EA4DACCA-5AF2-4ED7-B207-31354D68DCC0}"/>
          </ac:spMkLst>
        </pc:spChg>
        <pc:spChg chg="mod">
          <ac:chgData name="Sichao Zhang" userId="baca463c2301c347" providerId="LiveId" clId="{90A33A9C-5DC6-4224-AAB8-C1C0D5976503}" dt="2019-03-05T21:23:58.684" v="50" actId="1076"/>
          <ac:spMkLst>
            <pc:docMk/>
            <pc:sldMk cId="3674385122" sldId="266"/>
            <ac:spMk id="9" creationId="{8D2359C6-C163-472E-9749-71993C72EDE9}"/>
          </ac:spMkLst>
        </pc:spChg>
        <pc:spChg chg="mod">
          <ac:chgData name="Sichao Zhang" userId="baca463c2301c347" providerId="LiveId" clId="{90A33A9C-5DC6-4224-AAB8-C1C0D5976503}" dt="2019-03-05T21:23:58.684" v="50" actId="1076"/>
          <ac:spMkLst>
            <pc:docMk/>
            <pc:sldMk cId="3674385122" sldId="266"/>
            <ac:spMk id="10" creationId="{3DFB6FB1-FB8C-4CE9-9732-D5F64720E1F2}"/>
          </ac:spMkLst>
        </pc:spChg>
        <pc:spChg chg="mod">
          <ac:chgData name="Sichao Zhang" userId="baca463c2301c347" providerId="LiveId" clId="{90A33A9C-5DC6-4224-AAB8-C1C0D5976503}" dt="2019-03-05T21:23:58.684" v="50" actId="1076"/>
          <ac:spMkLst>
            <pc:docMk/>
            <pc:sldMk cId="3674385122" sldId="266"/>
            <ac:spMk id="11" creationId="{16A8CACD-06E0-453F-B3A0-4A9B5D2175E6}"/>
          </ac:spMkLst>
        </pc:spChg>
        <pc:spChg chg="mod">
          <ac:chgData name="Sichao Zhang" userId="baca463c2301c347" providerId="LiveId" clId="{90A33A9C-5DC6-4224-AAB8-C1C0D5976503}" dt="2019-03-05T21:23:58.684" v="50" actId="1076"/>
          <ac:spMkLst>
            <pc:docMk/>
            <pc:sldMk cId="3674385122" sldId="266"/>
            <ac:spMk id="12" creationId="{7324282C-9A1C-4DDA-86A9-04C50F6A4D42}"/>
          </ac:spMkLst>
        </pc:spChg>
        <pc:spChg chg="mod">
          <ac:chgData name="Sichao Zhang" userId="baca463c2301c347" providerId="LiveId" clId="{90A33A9C-5DC6-4224-AAB8-C1C0D5976503}" dt="2019-03-05T21:23:58.684" v="50" actId="1076"/>
          <ac:spMkLst>
            <pc:docMk/>
            <pc:sldMk cId="3674385122" sldId="266"/>
            <ac:spMk id="13" creationId="{0E0CC891-8D32-42DF-BA1E-3A0FA813601F}"/>
          </ac:spMkLst>
        </pc:spChg>
        <pc:spChg chg="mod">
          <ac:chgData name="Sichao Zhang" userId="baca463c2301c347" providerId="LiveId" clId="{90A33A9C-5DC6-4224-AAB8-C1C0D5976503}" dt="2019-03-05T21:23:58.684" v="50" actId="1076"/>
          <ac:spMkLst>
            <pc:docMk/>
            <pc:sldMk cId="3674385122" sldId="266"/>
            <ac:spMk id="14" creationId="{E05F1766-1FC2-4454-A65E-39D4C18D514F}"/>
          </ac:spMkLst>
        </pc:spChg>
        <pc:spChg chg="mod">
          <ac:chgData name="Sichao Zhang" userId="baca463c2301c347" providerId="LiveId" clId="{90A33A9C-5DC6-4224-AAB8-C1C0D5976503}" dt="2019-03-05T21:23:58.684" v="50" actId="1076"/>
          <ac:spMkLst>
            <pc:docMk/>
            <pc:sldMk cId="3674385122" sldId="266"/>
            <ac:spMk id="15" creationId="{D1BCB830-EE2F-4571-8B26-3C125E92CF43}"/>
          </ac:spMkLst>
        </pc:spChg>
        <pc:spChg chg="mod">
          <ac:chgData name="Sichao Zhang" userId="baca463c2301c347" providerId="LiveId" clId="{90A33A9C-5DC6-4224-AAB8-C1C0D5976503}" dt="2019-03-05T21:23:58.684" v="50" actId="1076"/>
          <ac:spMkLst>
            <pc:docMk/>
            <pc:sldMk cId="3674385122" sldId="266"/>
            <ac:spMk id="16" creationId="{A3D72D43-84AB-4792-BFA5-BC3E690001C1}"/>
          </ac:spMkLst>
        </pc:spChg>
        <pc:spChg chg="mod">
          <ac:chgData name="Sichao Zhang" userId="baca463c2301c347" providerId="LiveId" clId="{90A33A9C-5DC6-4224-AAB8-C1C0D5976503}" dt="2019-03-05T21:23:58.684" v="50" actId="1076"/>
          <ac:spMkLst>
            <pc:docMk/>
            <pc:sldMk cId="3674385122" sldId="266"/>
            <ac:spMk id="17" creationId="{84BF15E3-AD53-429D-ADFA-9DA71FA25A15}"/>
          </ac:spMkLst>
        </pc:spChg>
        <pc:spChg chg="add mod">
          <ac:chgData name="Sichao Zhang" userId="baca463c2301c347" providerId="LiveId" clId="{90A33A9C-5DC6-4224-AAB8-C1C0D5976503}" dt="2019-03-05T21:23:31.216" v="44" actId="20577"/>
          <ac:spMkLst>
            <pc:docMk/>
            <pc:sldMk cId="3674385122" sldId="266"/>
            <ac:spMk id="19" creationId="{33D55011-FFFC-49E3-983B-A99A87298C8A}"/>
          </ac:spMkLst>
        </pc:spChg>
        <pc:spChg chg="add mod">
          <ac:chgData name="Sichao Zhang" userId="baca463c2301c347" providerId="LiveId" clId="{90A33A9C-5DC6-4224-AAB8-C1C0D5976503}" dt="2019-03-05T21:30:38.217" v="640" actId="20577"/>
          <ac:spMkLst>
            <pc:docMk/>
            <pc:sldMk cId="3674385122" sldId="266"/>
            <ac:spMk id="21" creationId="{DD2623C2-7509-4200-A876-E9CAB9C6C664}"/>
          </ac:spMkLst>
        </pc:spChg>
        <pc:spChg chg="mod">
          <ac:chgData name="Sichao Zhang" userId="baca463c2301c347" providerId="LiveId" clId="{90A33A9C-5DC6-4224-AAB8-C1C0D5976503}" dt="2019-03-05T21:23:58.684" v="50" actId="1076"/>
          <ac:spMkLst>
            <pc:docMk/>
            <pc:sldMk cId="3674385122" sldId="266"/>
            <ac:spMk id="31" creationId="{EC2E86B0-8798-4072-8D63-2C20BF60F0F3}"/>
          </ac:spMkLst>
        </pc:spChg>
        <pc:spChg chg="mod">
          <ac:chgData name="Sichao Zhang" userId="baca463c2301c347" providerId="LiveId" clId="{90A33A9C-5DC6-4224-AAB8-C1C0D5976503}" dt="2019-03-05T21:23:58.684" v="50" actId="1076"/>
          <ac:spMkLst>
            <pc:docMk/>
            <pc:sldMk cId="3674385122" sldId="266"/>
            <ac:spMk id="32" creationId="{5E5050E5-3E63-4C5B-8E1D-100E0AD1FCA0}"/>
          </ac:spMkLst>
        </pc:spChg>
        <pc:spChg chg="mod">
          <ac:chgData name="Sichao Zhang" userId="baca463c2301c347" providerId="LiveId" clId="{90A33A9C-5DC6-4224-AAB8-C1C0D5976503}" dt="2019-03-05T21:23:58.684" v="50" actId="1076"/>
          <ac:spMkLst>
            <pc:docMk/>
            <pc:sldMk cId="3674385122" sldId="266"/>
            <ac:spMk id="33" creationId="{BE8F2445-D954-4C7C-BA1A-CE721B78B72C}"/>
          </ac:spMkLst>
        </pc:spChg>
      </pc:sldChg>
      <pc:sldChg chg="addSp delSp modSp add">
        <pc:chgData name="Sichao Zhang" userId="baca463c2301c347" providerId="LiveId" clId="{90A33A9C-5DC6-4224-AAB8-C1C0D5976503}" dt="2019-03-05T22:08:50.920" v="2062" actId="1076"/>
        <pc:sldMkLst>
          <pc:docMk/>
          <pc:sldMk cId="1894716668" sldId="267"/>
        </pc:sldMkLst>
        <pc:spChg chg="del">
          <ac:chgData name="Sichao Zhang" userId="baca463c2301c347" providerId="LiveId" clId="{90A33A9C-5DC6-4224-AAB8-C1C0D5976503}" dt="2019-03-05T21:49:14.014" v="1503" actId="478"/>
          <ac:spMkLst>
            <pc:docMk/>
            <pc:sldMk cId="1894716668" sldId="267"/>
            <ac:spMk id="2" creationId="{973F3F89-708B-4E43-B57F-B69A5C6AD8EA}"/>
          </ac:spMkLst>
        </pc:spChg>
        <pc:spChg chg="del">
          <ac:chgData name="Sichao Zhang" userId="baca463c2301c347" providerId="LiveId" clId="{90A33A9C-5DC6-4224-AAB8-C1C0D5976503}" dt="2019-03-05T21:49:14.014" v="1503" actId="478"/>
          <ac:spMkLst>
            <pc:docMk/>
            <pc:sldMk cId="1894716668" sldId="267"/>
            <ac:spMk id="3" creationId="{77EBE277-5061-4AB4-80CF-5D6EAED6EB20}"/>
          </ac:spMkLst>
        </pc:spChg>
        <pc:spChg chg="add mod">
          <ac:chgData name="Sichao Zhang" userId="baca463c2301c347" providerId="LiveId" clId="{90A33A9C-5DC6-4224-AAB8-C1C0D5976503}" dt="2019-03-05T21:49:59.161" v="1542" actId="20577"/>
          <ac:spMkLst>
            <pc:docMk/>
            <pc:sldMk cId="1894716668" sldId="267"/>
            <ac:spMk id="4" creationId="{3270B511-ADC8-401C-9948-6CAC88934511}"/>
          </ac:spMkLst>
        </pc:spChg>
        <pc:spChg chg="add mod">
          <ac:chgData name="Sichao Zhang" userId="baca463c2301c347" providerId="LiveId" clId="{90A33A9C-5DC6-4224-AAB8-C1C0D5976503}" dt="2019-03-05T21:52:01.932" v="1608" actId="20577"/>
          <ac:spMkLst>
            <pc:docMk/>
            <pc:sldMk cId="1894716668" sldId="267"/>
            <ac:spMk id="5" creationId="{AD6C3F9F-C7E8-45C2-8217-5FB7A45DB86A}"/>
          </ac:spMkLst>
        </pc:spChg>
        <pc:spChg chg="add mod">
          <ac:chgData name="Sichao Zhang" userId="baca463c2301c347" providerId="LiveId" clId="{90A33A9C-5DC6-4224-AAB8-C1C0D5976503}" dt="2019-03-05T21:51:00.587" v="1554" actId="571"/>
          <ac:spMkLst>
            <pc:docMk/>
            <pc:sldMk cId="1894716668" sldId="267"/>
            <ac:spMk id="6" creationId="{EEDA63F6-5624-427F-975E-D460A7F2841A}"/>
          </ac:spMkLst>
        </pc:spChg>
        <pc:spChg chg="add mod">
          <ac:chgData name="Sichao Zhang" userId="baca463c2301c347" providerId="LiveId" clId="{90A33A9C-5DC6-4224-AAB8-C1C0D5976503}" dt="2019-03-05T21:52:29.894" v="1638" actId="20577"/>
          <ac:spMkLst>
            <pc:docMk/>
            <pc:sldMk cId="1894716668" sldId="267"/>
            <ac:spMk id="7" creationId="{92C083C2-8E0B-4CAA-9E5B-B74FA0834884}"/>
          </ac:spMkLst>
        </pc:spChg>
        <pc:spChg chg="add mod">
          <ac:chgData name="Sichao Zhang" userId="baca463c2301c347" providerId="LiveId" clId="{90A33A9C-5DC6-4224-AAB8-C1C0D5976503}" dt="2019-03-05T21:55:43.718" v="1650" actId="14100"/>
          <ac:spMkLst>
            <pc:docMk/>
            <pc:sldMk cId="1894716668" sldId="267"/>
            <ac:spMk id="9" creationId="{E257626C-1ADC-4A40-8AB3-74AC08C21DA0}"/>
          </ac:spMkLst>
        </pc:spChg>
        <pc:spChg chg="add mod">
          <ac:chgData name="Sichao Zhang" userId="baca463c2301c347" providerId="LiveId" clId="{90A33A9C-5DC6-4224-AAB8-C1C0D5976503}" dt="2019-03-05T21:55:43.718" v="1650" actId="14100"/>
          <ac:spMkLst>
            <pc:docMk/>
            <pc:sldMk cId="1894716668" sldId="267"/>
            <ac:spMk id="10" creationId="{1EBEF9E0-16BB-40CD-A794-AB63EA828CF6}"/>
          </ac:spMkLst>
        </pc:spChg>
        <pc:spChg chg="add mod">
          <ac:chgData name="Sichao Zhang" userId="baca463c2301c347" providerId="LiveId" clId="{90A33A9C-5DC6-4224-AAB8-C1C0D5976503}" dt="2019-03-05T22:00:45.928" v="1987" actId="1076"/>
          <ac:spMkLst>
            <pc:docMk/>
            <pc:sldMk cId="1894716668" sldId="267"/>
            <ac:spMk id="11" creationId="{623AA416-B7CF-4D6E-8A36-A3EAA924A22A}"/>
          </ac:spMkLst>
        </pc:spChg>
        <pc:spChg chg="add mod">
          <ac:chgData name="Sichao Zhang" userId="baca463c2301c347" providerId="LiveId" clId="{90A33A9C-5DC6-4224-AAB8-C1C0D5976503}" dt="2019-03-05T22:01:00.821" v="1989" actId="1076"/>
          <ac:spMkLst>
            <pc:docMk/>
            <pc:sldMk cId="1894716668" sldId="267"/>
            <ac:spMk id="13" creationId="{FFF2CCCD-6FF0-413F-8EFD-DE650EA3FF0C}"/>
          </ac:spMkLst>
        </pc:spChg>
        <pc:spChg chg="add mod">
          <ac:chgData name="Sichao Zhang" userId="baca463c2301c347" providerId="LiveId" clId="{90A33A9C-5DC6-4224-AAB8-C1C0D5976503}" dt="2019-03-05T22:01:00.821" v="1989" actId="1076"/>
          <ac:spMkLst>
            <pc:docMk/>
            <pc:sldMk cId="1894716668" sldId="267"/>
            <ac:spMk id="14" creationId="{9574E1D1-EA07-493D-8010-89C0C8FF32D7}"/>
          </ac:spMkLst>
        </pc:spChg>
        <pc:spChg chg="add mod">
          <ac:chgData name="Sichao Zhang" userId="baca463c2301c347" providerId="LiveId" clId="{90A33A9C-5DC6-4224-AAB8-C1C0D5976503}" dt="2019-03-05T22:01:00.821" v="1989" actId="1076"/>
          <ac:spMkLst>
            <pc:docMk/>
            <pc:sldMk cId="1894716668" sldId="267"/>
            <ac:spMk id="15" creationId="{B8ECAC45-719F-4200-BB14-4C81288D9744}"/>
          </ac:spMkLst>
        </pc:spChg>
        <pc:spChg chg="add mod">
          <ac:chgData name="Sichao Zhang" userId="baca463c2301c347" providerId="LiveId" clId="{90A33A9C-5DC6-4224-AAB8-C1C0D5976503}" dt="2019-03-05T22:01:00.821" v="1989" actId="1076"/>
          <ac:spMkLst>
            <pc:docMk/>
            <pc:sldMk cId="1894716668" sldId="267"/>
            <ac:spMk id="16" creationId="{B8A0D765-D567-426F-8D76-23AEB59DFC6D}"/>
          </ac:spMkLst>
        </pc:spChg>
        <pc:spChg chg="add mod">
          <ac:chgData name="Sichao Zhang" userId="baca463c2301c347" providerId="LiveId" clId="{90A33A9C-5DC6-4224-AAB8-C1C0D5976503}" dt="2019-03-05T22:01:00.821" v="1989" actId="1076"/>
          <ac:spMkLst>
            <pc:docMk/>
            <pc:sldMk cId="1894716668" sldId="267"/>
            <ac:spMk id="17" creationId="{8AC68630-C209-4597-850E-12826448B019}"/>
          </ac:spMkLst>
        </pc:spChg>
        <pc:spChg chg="add mod">
          <ac:chgData name="Sichao Zhang" userId="baca463c2301c347" providerId="LiveId" clId="{90A33A9C-5DC6-4224-AAB8-C1C0D5976503}" dt="2019-03-05T22:01:00.821" v="1989" actId="1076"/>
          <ac:spMkLst>
            <pc:docMk/>
            <pc:sldMk cId="1894716668" sldId="267"/>
            <ac:spMk id="18" creationId="{7602B3F8-5F1E-43AE-8F6B-ED32FE85591C}"/>
          </ac:spMkLst>
        </pc:spChg>
        <pc:spChg chg="add mod">
          <ac:chgData name="Sichao Zhang" userId="baca463c2301c347" providerId="LiveId" clId="{90A33A9C-5DC6-4224-AAB8-C1C0D5976503}" dt="2019-03-05T22:07:12.507" v="2033" actId="1076"/>
          <ac:spMkLst>
            <pc:docMk/>
            <pc:sldMk cId="1894716668" sldId="267"/>
            <ac:spMk id="19" creationId="{CC7EF4D6-3785-47CA-84AC-304A8E760C05}"/>
          </ac:spMkLst>
        </pc:spChg>
        <pc:spChg chg="add mod">
          <ac:chgData name="Sichao Zhang" userId="baca463c2301c347" providerId="LiveId" clId="{90A33A9C-5DC6-4224-AAB8-C1C0D5976503}" dt="2019-03-05T22:08:50.920" v="2062" actId="1076"/>
          <ac:spMkLst>
            <pc:docMk/>
            <pc:sldMk cId="1894716668" sldId="267"/>
            <ac:spMk id="20" creationId="{475520CC-000F-4949-8B8E-50BCF54CC5C5}"/>
          </ac:spMkLst>
        </pc:spChg>
        <pc:picChg chg="add mod">
          <ac:chgData name="Sichao Zhang" userId="baca463c2301c347" providerId="LiveId" clId="{90A33A9C-5DC6-4224-AAB8-C1C0D5976503}" dt="2019-03-05T21:55:05.610" v="1643" actId="1076"/>
          <ac:picMkLst>
            <pc:docMk/>
            <pc:sldMk cId="1894716668" sldId="267"/>
            <ac:picMk id="8" creationId="{C9630235-6CD0-4446-93EE-A7B8173E8CF8}"/>
          </ac:picMkLst>
        </pc:picChg>
        <pc:picChg chg="add mod">
          <ac:chgData name="Sichao Zhang" userId="baca463c2301c347" providerId="LiveId" clId="{90A33A9C-5DC6-4224-AAB8-C1C0D5976503}" dt="2019-03-05T22:01:25.606" v="1991" actId="1076"/>
          <ac:picMkLst>
            <pc:docMk/>
            <pc:sldMk cId="1894716668" sldId="267"/>
            <ac:picMk id="12" creationId="{EC85A334-367C-4300-84D9-5768F19D3BFB}"/>
          </ac:picMkLst>
        </pc:picChg>
      </pc:sldChg>
      <pc:sldChg chg="add del">
        <pc:chgData name="Sichao Zhang" userId="baca463c2301c347" providerId="LiveId" clId="{90A33A9C-5DC6-4224-AAB8-C1C0D5976503}" dt="2019-03-05T21:24:10.517" v="52"/>
        <pc:sldMkLst>
          <pc:docMk/>
          <pc:sldMk cId="3327501153" sldId="267"/>
        </pc:sldMkLst>
      </pc:sldChg>
      <pc:sldChg chg="addSp delSp modSp add">
        <pc:chgData name="Sichao Zhang" userId="baca463c2301c347" providerId="LiveId" clId="{90A33A9C-5DC6-4224-AAB8-C1C0D5976503}" dt="2019-03-05T22:17:59.804" v="2834" actId="13822"/>
        <pc:sldMkLst>
          <pc:docMk/>
          <pc:sldMk cId="1633720672" sldId="268"/>
        </pc:sldMkLst>
        <pc:spChg chg="del">
          <ac:chgData name="Sichao Zhang" userId="baca463c2301c347" providerId="LiveId" clId="{90A33A9C-5DC6-4224-AAB8-C1C0D5976503}" dt="2019-03-05T22:02:51.779" v="1993" actId="478"/>
          <ac:spMkLst>
            <pc:docMk/>
            <pc:sldMk cId="1633720672" sldId="268"/>
            <ac:spMk id="2" creationId="{DF3A4DE4-872B-4206-BB8B-E1E28DA113DC}"/>
          </ac:spMkLst>
        </pc:spChg>
        <pc:spChg chg="del">
          <ac:chgData name="Sichao Zhang" userId="baca463c2301c347" providerId="LiveId" clId="{90A33A9C-5DC6-4224-AAB8-C1C0D5976503}" dt="2019-03-05T22:02:51.779" v="1993" actId="478"/>
          <ac:spMkLst>
            <pc:docMk/>
            <pc:sldMk cId="1633720672" sldId="268"/>
            <ac:spMk id="3" creationId="{9F840086-1C76-4B1B-9CEF-1EE101AD27F3}"/>
          </ac:spMkLst>
        </pc:spChg>
        <pc:spChg chg="add">
          <ac:chgData name="Sichao Zhang" userId="baca463c2301c347" providerId="LiveId" clId="{90A33A9C-5DC6-4224-AAB8-C1C0D5976503}" dt="2019-03-05T22:02:56.295" v="1994"/>
          <ac:spMkLst>
            <pc:docMk/>
            <pc:sldMk cId="1633720672" sldId="268"/>
            <ac:spMk id="4" creationId="{F2C234C6-83F1-42D5-BD00-A6143813E772}"/>
          </ac:spMkLst>
        </pc:spChg>
        <pc:spChg chg="add mod">
          <ac:chgData name="Sichao Zhang" userId="baca463c2301c347" providerId="LiveId" clId="{90A33A9C-5DC6-4224-AAB8-C1C0D5976503}" dt="2019-03-05T22:09:25.561" v="2071" actId="1076"/>
          <ac:spMkLst>
            <pc:docMk/>
            <pc:sldMk cId="1633720672" sldId="268"/>
            <ac:spMk id="6" creationId="{532DE629-7612-4549-A674-6DA794D1CB39}"/>
          </ac:spMkLst>
        </pc:spChg>
        <pc:spChg chg="add mod">
          <ac:chgData name="Sichao Zhang" userId="baca463c2301c347" providerId="LiveId" clId="{90A33A9C-5DC6-4224-AAB8-C1C0D5976503}" dt="2019-03-05T22:09:28.366" v="2073" actId="1076"/>
          <ac:spMkLst>
            <pc:docMk/>
            <pc:sldMk cId="1633720672" sldId="268"/>
            <ac:spMk id="7" creationId="{C9C24041-147D-497D-B66B-085174011F1F}"/>
          </ac:spMkLst>
        </pc:spChg>
        <pc:spChg chg="add mod">
          <ac:chgData name="Sichao Zhang" userId="baca463c2301c347" providerId="LiveId" clId="{90A33A9C-5DC6-4224-AAB8-C1C0D5976503}" dt="2019-03-05T22:09:31.397" v="2074" actId="571"/>
          <ac:spMkLst>
            <pc:docMk/>
            <pc:sldMk cId="1633720672" sldId="268"/>
            <ac:spMk id="8" creationId="{6CC63FA0-B66A-4B88-9C92-8EB725ACD343}"/>
          </ac:spMkLst>
        </pc:spChg>
        <pc:spChg chg="add mod">
          <ac:chgData name="Sichao Zhang" userId="baca463c2301c347" providerId="LiveId" clId="{90A33A9C-5DC6-4224-AAB8-C1C0D5976503}" dt="2019-03-05T22:09:34.631" v="2075" actId="571"/>
          <ac:spMkLst>
            <pc:docMk/>
            <pc:sldMk cId="1633720672" sldId="268"/>
            <ac:spMk id="9" creationId="{8D6CDA32-8B28-45A3-A769-B17EC0947995}"/>
          </ac:spMkLst>
        </pc:spChg>
        <pc:spChg chg="add mod">
          <ac:chgData name="Sichao Zhang" userId="baca463c2301c347" providerId="LiveId" clId="{90A33A9C-5DC6-4224-AAB8-C1C0D5976503}" dt="2019-03-05T22:09:57.136" v="2104" actId="20577"/>
          <ac:spMkLst>
            <pc:docMk/>
            <pc:sldMk cId="1633720672" sldId="268"/>
            <ac:spMk id="10" creationId="{2309DE76-4A3A-46C8-9D9D-B056251C4C56}"/>
          </ac:spMkLst>
        </pc:spChg>
        <pc:spChg chg="add mod">
          <ac:chgData name="Sichao Zhang" userId="baca463c2301c347" providerId="LiveId" clId="{90A33A9C-5DC6-4224-AAB8-C1C0D5976503}" dt="2019-03-05T22:10:02.778" v="2108" actId="20577"/>
          <ac:spMkLst>
            <pc:docMk/>
            <pc:sldMk cId="1633720672" sldId="268"/>
            <ac:spMk id="11" creationId="{36463086-5447-4997-88F8-6EB071EE3F4E}"/>
          </ac:spMkLst>
        </pc:spChg>
        <pc:spChg chg="add mod">
          <ac:chgData name="Sichao Zhang" userId="baca463c2301c347" providerId="LiveId" clId="{90A33A9C-5DC6-4224-AAB8-C1C0D5976503}" dt="2019-03-05T22:10:33.280" v="2113" actId="14100"/>
          <ac:spMkLst>
            <pc:docMk/>
            <pc:sldMk cId="1633720672" sldId="268"/>
            <ac:spMk id="12" creationId="{09F0B4D1-DBCE-4358-A594-48A2B661F807}"/>
          </ac:spMkLst>
        </pc:spChg>
        <pc:spChg chg="add mod">
          <ac:chgData name="Sichao Zhang" userId="baca463c2301c347" providerId="LiveId" clId="{90A33A9C-5DC6-4224-AAB8-C1C0D5976503}" dt="2019-03-05T22:13:00.341" v="2391" actId="20577"/>
          <ac:spMkLst>
            <pc:docMk/>
            <pc:sldMk cId="1633720672" sldId="268"/>
            <ac:spMk id="13" creationId="{657D4E63-FAFD-45ED-88BE-06FF3091D0A6}"/>
          </ac:spMkLst>
        </pc:spChg>
        <pc:spChg chg="add mod">
          <ac:chgData name="Sichao Zhang" userId="baca463c2301c347" providerId="LiveId" clId="{90A33A9C-5DC6-4224-AAB8-C1C0D5976503}" dt="2019-03-05T22:17:59.804" v="2834" actId="13822"/>
          <ac:spMkLst>
            <pc:docMk/>
            <pc:sldMk cId="1633720672" sldId="268"/>
            <ac:spMk id="14" creationId="{380666CC-82A8-41EE-9681-C3B760D4780C}"/>
          </ac:spMkLst>
        </pc:spChg>
        <pc:picChg chg="add mod">
          <ac:chgData name="Sichao Zhang" userId="baca463c2301c347" providerId="LiveId" clId="{90A33A9C-5DC6-4224-AAB8-C1C0D5976503}" dt="2019-03-05T22:09:25.561" v="2071" actId="1076"/>
          <ac:picMkLst>
            <pc:docMk/>
            <pc:sldMk cId="1633720672" sldId="268"/>
            <ac:picMk id="5" creationId="{92DC9561-0FC1-4108-8C6D-83E03C79FAEE}"/>
          </ac:picMkLst>
        </pc:picChg>
      </pc:sldChg>
    </pc:docChg>
  </pc:docChgLst>
  <pc:docChgLst>
    <pc:chgData name="Sichao Zhang" userId="baca463c2301c347" providerId="LiveId" clId="{AD5A82E7-B55D-41D5-A24C-2F087660889B}"/>
    <pc:docChg chg="undo custSel modSld">
      <pc:chgData name="Sichao Zhang" userId="baca463c2301c347" providerId="LiveId" clId="{AD5A82E7-B55D-41D5-A24C-2F087660889B}" dt="2019-03-06T23:19:51.727" v="178" actId="1076"/>
      <pc:docMkLst>
        <pc:docMk/>
      </pc:docMkLst>
      <pc:sldChg chg="addSp delSp modSp">
        <pc:chgData name="Sichao Zhang" userId="baca463c2301c347" providerId="LiveId" clId="{AD5A82E7-B55D-41D5-A24C-2F087660889B}" dt="2019-03-06T23:19:51.727" v="178" actId="1076"/>
        <pc:sldMkLst>
          <pc:docMk/>
          <pc:sldMk cId="1862753659" sldId="256"/>
        </pc:sldMkLst>
        <pc:spChg chg="del">
          <ac:chgData name="Sichao Zhang" userId="baca463c2301c347" providerId="LiveId" clId="{AD5A82E7-B55D-41D5-A24C-2F087660889B}" dt="2019-03-06T23:07:19.216" v="87" actId="478"/>
          <ac:spMkLst>
            <pc:docMk/>
            <pc:sldMk cId="1862753659" sldId="256"/>
            <ac:spMk id="8" creationId="{E90A3239-4643-41DE-A3F6-069DF7D0E383}"/>
          </ac:spMkLst>
        </pc:spChg>
        <pc:spChg chg="del">
          <ac:chgData name="Sichao Zhang" userId="baca463c2301c347" providerId="LiveId" clId="{AD5A82E7-B55D-41D5-A24C-2F087660889B}" dt="2019-03-06T23:07:19.216" v="87" actId="478"/>
          <ac:spMkLst>
            <pc:docMk/>
            <pc:sldMk cId="1862753659" sldId="256"/>
            <ac:spMk id="10" creationId="{2592FA38-1856-4EBB-9D9B-2EF2C7A494DC}"/>
          </ac:spMkLst>
        </pc:spChg>
        <pc:spChg chg="del">
          <ac:chgData name="Sichao Zhang" userId="baca463c2301c347" providerId="LiveId" clId="{AD5A82E7-B55D-41D5-A24C-2F087660889B}" dt="2019-03-06T23:19:26.346" v="173" actId="478"/>
          <ac:spMkLst>
            <pc:docMk/>
            <pc:sldMk cId="1862753659" sldId="256"/>
            <ac:spMk id="11" creationId="{E7BF2D8D-4ADA-46AC-A008-1114510963B1}"/>
          </ac:spMkLst>
        </pc:spChg>
        <pc:spChg chg="del mod">
          <ac:chgData name="Sichao Zhang" userId="baca463c2301c347" providerId="LiveId" clId="{AD5A82E7-B55D-41D5-A24C-2F087660889B}" dt="2019-03-06T23:19:33.437" v="176" actId="478"/>
          <ac:spMkLst>
            <pc:docMk/>
            <pc:sldMk cId="1862753659" sldId="256"/>
            <ac:spMk id="12" creationId="{9317BC14-F49E-4014-9499-D3F7E8155792}"/>
          </ac:spMkLst>
        </pc:spChg>
        <pc:spChg chg="del">
          <ac:chgData name="Sichao Zhang" userId="baca463c2301c347" providerId="LiveId" clId="{AD5A82E7-B55D-41D5-A24C-2F087660889B}" dt="2019-03-06T23:19:42.749" v="177" actId="478"/>
          <ac:spMkLst>
            <pc:docMk/>
            <pc:sldMk cId="1862753659" sldId="256"/>
            <ac:spMk id="15" creationId="{06E1FE89-E535-45BE-884E-257FE628A17A}"/>
          </ac:spMkLst>
        </pc:spChg>
        <pc:spChg chg="del mod">
          <ac:chgData name="Sichao Zhang" userId="baca463c2301c347" providerId="LiveId" clId="{AD5A82E7-B55D-41D5-A24C-2F087660889B}" dt="2019-03-06T23:19:26.346" v="173" actId="478"/>
          <ac:spMkLst>
            <pc:docMk/>
            <pc:sldMk cId="1862753659" sldId="256"/>
            <ac:spMk id="17" creationId="{A2830265-824C-4C34-825B-5287D75D5BAD}"/>
          </ac:spMkLst>
        </pc:spChg>
        <pc:spChg chg="add del">
          <ac:chgData name="Sichao Zhang" userId="baca463c2301c347" providerId="LiveId" clId="{AD5A82E7-B55D-41D5-A24C-2F087660889B}" dt="2019-03-06T23:19:29.601" v="174" actId="478"/>
          <ac:spMkLst>
            <pc:docMk/>
            <pc:sldMk cId="1862753659" sldId="256"/>
            <ac:spMk id="18" creationId="{90C1063E-093B-443F-B98A-3E5E2ABCBFFB}"/>
          </ac:spMkLst>
        </pc:spChg>
        <pc:spChg chg="add del mod">
          <ac:chgData name="Sichao Zhang" userId="baca463c2301c347" providerId="LiveId" clId="{AD5A82E7-B55D-41D5-A24C-2F087660889B}" dt="2019-03-06T23:19:26.346" v="173" actId="478"/>
          <ac:spMkLst>
            <pc:docMk/>
            <pc:sldMk cId="1862753659" sldId="256"/>
            <ac:spMk id="19" creationId="{D626E869-ECDE-44E3-A9A1-92651CAE6C63}"/>
          </ac:spMkLst>
        </pc:spChg>
        <pc:spChg chg="add del">
          <ac:chgData name="Sichao Zhang" userId="baca463c2301c347" providerId="LiveId" clId="{AD5A82E7-B55D-41D5-A24C-2F087660889B}" dt="2019-03-06T23:19:29.601" v="174" actId="478"/>
          <ac:spMkLst>
            <pc:docMk/>
            <pc:sldMk cId="1862753659" sldId="256"/>
            <ac:spMk id="20" creationId="{A2352B2C-262E-435C-886A-EF484853F46B}"/>
          </ac:spMkLst>
        </pc:spChg>
        <pc:spChg chg="del">
          <ac:chgData name="Sichao Zhang" userId="baca463c2301c347" providerId="LiveId" clId="{AD5A82E7-B55D-41D5-A24C-2F087660889B}" dt="2019-03-06T23:19:42.749" v="177" actId="478"/>
          <ac:spMkLst>
            <pc:docMk/>
            <pc:sldMk cId="1862753659" sldId="256"/>
            <ac:spMk id="21" creationId="{47225323-AC87-4062-A312-ED2A6876D6B5}"/>
          </ac:spMkLst>
        </pc:spChg>
        <pc:spChg chg="add mod">
          <ac:chgData name="Sichao Zhang" userId="baca463c2301c347" providerId="LiveId" clId="{AD5A82E7-B55D-41D5-A24C-2F087660889B}" dt="2019-03-06T23:08:30.184" v="147" actId="14100"/>
          <ac:spMkLst>
            <pc:docMk/>
            <pc:sldMk cId="1862753659" sldId="256"/>
            <ac:spMk id="22" creationId="{271D7152-01F2-497B-A183-4414BFD9268D}"/>
          </ac:spMkLst>
        </pc:spChg>
        <pc:spChg chg="add mod">
          <ac:chgData name="Sichao Zhang" userId="baca463c2301c347" providerId="LiveId" clId="{AD5A82E7-B55D-41D5-A24C-2F087660889B}" dt="2019-03-06T23:07:34.940" v="110" actId="1035"/>
          <ac:spMkLst>
            <pc:docMk/>
            <pc:sldMk cId="1862753659" sldId="256"/>
            <ac:spMk id="23" creationId="{F2A26B61-657F-47AA-88BD-D051CD2DC205}"/>
          </ac:spMkLst>
        </pc:spChg>
        <pc:spChg chg="add mod">
          <ac:chgData name="Sichao Zhang" userId="baca463c2301c347" providerId="LiveId" clId="{AD5A82E7-B55D-41D5-A24C-2F087660889B}" dt="2019-03-06T23:19:51.727" v="178" actId="1076"/>
          <ac:spMkLst>
            <pc:docMk/>
            <pc:sldMk cId="1862753659" sldId="256"/>
            <ac:spMk id="24" creationId="{B8DBA994-0B3E-403E-833D-9476C3CDEAB0}"/>
          </ac:spMkLst>
        </pc:spChg>
        <pc:spChg chg="add mod">
          <ac:chgData name="Sichao Zhang" userId="baca463c2301c347" providerId="LiveId" clId="{AD5A82E7-B55D-41D5-A24C-2F087660889B}" dt="2019-03-06T23:19:51.727" v="178" actId="1076"/>
          <ac:spMkLst>
            <pc:docMk/>
            <pc:sldMk cId="1862753659" sldId="256"/>
            <ac:spMk id="25" creationId="{28773EE4-704F-4046-8DC2-33419624CE78}"/>
          </ac:spMkLst>
        </pc:spChg>
        <pc:spChg chg="add mod">
          <ac:chgData name="Sichao Zhang" userId="baca463c2301c347" providerId="LiveId" clId="{AD5A82E7-B55D-41D5-A24C-2F087660889B}" dt="2019-03-06T23:19:51.727" v="178" actId="1076"/>
          <ac:spMkLst>
            <pc:docMk/>
            <pc:sldMk cId="1862753659" sldId="256"/>
            <ac:spMk id="26" creationId="{2D6980D1-2859-4521-97A9-1E3A8E9CC14B}"/>
          </ac:spMkLst>
        </pc:spChg>
        <pc:spChg chg="add mod">
          <ac:chgData name="Sichao Zhang" userId="baca463c2301c347" providerId="LiveId" clId="{AD5A82E7-B55D-41D5-A24C-2F087660889B}" dt="2019-03-06T23:19:51.727" v="178" actId="1076"/>
          <ac:spMkLst>
            <pc:docMk/>
            <pc:sldMk cId="1862753659" sldId="256"/>
            <ac:spMk id="27" creationId="{2D217A64-E536-47DC-8C26-5E0487DB2312}"/>
          </ac:spMkLst>
        </pc:spChg>
        <pc:spChg chg="add mod">
          <ac:chgData name="Sichao Zhang" userId="baca463c2301c347" providerId="LiveId" clId="{AD5A82E7-B55D-41D5-A24C-2F087660889B}" dt="2019-03-06T23:19:51.727" v="178" actId="1076"/>
          <ac:spMkLst>
            <pc:docMk/>
            <pc:sldMk cId="1862753659" sldId="256"/>
            <ac:spMk id="28" creationId="{8BAD8746-D77D-4A0E-A26E-0CBB2AB81BD8}"/>
          </ac:spMkLst>
        </pc:spChg>
        <pc:spChg chg="add mod">
          <ac:chgData name="Sichao Zhang" userId="baca463c2301c347" providerId="LiveId" clId="{AD5A82E7-B55D-41D5-A24C-2F087660889B}" dt="2019-03-06T23:19:51.727" v="178" actId="1076"/>
          <ac:spMkLst>
            <pc:docMk/>
            <pc:sldMk cId="1862753659" sldId="256"/>
            <ac:spMk id="29" creationId="{50210F66-2CAF-4732-814A-69E7CA202215}"/>
          </ac:spMkLst>
        </pc:spChg>
        <pc:spChg chg="add mod">
          <ac:chgData name="Sichao Zhang" userId="baca463c2301c347" providerId="LiveId" clId="{AD5A82E7-B55D-41D5-A24C-2F087660889B}" dt="2019-03-06T23:19:51.727" v="178" actId="1076"/>
          <ac:spMkLst>
            <pc:docMk/>
            <pc:sldMk cId="1862753659" sldId="256"/>
            <ac:spMk id="30" creationId="{637B9F04-8D3E-4B53-97CA-E3D0E373BB6A}"/>
          </ac:spMkLst>
        </pc:spChg>
        <pc:spChg chg="add mod">
          <ac:chgData name="Sichao Zhang" userId="baca463c2301c347" providerId="LiveId" clId="{AD5A82E7-B55D-41D5-A24C-2F087660889B}" dt="2019-03-06T23:19:51.727" v="178" actId="1076"/>
          <ac:spMkLst>
            <pc:docMk/>
            <pc:sldMk cId="1862753659" sldId="256"/>
            <ac:spMk id="31" creationId="{9271C571-A4ED-48F6-97C7-B26AC65F85D1}"/>
          </ac:spMkLst>
        </pc:spChg>
        <pc:picChg chg="add mod modCrop">
          <ac:chgData name="Sichao Zhang" userId="baca463c2301c347" providerId="LiveId" clId="{AD5A82E7-B55D-41D5-A24C-2F087660889B}" dt="2019-03-06T23:07:23.841" v="88" actId="1076"/>
          <ac:picMkLst>
            <pc:docMk/>
            <pc:sldMk cId="1862753659" sldId="256"/>
            <ac:picMk id="2" creationId="{82BAB85E-2429-4650-9FA6-AC8DF798EB54}"/>
          </ac:picMkLst>
        </pc:picChg>
        <pc:picChg chg="add del mod">
          <ac:chgData name="Sichao Zhang" userId="baca463c2301c347" providerId="LiveId" clId="{AD5A82E7-B55D-41D5-A24C-2F087660889B}" dt="2019-03-06T23:13:32.802" v="155" actId="478"/>
          <ac:picMkLst>
            <pc:docMk/>
            <pc:sldMk cId="1862753659" sldId="256"/>
            <ac:picMk id="3" creationId="{7D1FA854-F0A4-4D89-89B6-1B0E32F3AB9D}"/>
          </ac:picMkLst>
        </pc:picChg>
        <pc:picChg chg="del">
          <ac:chgData name="Sichao Zhang" userId="baca463c2301c347" providerId="LiveId" clId="{AD5A82E7-B55D-41D5-A24C-2F087660889B}" dt="2019-03-06T23:06:58.677" v="82" actId="478"/>
          <ac:picMkLst>
            <pc:docMk/>
            <pc:sldMk cId="1862753659" sldId="256"/>
            <ac:picMk id="4" creationId="{C6AEDB57-A3B5-436F-B4B3-E0C67EC5FE0C}"/>
          </ac:picMkLst>
        </pc:picChg>
        <pc:picChg chg="del">
          <ac:chgData name="Sichao Zhang" userId="baca463c2301c347" providerId="LiveId" clId="{AD5A82E7-B55D-41D5-A24C-2F087660889B}" dt="2019-03-06T23:13:18.664" v="152" actId="478"/>
          <ac:picMkLst>
            <pc:docMk/>
            <pc:sldMk cId="1862753659" sldId="256"/>
            <ac:picMk id="6" creationId="{46BE1815-879F-4351-AF03-5B5E986594A9}"/>
          </ac:picMkLst>
        </pc:picChg>
        <pc:picChg chg="del">
          <ac:chgData name="Sichao Zhang" userId="baca463c2301c347" providerId="LiveId" clId="{AD5A82E7-B55D-41D5-A24C-2F087660889B}" dt="2019-03-06T23:11:06.959" v="151" actId="478"/>
          <ac:picMkLst>
            <pc:docMk/>
            <pc:sldMk cId="1862753659" sldId="256"/>
            <ac:picMk id="7" creationId="{8CFE92A5-36EE-42FF-8C95-9DE1CE850578}"/>
          </ac:picMkLst>
        </pc:picChg>
        <pc:picChg chg="add del">
          <ac:chgData name="Sichao Zhang" userId="baca463c2301c347" providerId="LiveId" clId="{AD5A82E7-B55D-41D5-A24C-2F087660889B}" dt="2019-03-06T23:13:30.966" v="154" actId="478"/>
          <ac:picMkLst>
            <pc:docMk/>
            <pc:sldMk cId="1862753659" sldId="256"/>
            <ac:picMk id="9" creationId="{BB8CE877-FAF9-4778-A8CF-1C91D7032938}"/>
          </ac:picMkLst>
        </pc:picChg>
        <pc:picChg chg="add mod">
          <ac:chgData name="Sichao Zhang" userId="baca463c2301c347" providerId="LiveId" clId="{AD5A82E7-B55D-41D5-A24C-2F087660889B}" dt="2019-03-06T23:19:51.727" v="178" actId="1076"/>
          <ac:picMkLst>
            <pc:docMk/>
            <pc:sldMk cId="1862753659" sldId="256"/>
            <ac:picMk id="13" creationId="{51866BA0-460C-446C-B748-5979E815CA9F}"/>
          </ac:picMkLst>
        </pc:picChg>
        <pc:picChg chg="add mod">
          <ac:chgData name="Sichao Zhang" userId="baca463c2301c347" providerId="LiveId" clId="{AD5A82E7-B55D-41D5-A24C-2F087660889B}" dt="2019-03-06T23:19:51.727" v="178" actId="1076"/>
          <ac:picMkLst>
            <pc:docMk/>
            <pc:sldMk cId="1862753659" sldId="256"/>
            <ac:picMk id="14" creationId="{680704D0-A654-4539-9206-15B71B08AFBB}"/>
          </ac:picMkLst>
        </pc:picChg>
      </pc:sldChg>
      <pc:sldChg chg="addSp delSp modSp">
        <pc:chgData name="Sichao Zhang" userId="baca463c2301c347" providerId="LiveId" clId="{AD5A82E7-B55D-41D5-A24C-2F087660889B}" dt="2019-03-06T22:47:48.576" v="27" actId="1076"/>
        <pc:sldMkLst>
          <pc:docMk/>
          <pc:sldMk cId="576561589" sldId="258"/>
        </pc:sldMkLst>
        <pc:spChg chg="del">
          <ac:chgData name="Sichao Zhang" userId="baca463c2301c347" providerId="LiveId" clId="{AD5A82E7-B55D-41D5-A24C-2F087660889B}" dt="2019-03-06T22:46:53.322" v="11" actId="478"/>
          <ac:spMkLst>
            <pc:docMk/>
            <pc:sldMk cId="576561589" sldId="258"/>
            <ac:spMk id="10" creationId="{CFC3AB43-91B2-4DC3-9EE8-CCF96416E83C}"/>
          </ac:spMkLst>
        </pc:spChg>
        <pc:spChg chg="del">
          <ac:chgData name="Sichao Zhang" userId="baca463c2301c347" providerId="LiveId" clId="{AD5A82E7-B55D-41D5-A24C-2F087660889B}" dt="2019-03-06T22:46:53.322" v="11" actId="478"/>
          <ac:spMkLst>
            <pc:docMk/>
            <pc:sldMk cId="576561589" sldId="258"/>
            <ac:spMk id="11" creationId="{5E597D8A-E041-4B73-95F0-964C8DA7AC75}"/>
          </ac:spMkLst>
        </pc:spChg>
        <pc:spChg chg="del">
          <ac:chgData name="Sichao Zhang" userId="baca463c2301c347" providerId="LiveId" clId="{AD5A82E7-B55D-41D5-A24C-2F087660889B}" dt="2019-03-06T22:46:53.322" v="11" actId="478"/>
          <ac:spMkLst>
            <pc:docMk/>
            <pc:sldMk cId="576561589" sldId="258"/>
            <ac:spMk id="12" creationId="{079A61E9-F823-460E-89EA-C7E61FA1E97A}"/>
          </ac:spMkLst>
        </pc:spChg>
        <pc:spChg chg="del">
          <ac:chgData name="Sichao Zhang" userId="baca463c2301c347" providerId="LiveId" clId="{AD5A82E7-B55D-41D5-A24C-2F087660889B}" dt="2019-03-06T22:46:53.322" v="11" actId="478"/>
          <ac:spMkLst>
            <pc:docMk/>
            <pc:sldMk cId="576561589" sldId="258"/>
            <ac:spMk id="13" creationId="{B199ED74-5C1C-4259-AE6C-82954CC212C8}"/>
          </ac:spMkLst>
        </pc:spChg>
        <pc:spChg chg="del">
          <ac:chgData name="Sichao Zhang" userId="baca463c2301c347" providerId="LiveId" clId="{AD5A82E7-B55D-41D5-A24C-2F087660889B}" dt="2019-03-06T22:46:53.322" v="11" actId="478"/>
          <ac:spMkLst>
            <pc:docMk/>
            <pc:sldMk cId="576561589" sldId="258"/>
            <ac:spMk id="14" creationId="{7C0AAF4A-9FA0-4BB3-BB80-AC44A25C8C56}"/>
          </ac:spMkLst>
        </pc:spChg>
        <pc:spChg chg="del">
          <ac:chgData name="Sichao Zhang" userId="baca463c2301c347" providerId="LiveId" clId="{AD5A82E7-B55D-41D5-A24C-2F087660889B}" dt="2019-03-06T22:46:53.322" v="11" actId="478"/>
          <ac:spMkLst>
            <pc:docMk/>
            <pc:sldMk cId="576561589" sldId="258"/>
            <ac:spMk id="15" creationId="{8E427CE6-8370-411E-8A31-4B98BAE0BED4}"/>
          </ac:spMkLst>
        </pc:spChg>
        <pc:spChg chg="add mod">
          <ac:chgData name="Sichao Zhang" userId="baca463c2301c347" providerId="LiveId" clId="{AD5A82E7-B55D-41D5-A24C-2F087660889B}" dt="2019-03-06T22:47:44.666" v="26" actId="1076"/>
          <ac:spMkLst>
            <pc:docMk/>
            <pc:sldMk cId="576561589" sldId="258"/>
            <ac:spMk id="17" creationId="{E5226270-FFCA-4792-BE6C-CD8F3345AC3E}"/>
          </ac:spMkLst>
        </pc:spChg>
        <pc:spChg chg="del">
          <ac:chgData name="Sichao Zhang" userId="baca463c2301c347" providerId="LiveId" clId="{AD5A82E7-B55D-41D5-A24C-2F087660889B}" dt="2019-03-06T22:47:30.535" v="23" actId="478"/>
          <ac:spMkLst>
            <pc:docMk/>
            <pc:sldMk cId="576561589" sldId="258"/>
            <ac:spMk id="18" creationId="{BBC31BA3-1C96-41E1-AA64-1750645CBFB9}"/>
          </ac:spMkLst>
        </pc:spChg>
        <pc:spChg chg="del">
          <ac:chgData name="Sichao Zhang" userId="baca463c2301c347" providerId="LiveId" clId="{AD5A82E7-B55D-41D5-A24C-2F087660889B}" dt="2019-03-06T22:47:27.855" v="22" actId="478"/>
          <ac:spMkLst>
            <pc:docMk/>
            <pc:sldMk cId="576561589" sldId="258"/>
            <ac:spMk id="19" creationId="{E0BC6E45-7E39-45B3-99DE-17C948CC1BAC}"/>
          </ac:spMkLst>
        </pc:spChg>
        <pc:spChg chg="add mod">
          <ac:chgData name="Sichao Zhang" userId="baca463c2301c347" providerId="LiveId" clId="{AD5A82E7-B55D-41D5-A24C-2F087660889B}" dt="2019-03-06T22:47:44.666" v="26" actId="1076"/>
          <ac:spMkLst>
            <pc:docMk/>
            <pc:sldMk cId="576561589" sldId="258"/>
            <ac:spMk id="20" creationId="{83A09E42-AFA1-4682-AB09-2ECA339934B6}"/>
          </ac:spMkLst>
        </pc:spChg>
        <pc:spChg chg="add mod">
          <ac:chgData name="Sichao Zhang" userId="baca463c2301c347" providerId="LiveId" clId="{AD5A82E7-B55D-41D5-A24C-2F087660889B}" dt="2019-03-06T22:47:44.666" v="26" actId="1076"/>
          <ac:spMkLst>
            <pc:docMk/>
            <pc:sldMk cId="576561589" sldId="258"/>
            <ac:spMk id="21" creationId="{7473DEBA-5AEB-4A02-BC26-DBDF99398BE2}"/>
          </ac:spMkLst>
        </pc:spChg>
        <pc:spChg chg="add mod">
          <ac:chgData name="Sichao Zhang" userId="baca463c2301c347" providerId="LiveId" clId="{AD5A82E7-B55D-41D5-A24C-2F087660889B}" dt="2019-03-06T22:47:44.666" v="26" actId="1076"/>
          <ac:spMkLst>
            <pc:docMk/>
            <pc:sldMk cId="576561589" sldId="258"/>
            <ac:spMk id="22" creationId="{D8D42A8A-AF1A-4759-8DF9-46DB0F3FC4C6}"/>
          </ac:spMkLst>
        </pc:spChg>
        <pc:spChg chg="add mod">
          <ac:chgData name="Sichao Zhang" userId="baca463c2301c347" providerId="LiveId" clId="{AD5A82E7-B55D-41D5-A24C-2F087660889B}" dt="2019-03-06T22:47:44.666" v="26" actId="1076"/>
          <ac:spMkLst>
            <pc:docMk/>
            <pc:sldMk cId="576561589" sldId="258"/>
            <ac:spMk id="23" creationId="{9D0B04AC-7FE9-4D98-AFE4-0AFCD57307D6}"/>
          </ac:spMkLst>
        </pc:spChg>
        <pc:spChg chg="add mod">
          <ac:chgData name="Sichao Zhang" userId="baca463c2301c347" providerId="LiveId" clId="{AD5A82E7-B55D-41D5-A24C-2F087660889B}" dt="2019-03-06T22:47:44.666" v="26" actId="1076"/>
          <ac:spMkLst>
            <pc:docMk/>
            <pc:sldMk cId="576561589" sldId="258"/>
            <ac:spMk id="24" creationId="{F322706C-CC96-4ADE-AD87-7B7569DDA2AA}"/>
          </ac:spMkLst>
        </pc:spChg>
        <pc:spChg chg="add mod">
          <ac:chgData name="Sichao Zhang" userId="baca463c2301c347" providerId="LiveId" clId="{AD5A82E7-B55D-41D5-A24C-2F087660889B}" dt="2019-03-06T22:47:44.666" v="26" actId="1076"/>
          <ac:spMkLst>
            <pc:docMk/>
            <pc:sldMk cId="576561589" sldId="258"/>
            <ac:spMk id="25" creationId="{2630E127-0BA7-428E-9541-DFE7E4BA5927}"/>
          </ac:spMkLst>
        </pc:spChg>
        <pc:spChg chg="add mod">
          <ac:chgData name="Sichao Zhang" userId="baca463c2301c347" providerId="LiveId" clId="{AD5A82E7-B55D-41D5-A24C-2F087660889B}" dt="2019-03-06T22:47:48.576" v="27" actId="1076"/>
          <ac:spMkLst>
            <pc:docMk/>
            <pc:sldMk cId="576561589" sldId="258"/>
            <ac:spMk id="26" creationId="{277C3C88-FCE7-44A7-BC4F-B0E6E77EDF0F}"/>
          </ac:spMkLst>
        </pc:spChg>
        <pc:picChg chg="add mod">
          <ac:chgData name="Sichao Zhang" userId="baca463c2301c347" providerId="LiveId" clId="{AD5A82E7-B55D-41D5-A24C-2F087660889B}" dt="2019-03-06T22:47:44.666" v="26" actId="1076"/>
          <ac:picMkLst>
            <pc:docMk/>
            <pc:sldMk cId="576561589" sldId="258"/>
            <ac:picMk id="2" creationId="{556BF8F2-77E7-446B-BFF0-C88729343BEC}"/>
          </ac:picMkLst>
        </pc:picChg>
        <pc:picChg chg="add del">
          <ac:chgData name="Sichao Zhang" userId="baca463c2301c347" providerId="LiveId" clId="{AD5A82E7-B55D-41D5-A24C-2F087660889B}" dt="2019-03-06T22:46:34.279" v="7" actId="478"/>
          <ac:picMkLst>
            <pc:docMk/>
            <pc:sldMk cId="576561589" sldId="258"/>
            <ac:picMk id="7" creationId="{DA54CBC1-9C4C-40EE-82A1-EE584E3919D0}"/>
          </ac:picMkLst>
        </pc:picChg>
      </pc:sldChg>
      <pc:sldChg chg="addSp delSp modSp">
        <pc:chgData name="Sichao Zhang" userId="baca463c2301c347" providerId="LiveId" clId="{AD5A82E7-B55D-41D5-A24C-2F087660889B}" dt="2019-03-06T22:49:43.422" v="51"/>
        <pc:sldMkLst>
          <pc:docMk/>
          <pc:sldMk cId="1894716668" sldId="267"/>
        </pc:sldMkLst>
        <pc:spChg chg="mod">
          <ac:chgData name="Sichao Zhang" userId="baca463c2301c347" providerId="LiveId" clId="{AD5A82E7-B55D-41D5-A24C-2F087660889B}" dt="2019-03-06T22:49:43.422" v="51"/>
          <ac:spMkLst>
            <pc:docMk/>
            <pc:sldMk cId="1894716668" sldId="267"/>
            <ac:spMk id="11" creationId="{623AA416-B7CF-4D6E-8A36-A3EAA924A22A}"/>
          </ac:spMkLst>
        </pc:spChg>
        <pc:spChg chg="del">
          <ac:chgData name="Sichao Zhang" userId="baca463c2301c347" providerId="LiveId" clId="{AD5A82E7-B55D-41D5-A24C-2F087660889B}" dt="2019-03-06T22:48:39.815" v="39" actId="478"/>
          <ac:spMkLst>
            <pc:docMk/>
            <pc:sldMk cId="1894716668" sldId="267"/>
            <ac:spMk id="13" creationId="{FFF2CCCD-6FF0-413F-8EFD-DE650EA3FF0C}"/>
          </ac:spMkLst>
        </pc:spChg>
        <pc:spChg chg="del">
          <ac:chgData name="Sichao Zhang" userId="baca463c2301c347" providerId="LiveId" clId="{AD5A82E7-B55D-41D5-A24C-2F087660889B}" dt="2019-03-06T22:48:39.815" v="39" actId="478"/>
          <ac:spMkLst>
            <pc:docMk/>
            <pc:sldMk cId="1894716668" sldId="267"/>
            <ac:spMk id="14" creationId="{9574E1D1-EA07-493D-8010-89C0C8FF32D7}"/>
          </ac:spMkLst>
        </pc:spChg>
        <pc:spChg chg="del">
          <ac:chgData name="Sichao Zhang" userId="baca463c2301c347" providerId="LiveId" clId="{AD5A82E7-B55D-41D5-A24C-2F087660889B}" dt="2019-03-06T22:48:39.815" v="39" actId="478"/>
          <ac:spMkLst>
            <pc:docMk/>
            <pc:sldMk cId="1894716668" sldId="267"/>
            <ac:spMk id="15" creationId="{B8ECAC45-719F-4200-BB14-4C81288D9744}"/>
          </ac:spMkLst>
        </pc:spChg>
        <pc:spChg chg="del">
          <ac:chgData name="Sichao Zhang" userId="baca463c2301c347" providerId="LiveId" clId="{AD5A82E7-B55D-41D5-A24C-2F087660889B}" dt="2019-03-06T22:48:39.815" v="39" actId="478"/>
          <ac:spMkLst>
            <pc:docMk/>
            <pc:sldMk cId="1894716668" sldId="267"/>
            <ac:spMk id="16" creationId="{B8A0D765-D567-426F-8D76-23AEB59DFC6D}"/>
          </ac:spMkLst>
        </pc:spChg>
        <pc:spChg chg="del">
          <ac:chgData name="Sichao Zhang" userId="baca463c2301c347" providerId="LiveId" clId="{AD5A82E7-B55D-41D5-A24C-2F087660889B}" dt="2019-03-06T22:48:39.815" v="39" actId="478"/>
          <ac:spMkLst>
            <pc:docMk/>
            <pc:sldMk cId="1894716668" sldId="267"/>
            <ac:spMk id="17" creationId="{8AC68630-C209-4597-850E-12826448B019}"/>
          </ac:spMkLst>
        </pc:spChg>
        <pc:spChg chg="del">
          <ac:chgData name="Sichao Zhang" userId="baca463c2301c347" providerId="LiveId" clId="{AD5A82E7-B55D-41D5-A24C-2F087660889B}" dt="2019-03-06T22:48:39.815" v="39" actId="478"/>
          <ac:spMkLst>
            <pc:docMk/>
            <pc:sldMk cId="1894716668" sldId="267"/>
            <ac:spMk id="18" creationId="{7602B3F8-5F1E-43AE-8F6B-ED32FE85591C}"/>
          </ac:spMkLst>
        </pc:spChg>
        <pc:spChg chg="mod">
          <ac:chgData name="Sichao Zhang" userId="baca463c2301c347" providerId="LiveId" clId="{AD5A82E7-B55D-41D5-A24C-2F087660889B}" dt="2019-03-06T22:48:54.183" v="43" actId="1076"/>
          <ac:spMkLst>
            <pc:docMk/>
            <pc:sldMk cId="1894716668" sldId="267"/>
            <ac:spMk id="19" creationId="{CC7EF4D6-3785-47CA-84AC-304A8E760C05}"/>
          </ac:spMkLst>
        </pc:spChg>
        <pc:spChg chg="add mod">
          <ac:chgData name="Sichao Zhang" userId="baca463c2301c347" providerId="LiveId" clId="{AD5A82E7-B55D-41D5-A24C-2F087660889B}" dt="2019-03-06T22:48:48.614" v="41" actId="1076"/>
          <ac:spMkLst>
            <pc:docMk/>
            <pc:sldMk cId="1894716668" sldId="267"/>
            <ac:spMk id="21" creationId="{7B92EF6A-78CF-4923-A3B9-83F2926AD59E}"/>
          </ac:spMkLst>
        </pc:spChg>
        <pc:spChg chg="add mod">
          <ac:chgData name="Sichao Zhang" userId="baca463c2301c347" providerId="LiveId" clId="{AD5A82E7-B55D-41D5-A24C-2F087660889B}" dt="2019-03-06T22:48:48.614" v="41" actId="1076"/>
          <ac:spMkLst>
            <pc:docMk/>
            <pc:sldMk cId="1894716668" sldId="267"/>
            <ac:spMk id="22" creationId="{1082B7A2-D795-407C-AB5C-81CD5D0C0333}"/>
          </ac:spMkLst>
        </pc:spChg>
        <pc:spChg chg="add mod">
          <ac:chgData name="Sichao Zhang" userId="baca463c2301c347" providerId="LiveId" clId="{AD5A82E7-B55D-41D5-A24C-2F087660889B}" dt="2019-03-06T22:48:48.614" v="41" actId="1076"/>
          <ac:spMkLst>
            <pc:docMk/>
            <pc:sldMk cId="1894716668" sldId="267"/>
            <ac:spMk id="23" creationId="{5C0DEEB4-004E-439B-B18D-DAF1BE5A84BE}"/>
          </ac:spMkLst>
        </pc:spChg>
        <pc:spChg chg="add mod">
          <ac:chgData name="Sichao Zhang" userId="baca463c2301c347" providerId="LiveId" clId="{AD5A82E7-B55D-41D5-A24C-2F087660889B}" dt="2019-03-06T22:48:48.614" v="41" actId="1076"/>
          <ac:spMkLst>
            <pc:docMk/>
            <pc:sldMk cId="1894716668" sldId="267"/>
            <ac:spMk id="24" creationId="{1C4FE720-4A4C-4AA9-BB45-74DD0816524D}"/>
          </ac:spMkLst>
        </pc:spChg>
        <pc:spChg chg="add mod">
          <ac:chgData name="Sichao Zhang" userId="baca463c2301c347" providerId="LiveId" clId="{AD5A82E7-B55D-41D5-A24C-2F087660889B}" dt="2019-03-06T22:48:48.614" v="41" actId="1076"/>
          <ac:spMkLst>
            <pc:docMk/>
            <pc:sldMk cId="1894716668" sldId="267"/>
            <ac:spMk id="25" creationId="{746EF681-4959-411F-9260-CAB94F6D1836}"/>
          </ac:spMkLst>
        </pc:spChg>
        <pc:spChg chg="add mod">
          <ac:chgData name="Sichao Zhang" userId="baca463c2301c347" providerId="LiveId" clId="{AD5A82E7-B55D-41D5-A24C-2F087660889B}" dt="2019-03-06T22:48:48.614" v="41" actId="1076"/>
          <ac:spMkLst>
            <pc:docMk/>
            <pc:sldMk cId="1894716668" sldId="267"/>
            <ac:spMk id="26" creationId="{723B282B-0FD3-49EA-B261-57CC49BF6536}"/>
          </ac:spMkLst>
        </pc:spChg>
        <pc:picChg chg="add mod">
          <ac:chgData name="Sichao Zhang" userId="baca463c2301c347" providerId="LiveId" clId="{AD5A82E7-B55D-41D5-A24C-2F087660889B}" dt="2019-03-06T22:48:48.614" v="41" actId="1076"/>
          <ac:picMkLst>
            <pc:docMk/>
            <pc:sldMk cId="1894716668" sldId="267"/>
            <ac:picMk id="2" creationId="{9316429B-D02D-462F-8B92-EEE702E7DC6D}"/>
          </ac:picMkLst>
        </pc:picChg>
        <pc:picChg chg="del">
          <ac:chgData name="Sichao Zhang" userId="baca463c2301c347" providerId="LiveId" clId="{AD5A82E7-B55D-41D5-A24C-2F087660889B}" dt="2019-03-06T22:48:13.133" v="32" actId="478"/>
          <ac:picMkLst>
            <pc:docMk/>
            <pc:sldMk cId="1894716668" sldId="267"/>
            <ac:picMk id="12" creationId="{EC85A334-367C-4300-84D9-5768F19D3BFB}"/>
          </ac:picMkLst>
        </pc:picChg>
      </pc:sldChg>
      <pc:sldChg chg="addSp delSp modSp">
        <pc:chgData name="Sichao Zhang" userId="baca463c2301c347" providerId="LiveId" clId="{AD5A82E7-B55D-41D5-A24C-2F087660889B}" dt="2019-03-06T22:52:07.976" v="81" actId="1076"/>
        <pc:sldMkLst>
          <pc:docMk/>
          <pc:sldMk cId="1633720672" sldId="268"/>
        </pc:sldMkLst>
        <pc:spChg chg="del mod">
          <ac:chgData name="Sichao Zhang" userId="baca463c2301c347" providerId="LiveId" clId="{AD5A82E7-B55D-41D5-A24C-2F087660889B}" dt="2019-03-06T22:50:47.063" v="60" actId="478"/>
          <ac:spMkLst>
            <pc:docMk/>
            <pc:sldMk cId="1633720672" sldId="268"/>
            <ac:spMk id="6" creationId="{532DE629-7612-4549-A674-6DA794D1CB39}"/>
          </ac:spMkLst>
        </pc:spChg>
        <pc:spChg chg="del mod">
          <ac:chgData name="Sichao Zhang" userId="baca463c2301c347" providerId="LiveId" clId="{AD5A82E7-B55D-41D5-A24C-2F087660889B}" dt="2019-03-06T22:50:47.063" v="60" actId="478"/>
          <ac:spMkLst>
            <pc:docMk/>
            <pc:sldMk cId="1633720672" sldId="268"/>
            <ac:spMk id="7" creationId="{C9C24041-147D-497D-B66B-085174011F1F}"/>
          </ac:spMkLst>
        </pc:spChg>
        <pc:spChg chg="del mod">
          <ac:chgData name="Sichao Zhang" userId="baca463c2301c347" providerId="LiveId" clId="{AD5A82E7-B55D-41D5-A24C-2F087660889B}" dt="2019-03-06T22:50:47.063" v="60" actId="478"/>
          <ac:spMkLst>
            <pc:docMk/>
            <pc:sldMk cId="1633720672" sldId="268"/>
            <ac:spMk id="8" creationId="{6CC63FA0-B66A-4B88-9C92-8EB725ACD343}"/>
          </ac:spMkLst>
        </pc:spChg>
        <pc:spChg chg="del mod">
          <ac:chgData name="Sichao Zhang" userId="baca463c2301c347" providerId="LiveId" clId="{AD5A82E7-B55D-41D5-A24C-2F087660889B}" dt="2019-03-06T22:50:47.063" v="60" actId="478"/>
          <ac:spMkLst>
            <pc:docMk/>
            <pc:sldMk cId="1633720672" sldId="268"/>
            <ac:spMk id="9" creationId="{8D6CDA32-8B28-45A3-A769-B17EC0947995}"/>
          </ac:spMkLst>
        </pc:spChg>
        <pc:spChg chg="del mod">
          <ac:chgData name="Sichao Zhang" userId="baca463c2301c347" providerId="LiveId" clId="{AD5A82E7-B55D-41D5-A24C-2F087660889B}" dt="2019-03-06T22:50:47.063" v="60" actId="478"/>
          <ac:spMkLst>
            <pc:docMk/>
            <pc:sldMk cId="1633720672" sldId="268"/>
            <ac:spMk id="10" creationId="{2309DE76-4A3A-46C8-9D9D-B056251C4C56}"/>
          </ac:spMkLst>
        </pc:spChg>
        <pc:spChg chg="del mod">
          <ac:chgData name="Sichao Zhang" userId="baca463c2301c347" providerId="LiveId" clId="{AD5A82E7-B55D-41D5-A24C-2F087660889B}" dt="2019-03-06T22:50:47.063" v="60" actId="478"/>
          <ac:spMkLst>
            <pc:docMk/>
            <pc:sldMk cId="1633720672" sldId="268"/>
            <ac:spMk id="11" creationId="{36463086-5447-4997-88F8-6EB071EE3F4E}"/>
          </ac:spMkLst>
        </pc:spChg>
        <pc:spChg chg="del">
          <ac:chgData name="Sichao Zhang" userId="baca463c2301c347" providerId="LiveId" clId="{AD5A82E7-B55D-41D5-A24C-2F087660889B}" dt="2019-03-06T22:49:05.491" v="45" actId="478"/>
          <ac:spMkLst>
            <pc:docMk/>
            <pc:sldMk cId="1633720672" sldId="268"/>
            <ac:spMk id="12" creationId="{09F0B4D1-DBCE-4358-A594-48A2B661F807}"/>
          </ac:spMkLst>
        </pc:spChg>
        <pc:spChg chg="mod">
          <ac:chgData name="Sichao Zhang" userId="baca463c2301c347" providerId="LiveId" clId="{AD5A82E7-B55D-41D5-A24C-2F087660889B}" dt="2019-03-06T22:51:37.721" v="69" actId="20577"/>
          <ac:spMkLst>
            <pc:docMk/>
            <pc:sldMk cId="1633720672" sldId="268"/>
            <ac:spMk id="13" creationId="{657D4E63-FAFD-45ED-88BE-06FF3091D0A6}"/>
          </ac:spMkLst>
        </pc:spChg>
        <pc:spChg chg="mod">
          <ac:chgData name="Sichao Zhang" userId="baca463c2301c347" providerId="LiveId" clId="{AD5A82E7-B55D-41D5-A24C-2F087660889B}" dt="2019-03-06T22:52:07.976" v="81" actId="1076"/>
          <ac:spMkLst>
            <pc:docMk/>
            <pc:sldMk cId="1633720672" sldId="268"/>
            <ac:spMk id="14" creationId="{380666CC-82A8-41EE-9681-C3B760D4780C}"/>
          </ac:spMkLst>
        </pc:spChg>
        <pc:spChg chg="add mod">
          <ac:chgData name="Sichao Zhang" userId="baca463c2301c347" providerId="LiveId" clId="{AD5A82E7-B55D-41D5-A24C-2F087660889B}" dt="2019-03-06T22:50:29.296" v="56" actId="571"/>
          <ac:spMkLst>
            <pc:docMk/>
            <pc:sldMk cId="1633720672" sldId="268"/>
            <ac:spMk id="15" creationId="{01741036-E03C-46C3-A449-FC88A183E77C}"/>
          </ac:spMkLst>
        </pc:spChg>
        <pc:spChg chg="add mod">
          <ac:chgData name="Sichao Zhang" userId="baca463c2301c347" providerId="LiveId" clId="{AD5A82E7-B55D-41D5-A24C-2F087660889B}" dt="2019-03-06T22:50:29.296" v="56" actId="571"/>
          <ac:spMkLst>
            <pc:docMk/>
            <pc:sldMk cId="1633720672" sldId="268"/>
            <ac:spMk id="16" creationId="{F5937DA8-814D-4AD2-BF22-356829B4B5CF}"/>
          </ac:spMkLst>
        </pc:spChg>
        <pc:spChg chg="add mod">
          <ac:chgData name="Sichao Zhang" userId="baca463c2301c347" providerId="LiveId" clId="{AD5A82E7-B55D-41D5-A24C-2F087660889B}" dt="2019-03-06T22:50:29.296" v="56" actId="571"/>
          <ac:spMkLst>
            <pc:docMk/>
            <pc:sldMk cId="1633720672" sldId="268"/>
            <ac:spMk id="17" creationId="{B16A5DAD-BBE9-47C3-ADB3-B40653C3594C}"/>
          </ac:spMkLst>
        </pc:spChg>
        <pc:spChg chg="add mod">
          <ac:chgData name="Sichao Zhang" userId="baca463c2301c347" providerId="LiveId" clId="{AD5A82E7-B55D-41D5-A24C-2F087660889B}" dt="2019-03-06T22:50:29.296" v="56" actId="571"/>
          <ac:spMkLst>
            <pc:docMk/>
            <pc:sldMk cId="1633720672" sldId="268"/>
            <ac:spMk id="18" creationId="{E4258887-7A8E-4CD0-B24E-1DAF1A85FC11}"/>
          </ac:spMkLst>
        </pc:spChg>
        <pc:spChg chg="add mod">
          <ac:chgData name="Sichao Zhang" userId="baca463c2301c347" providerId="LiveId" clId="{AD5A82E7-B55D-41D5-A24C-2F087660889B}" dt="2019-03-06T22:50:29.296" v="56" actId="571"/>
          <ac:spMkLst>
            <pc:docMk/>
            <pc:sldMk cId="1633720672" sldId="268"/>
            <ac:spMk id="19" creationId="{8B8E1AD0-7A7B-4E6C-A635-BD33CE1A9146}"/>
          </ac:spMkLst>
        </pc:spChg>
        <pc:spChg chg="add mod">
          <ac:chgData name="Sichao Zhang" userId="baca463c2301c347" providerId="LiveId" clId="{AD5A82E7-B55D-41D5-A24C-2F087660889B}" dt="2019-03-06T22:50:29.296" v="56" actId="571"/>
          <ac:spMkLst>
            <pc:docMk/>
            <pc:sldMk cId="1633720672" sldId="268"/>
            <ac:spMk id="20" creationId="{06033684-9467-4093-B13D-8D65C130062D}"/>
          </ac:spMkLst>
        </pc:spChg>
        <pc:spChg chg="add mod">
          <ac:chgData name="Sichao Zhang" userId="baca463c2301c347" providerId="LiveId" clId="{AD5A82E7-B55D-41D5-A24C-2F087660889B}" dt="2019-03-06T22:50:37.002" v="58" actId="571"/>
          <ac:spMkLst>
            <pc:docMk/>
            <pc:sldMk cId="1633720672" sldId="268"/>
            <ac:spMk id="21" creationId="{61B366EC-A368-466E-91D3-0AACC86C1316}"/>
          </ac:spMkLst>
        </pc:spChg>
        <pc:spChg chg="add mod">
          <ac:chgData name="Sichao Zhang" userId="baca463c2301c347" providerId="LiveId" clId="{AD5A82E7-B55D-41D5-A24C-2F087660889B}" dt="2019-03-06T22:50:37.002" v="58" actId="571"/>
          <ac:spMkLst>
            <pc:docMk/>
            <pc:sldMk cId="1633720672" sldId="268"/>
            <ac:spMk id="22" creationId="{8B276184-CC7E-4166-ABE8-E23060F594B8}"/>
          </ac:spMkLst>
        </pc:spChg>
        <pc:spChg chg="add mod">
          <ac:chgData name="Sichao Zhang" userId="baca463c2301c347" providerId="LiveId" clId="{AD5A82E7-B55D-41D5-A24C-2F087660889B}" dt="2019-03-06T22:50:37.002" v="58" actId="571"/>
          <ac:spMkLst>
            <pc:docMk/>
            <pc:sldMk cId="1633720672" sldId="268"/>
            <ac:spMk id="23" creationId="{C5B4D0BD-987E-4EB7-9E74-D53113D30E41}"/>
          </ac:spMkLst>
        </pc:spChg>
        <pc:spChg chg="add mod">
          <ac:chgData name="Sichao Zhang" userId="baca463c2301c347" providerId="LiveId" clId="{AD5A82E7-B55D-41D5-A24C-2F087660889B}" dt="2019-03-06T22:50:37.002" v="58" actId="571"/>
          <ac:spMkLst>
            <pc:docMk/>
            <pc:sldMk cId="1633720672" sldId="268"/>
            <ac:spMk id="24" creationId="{E2E5705B-D3A8-44E9-AA56-D02095716B26}"/>
          </ac:spMkLst>
        </pc:spChg>
        <pc:spChg chg="add mod">
          <ac:chgData name="Sichao Zhang" userId="baca463c2301c347" providerId="LiveId" clId="{AD5A82E7-B55D-41D5-A24C-2F087660889B}" dt="2019-03-06T22:50:37.002" v="58" actId="571"/>
          <ac:spMkLst>
            <pc:docMk/>
            <pc:sldMk cId="1633720672" sldId="268"/>
            <ac:spMk id="25" creationId="{FFB71289-BB2E-40D5-8696-2E1DF3552F6F}"/>
          </ac:spMkLst>
        </pc:spChg>
        <pc:spChg chg="add mod">
          <ac:chgData name="Sichao Zhang" userId="baca463c2301c347" providerId="LiveId" clId="{AD5A82E7-B55D-41D5-A24C-2F087660889B}" dt="2019-03-06T22:50:37.002" v="58" actId="571"/>
          <ac:spMkLst>
            <pc:docMk/>
            <pc:sldMk cId="1633720672" sldId="268"/>
            <ac:spMk id="26" creationId="{5C00BF01-DD34-4D82-834E-87EB747B55B6}"/>
          </ac:spMkLst>
        </pc:spChg>
        <pc:spChg chg="add mod">
          <ac:chgData name="Sichao Zhang" userId="baca463c2301c347" providerId="LiveId" clId="{AD5A82E7-B55D-41D5-A24C-2F087660889B}" dt="2019-03-06T22:51:11.480" v="66" actId="1076"/>
          <ac:spMkLst>
            <pc:docMk/>
            <pc:sldMk cId="1633720672" sldId="268"/>
            <ac:spMk id="27" creationId="{921283EC-6B84-4CD6-9F48-04CC56E233BB}"/>
          </ac:spMkLst>
        </pc:spChg>
        <pc:spChg chg="add mod">
          <ac:chgData name="Sichao Zhang" userId="baca463c2301c347" providerId="LiveId" clId="{AD5A82E7-B55D-41D5-A24C-2F087660889B}" dt="2019-03-06T22:51:11.480" v="66" actId="1076"/>
          <ac:spMkLst>
            <pc:docMk/>
            <pc:sldMk cId="1633720672" sldId="268"/>
            <ac:spMk id="28" creationId="{AB8B1EE9-8716-481A-B100-3D9891A5379A}"/>
          </ac:spMkLst>
        </pc:spChg>
        <pc:spChg chg="add mod">
          <ac:chgData name="Sichao Zhang" userId="baca463c2301c347" providerId="LiveId" clId="{AD5A82E7-B55D-41D5-A24C-2F087660889B}" dt="2019-03-06T22:51:11.480" v="66" actId="1076"/>
          <ac:spMkLst>
            <pc:docMk/>
            <pc:sldMk cId="1633720672" sldId="268"/>
            <ac:spMk id="29" creationId="{6520C4BA-CFD0-4370-9449-8B9A49A7F53E}"/>
          </ac:spMkLst>
        </pc:spChg>
        <pc:spChg chg="add mod">
          <ac:chgData name="Sichao Zhang" userId="baca463c2301c347" providerId="LiveId" clId="{AD5A82E7-B55D-41D5-A24C-2F087660889B}" dt="2019-03-06T22:51:11.480" v="66" actId="1076"/>
          <ac:spMkLst>
            <pc:docMk/>
            <pc:sldMk cId="1633720672" sldId="268"/>
            <ac:spMk id="30" creationId="{46AD62B4-870C-4945-9708-D7397853A6A6}"/>
          </ac:spMkLst>
        </pc:spChg>
        <pc:spChg chg="add mod">
          <ac:chgData name="Sichao Zhang" userId="baca463c2301c347" providerId="LiveId" clId="{AD5A82E7-B55D-41D5-A24C-2F087660889B}" dt="2019-03-06T22:51:48.513" v="72" actId="1076"/>
          <ac:spMkLst>
            <pc:docMk/>
            <pc:sldMk cId="1633720672" sldId="268"/>
            <ac:spMk id="31" creationId="{F07A8EC7-ADC7-4166-8EF2-11D5B60CC32A}"/>
          </ac:spMkLst>
        </pc:spChg>
        <pc:spChg chg="add mod">
          <ac:chgData name="Sichao Zhang" userId="baca463c2301c347" providerId="LiveId" clId="{AD5A82E7-B55D-41D5-A24C-2F087660889B}" dt="2019-03-06T22:51:48.513" v="72" actId="1076"/>
          <ac:spMkLst>
            <pc:docMk/>
            <pc:sldMk cId="1633720672" sldId="268"/>
            <ac:spMk id="32" creationId="{67271DE3-F72D-44F5-B423-85CCB3878F0E}"/>
          </ac:spMkLst>
        </pc:spChg>
        <pc:picChg chg="add mod modCrop">
          <ac:chgData name="Sichao Zhang" userId="baca463c2301c347" providerId="LiveId" clId="{AD5A82E7-B55D-41D5-A24C-2F087660889B}" dt="2019-03-06T22:51:42.280" v="71" actId="1076"/>
          <ac:picMkLst>
            <pc:docMk/>
            <pc:sldMk cId="1633720672" sldId="268"/>
            <ac:picMk id="2" creationId="{9C4D61C8-4062-4288-981E-1772FCFEFA2C}"/>
          </ac:picMkLst>
        </pc:picChg>
        <pc:picChg chg="del">
          <ac:chgData name="Sichao Zhang" userId="baca463c2301c347" providerId="LiveId" clId="{AD5A82E7-B55D-41D5-A24C-2F087660889B}" dt="2019-03-06T22:49:01.691" v="44" actId="478"/>
          <ac:picMkLst>
            <pc:docMk/>
            <pc:sldMk cId="1633720672" sldId="268"/>
            <ac:picMk id="5" creationId="{92DC9561-0FC1-4108-8C6D-83E03C79FAE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3CFBB-8386-4331-AC59-FD507C4242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6855A1-6957-4C02-AFEE-954F070F7C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E1ADF2-918D-46F8-9D98-39CC87FA6589}"/>
              </a:ext>
            </a:extLst>
          </p:cNvPr>
          <p:cNvSpPr>
            <a:spLocks noGrp="1"/>
          </p:cNvSpPr>
          <p:nvPr>
            <p:ph type="dt" sz="half" idx="10"/>
          </p:nvPr>
        </p:nvSpPr>
        <p:spPr/>
        <p:txBody>
          <a:bodyPr/>
          <a:lstStyle/>
          <a:p>
            <a:fld id="{30082F84-EBD6-4A50-83B0-076486BE4708}" type="datetimeFigureOut">
              <a:rPr lang="en-US" smtClean="0"/>
              <a:t>3/6/2019</a:t>
            </a:fld>
            <a:endParaRPr lang="en-US"/>
          </a:p>
        </p:txBody>
      </p:sp>
      <p:sp>
        <p:nvSpPr>
          <p:cNvPr id="5" name="Footer Placeholder 4">
            <a:extLst>
              <a:ext uri="{FF2B5EF4-FFF2-40B4-BE49-F238E27FC236}">
                <a16:creationId xmlns:a16="http://schemas.microsoft.com/office/drawing/2014/main" id="{5477C67E-B4F5-49F5-AD31-4BDE770D0A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E5B5AF-849C-4AE0-B93A-9BBDD36AD4A1}"/>
              </a:ext>
            </a:extLst>
          </p:cNvPr>
          <p:cNvSpPr>
            <a:spLocks noGrp="1"/>
          </p:cNvSpPr>
          <p:nvPr>
            <p:ph type="sldNum" sz="quarter" idx="12"/>
          </p:nvPr>
        </p:nvSpPr>
        <p:spPr/>
        <p:txBody>
          <a:bodyPr/>
          <a:lstStyle/>
          <a:p>
            <a:fld id="{1BDCC680-8737-442A-A86B-1DF83016E6AD}" type="slidenum">
              <a:rPr lang="en-US" smtClean="0"/>
              <a:t>‹#›</a:t>
            </a:fld>
            <a:endParaRPr lang="en-US"/>
          </a:p>
        </p:txBody>
      </p:sp>
    </p:spTree>
    <p:extLst>
      <p:ext uri="{BB962C8B-B14F-4D97-AF65-F5344CB8AC3E}">
        <p14:creationId xmlns:p14="http://schemas.microsoft.com/office/powerpoint/2010/main" val="910918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FCBC-0FE5-4C35-908F-8B1FAAADC4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F270C3-B9C5-4499-8D2D-7821BBDFD55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3EC5D7-3315-4BEC-80C8-B210D4FF958D}"/>
              </a:ext>
            </a:extLst>
          </p:cNvPr>
          <p:cNvSpPr>
            <a:spLocks noGrp="1"/>
          </p:cNvSpPr>
          <p:nvPr>
            <p:ph type="dt" sz="half" idx="10"/>
          </p:nvPr>
        </p:nvSpPr>
        <p:spPr/>
        <p:txBody>
          <a:bodyPr/>
          <a:lstStyle/>
          <a:p>
            <a:fld id="{30082F84-EBD6-4A50-83B0-076486BE4708}" type="datetimeFigureOut">
              <a:rPr lang="en-US" smtClean="0"/>
              <a:t>3/6/2019</a:t>
            </a:fld>
            <a:endParaRPr lang="en-US"/>
          </a:p>
        </p:txBody>
      </p:sp>
      <p:sp>
        <p:nvSpPr>
          <p:cNvPr id="5" name="Footer Placeholder 4">
            <a:extLst>
              <a:ext uri="{FF2B5EF4-FFF2-40B4-BE49-F238E27FC236}">
                <a16:creationId xmlns:a16="http://schemas.microsoft.com/office/drawing/2014/main" id="{46B7B774-C46F-4551-961F-55BFDD8813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B21E72-1670-4EE8-8722-3F474BE8AC4B}"/>
              </a:ext>
            </a:extLst>
          </p:cNvPr>
          <p:cNvSpPr>
            <a:spLocks noGrp="1"/>
          </p:cNvSpPr>
          <p:nvPr>
            <p:ph type="sldNum" sz="quarter" idx="12"/>
          </p:nvPr>
        </p:nvSpPr>
        <p:spPr/>
        <p:txBody>
          <a:bodyPr/>
          <a:lstStyle/>
          <a:p>
            <a:fld id="{1BDCC680-8737-442A-A86B-1DF83016E6AD}" type="slidenum">
              <a:rPr lang="en-US" smtClean="0"/>
              <a:t>‹#›</a:t>
            </a:fld>
            <a:endParaRPr lang="en-US"/>
          </a:p>
        </p:txBody>
      </p:sp>
    </p:spTree>
    <p:extLst>
      <p:ext uri="{BB962C8B-B14F-4D97-AF65-F5344CB8AC3E}">
        <p14:creationId xmlns:p14="http://schemas.microsoft.com/office/powerpoint/2010/main" val="1334147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A9B8CA-C4AC-40DE-9D35-FB9BFE577A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EBEF70-F8EC-44C2-BB70-1505D221B62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5F0227-A864-438E-9F06-3E77195A4F59}"/>
              </a:ext>
            </a:extLst>
          </p:cNvPr>
          <p:cNvSpPr>
            <a:spLocks noGrp="1"/>
          </p:cNvSpPr>
          <p:nvPr>
            <p:ph type="dt" sz="half" idx="10"/>
          </p:nvPr>
        </p:nvSpPr>
        <p:spPr/>
        <p:txBody>
          <a:bodyPr/>
          <a:lstStyle/>
          <a:p>
            <a:fld id="{30082F84-EBD6-4A50-83B0-076486BE4708}" type="datetimeFigureOut">
              <a:rPr lang="en-US" smtClean="0"/>
              <a:t>3/6/2019</a:t>
            </a:fld>
            <a:endParaRPr lang="en-US"/>
          </a:p>
        </p:txBody>
      </p:sp>
      <p:sp>
        <p:nvSpPr>
          <p:cNvPr id="5" name="Footer Placeholder 4">
            <a:extLst>
              <a:ext uri="{FF2B5EF4-FFF2-40B4-BE49-F238E27FC236}">
                <a16:creationId xmlns:a16="http://schemas.microsoft.com/office/drawing/2014/main" id="{EA1E55A1-1EDE-4AAC-AB73-1215C93158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D5DE24-5DFF-4287-BCDA-244DE80663D5}"/>
              </a:ext>
            </a:extLst>
          </p:cNvPr>
          <p:cNvSpPr>
            <a:spLocks noGrp="1"/>
          </p:cNvSpPr>
          <p:nvPr>
            <p:ph type="sldNum" sz="quarter" idx="12"/>
          </p:nvPr>
        </p:nvSpPr>
        <p:spPr/>
        <p:txBody>
          <a:bodyPr/>
          <a:lstStyle/>
          <a:p>
            <a:fld id="{1BDCC680-8737-442A-A86B-1DF83016E6AD}" type="slidenum">
              <a:rPr lang="en-US" smtClean="0"/>
              <a:t>‹#›</a:t>
            </a:fld>
            <a:endParaRPr lang="en-US"/>
          </a:p>
        </p:txBody>
      </p:sp>
    </p:spTree>
    <p:extLst>
      <p:ext uri="{BB962C8B-B14F-4D97-AF65-F5344CB8AC3E}">
        <p14:creationId xmlns:p14="http://schemas.microsoft.com/office/powerpoint/2010/main" val="1019028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48A7F-4E8D-4B25-8C73-8863028BA4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C48DAC-134B-49CA-8CD0-3146C644D5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C2F9B-05D7-4640-9B17-EC0DEA3B6E79}"/>
              </a:ext>
            </a:extLst>
          </p:cNvPr>
          <p:cNvSpPr>
            <a:spLocks noGrp="1"/>
          </p:cNvSpPr>
          <p:nvPr>
            <p:ph type="dt" sz="half" idx="10"/>
          </p:nvPr>
        </p:nvSpPr>
        <p:spPr/>
        <p:txBody>
          <a:bodyPr/>
          <a:lstStyle/>
          <a:p>
            <a:fld id="{30082F84-EBD6-4A50-83B0-076486BE4708}" type="datetimeFigureOut">
              <a:rPr lang="en-US" smtClean="0"/>
              <a:t>3/6/2019</a:t>
            </a:fld>
            <a:endParaRPr lang="en-US"/>
          </a:p>
        </p:txBody>
      </p:sp>
      <p:sp>
        <p:nvSpPr>
          <p:cNvPr id="5" name="Footer Placeholder 4">
            <a:extLst>
              <a:ext uri="{FF2B5EF4-FFF2-40B4-BE49-F238E27FC236}">
                <a16:creationId xmlns:a16="http://schemas.microsoft.com/office/drawing/2014/main" id="{384D31E2-607A-499F-A855-5DE39AAD1D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DCF0DB-C1F7-42C9-9AC0-0E77DC632B5B}"/>
              </a:ext>
            </a:extLst>
          </p:cNvPr>
          <p:cNvSpPr>
            <a:spLocks noGrp="1"/>
          </p:cNvSpPr>
          <p:nvPr>
            <p:ph type="sldNum" sz="quarter" idx="12"/>
          </p:nvPr>
        </p:nvSpPr>
        <p:spPr/>
        <p:txBody>
          <a:bodyPr/>
          <a:lstStyle/>
          <a:p>
            <a:fld id="{1BDCC680-8737-442A-A86B-1DF83016E6AD}" type="slidenum">
              <a:rPr lang="en-US" smtClean="0"/>
              <a:t>‹#›</a:t>
            </a:fld>
            <a:endParaRPr lang="en-US"/>
          </a:p>
        </p:txBody>
      </p:sp>
    </p:spTree>
    <p:extLst>
      <p:ext uri="{BB962C8B-B14F-4D97-AF65-F5344CB8AC3E}">
        <p14:creationId xmlns:p14="http://schemas.microsoft.com/office/powerpoint/2010/main" val="2917283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58A95-E125-41FB-B591-8AE5345613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6543F2-C181-48BB-A764-6BD8788263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0E99FD5-82A8-4EC0-96BA-40E4ED33FC75}"/>
              </a:ext>
            </a:extLst>
          </p:cNvPr>
          <p:cNvSpPr>
            <a:spLocks noGrp="1"/>
          </p:cNvSpPr>
          <p:nvPr>
            <p:ph type="dt" sz="half" idx="10"/>
          </p:nvPr>
        </p:nvSpPr>
        <p:spPr/>
        <p:txBody>
          <a:bodyPr/>
          <a:lstStyle/>
          <a:p>
            <a:fld id="{30082F84-EBD6-4A50-83B0-076486BE4708}" type="datetimeFigureOut">
              <a:rPr lang="en-US" smtClean="0"/>
              <a:t>3/6/2019</a:t>
            </a:fld>
            <a:endParaRPr lang="en-US"/>
          </a:p>
        </p:txBody>
      </p:sp>
      <p:sp>
        <p:nvSpPr>
          <p:cNvPr id="5" name="Footer Placeholder 4">
            <a:extLst>
              <a:ext uri="{FF2B5EF4-FFF2-40B4-BE49-F238E27FC236}">
                <a16:creationId xmlns:a16="http://schemas.microsoft.com/office/drawing/2014/main" id="{665388E0-1E66-41C5-B39E-317C6449C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E5FA4F-28FB-4069-B78A-3E29E393FA5A}"/>
              </a:ext>
            </a:extLst>
          </p:cNvPr>
          <p:cNvSpPr>
            <a:spLocks noGrp="1"/>
          </p:cNvSpPr>
          <p:nvPr>
            <p:ph type="sldNum" sz="quarter" idx="12"/>
          </p:nvPr>
        </p:nvSpPr>
        <p:spPr/>
        <p:txBody>
          <a:bodyPr/>
          <a:lstStyle/>
          <a:p>
            <a:fld id="{1BDCC680-8737-442A-A86B-1DF83016E6AD}" type="slidenum">
              <a:rPr lang="en-US" smtClean="0"/>
              <a:t>‹#›</a:t>
            </a:fld>
            <a:endParaRPr lang="en-US"/>
          </a:p>
        </p:txBody>
      </p:sp>
    </p:spTree>
    <p:extLst>
      <p:ext uri="{BB962C8B-B14F-4D97-AF65-F5344CB8AC3E}">
        <p14:creationId xmlns:p14="http://schemas.microsoft.com/office/powerpoint/2010/main" val="4123183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2D95E-BDEB-4E8B-B0B7-66CA4FCF47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E1913D-8AC0-4DC5-A3B9-9EACDC78DC2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9B6988-A067-4863-9549-6B3F81CD7C5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8E5769-0496-4038-9EBE-1DC56757AEE4}"/>
              </a:ext>
            </a:extLst>
          </p:cNvPr>
          <p:cNvSpPr>
            <a:spLocks noGrp="1"/>
          </p:cNvSpPr>
          <p:nvPr>
            <p:ph type="dt" sz="half" idx="10"/>
          </p:nvPr>
        </p:nvSpPr>
        <p:spPr/>
        <p:txBody>
          <a:bodyPr/>
          <a:lstStyle/>
          <a:p>
            <a:fld id="{30082F84-EBD6-4A50-83B0-076486BE4708}" type="datetimeFigureOut">
              <a:rPr lang="en-US" smtClean="0"/>
              <a:t>3/6/2019</a:t>
            </a:fld>
            <a:endParaRPr lang="en-US"/>
          </a:p>
        </p:txBody>
      </p:sp>
      <p:sp>
        <p:nvSpPr>
          <p:cNvPr id="6" name="Footer Placeholder 5">
            <a:extLst>
              <a:ext uri="{FF2B5EF4-FFF2-40B4-BE49-F238E27FC236}">
                <a16:creationId xmlns:a16="http://schemas.microsoft.com/office/drawing/2014/main" id="{9884BAF7-E358-4B89-8B61-D451D1DED0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952F62-377D-4EB0-BF66-F3CDB71C08A5}"/>
              </a:ext>
            </a:extLst>
          </p:cNvPr>
          <p:cNvSpPr>
            <a:spLocks noGrp="1"/>
          </p:cNvSpPr>
          <p:nvPr>
            <p:ph type="sldNum" sz="quarter" idx="12"/>
          </p:nvPr>
        </p:nvSpPr>
        <p:spPr/>
        <p:txBody>
          <a:bodyPr/>
          <a:lstStyle/>
          <a:p>
            <a:fld id="{1BDCC680-8737-442A-A86B-1DF83016E6AD}" type="slidenum">
              <a:rPr lang="en-US" smtClean="0"/>
              <a:t>‹#›</a:t>
            </a:fld>
            <a:endParaRPr lang="en-US"/>
          </a:p>
        </p:txBody>
      </p:sp>
    </p:spTree>
    <p:extLst>
      <p:ext uri="{BB962C8B-B14F-4D97-AF65-F5344CB8AC3E}">
        <p14:creationId xmlns:p14="http://schemas.microsoft.com/office/powerpoint/2010/main" val="230315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7F9F3-FAFE-456D-84A6-6CFBDA3DBB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3965C8-7BA0-40D4-83F6-2F2AF24650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A932506-A34C-4022-903E-DD9F1909A3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AB514B-4CE5-4E25-8F45-B31D038D82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A8CCDC1-92B7-471F-A27D-2A5B66AEB80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F3B38D-62F4-4976-AFD7-E5FEA7E38411}"/>
              </a:ext>
            </a:extLst>
          </p:cNvPr>
          <p:cNvSpPr>
            <a:spLocks noGrp="1"/>
          </p:cNvSpPr>
          <p:nvPr>
            <p:ph type="dt" sz="half" idx="10"/>
          </p:nvPr>
        </p:nvSpPr>
        <p:spPr/>
        <p:txBody>
          <a:bodyPr/>
          <a:lstStyle/>
          <a:p>
            <a:fld id="{30082F84-EBD6-4A50-83B0-076486BE4708}" type="datetimeFigureOut">
              <a:rPr lang="en-US" smtClean="0"/>
              <a:t>3/6/2019</a:t>
            </a:fld>
            <a:endParaRPr lang="en-US"/>
          </a:p>
        </p:txBody>
      </p:sp>
      <p:sp>
        <p:nvSpPr>
          <p:cNvPr id="8" name="Footer Placeholder 7">
            <a:extLst>
              <a:ext uri="{FF2B5EF4-FFF2-40B4-BE49-F238E27FC236}">
                <a16:creationId xmlns:a16="http://schemas.microsoft.com/office/drawing/2014/main" id="{4155B750-8ED5-462E-9D82-F7340E5E91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64F0DC-70F5-4A97-A555-F51C291DBC07}"/>
              </a:ext>
            </a:extLst>
          </p:cNvPr>
          <p:cNvSpPr>
            <a:spLocks noGrp="1"/>
          </p:cNvSpPr>
          <p:nvPr>
            <p:ph type="sldNum" sz="quarter" idx="12"/>
          </p:nvPr>
        </p:nvSpPr>
        <p:spPr/>
        <p:txBody>
          <a:bodyPr/>
          <a:lstStyle/>
          <a:p>
            <a:fld id="{1BDCC680-8737-442A-A86B-1DF83016E6AD}" type="slidenum">
              <a:rPr lang="en-US" smtClean="0"/>
              <a:t>‹#›</a:t>
            </a:fld>
            <a:endParaRPr lang="en-US"/>
          </a:p>
        </p:txBody>
      </p:sp>
    </p:spTree>
    <p:extLst>
      <p:ext uri="{BB962C8B-B14F-4D97-AF65-F5344CB8AC3E}">
        <p14:creationId xmlns:p14="http://schemas.microsoft.com/office/powerpoint/2010/main" val="3530433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1C316-E9CF-4A79-89F5-55C062EE95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730E36-372B-4449-A845-1ADA232F9F4A}"/>
              </a:ext>
            </a:extLst>
          </p:cNvPr>
          <p:cNvSpPr>
            <a:spLocks noGrp="1"/>
          </p:cNvSpPr>
          <p:nvPr>
            <p:ph type="dt" sz="half" idx="10"/>
          </p:nvPr>
        </p:nvSpPr>
        <p:spPr/>
        <p:txBody>
          <a:bodyPr/>
          <a:lstStyle/>
          <a:p>
            <a:fld id="{30082F84-EBD6-4A50-83B0-076486BE4708}" type="datetimeFigureOut">
              <a:rPr lang="en-US" smtClean="0"/>
              <a:t>3/6/2019</a:t>
            </a:fld>
            <a:endParaRPr lang="en-US"/>
          </a:p>
        </p:txBody>
      </p:sp>
      <p:sp>
        <p:nvSpPr>
          <p:cNvPr id="4" name="Footer Placeholder 3">
            <a:extLst>
              <a:ext uri="{FF2B5EF4-FFF2-40B4-BE49-F238E27FC236}">
                <a16:creationId xmlns:a16="http://schemas.microsoft.com/office/drawing/2014/main" id="{0163A500-D6D5-445D-9F18-6B300B6F51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1AB2E9-DFDF-46E9-AD89-E1338A54D66D}"/>
              </a:ext>
            </a:extLst>
          </p:cNvPr>
          <p:cNvSpPr>
            <a:spLocks noGrp="1"/>
          </p:cNvSpPr>
          <p:nvPr>
            <p:ph type="sldNum" sz="quarter" idx="12"/>
          </p:nvPr>
        </p:nvSpPr>
        <p:spPr/>
        <p:txBody>
          <a:bodyPr/>
          <a:lstStyle/>
          <a:p>
            <a:fld id="{1BDCC680-8737-442A-A86B-1DF83016E6AD}" type="slidenum">
              <a:rPr lang="en-US" smtClean="0"/>
              <a:t>‹#›</a:t>
            </a:fld>
            <a:endParaRPr lang="en-US"/>
          </a:p>
        </p:txBody>
      </p:sp>
    </p:spTree>
    <p:extLst>
      <p:ext uri="{BB962C8B-B14F-4D97-AF65-F5344CB8AC3E}">
        <p14:creationId xmlns:p14="http://schemas.microsoft.com/office/powerpoint/2010/main" val="2192705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258CA2-568D-448B-A86C-A1A3BF933EC3}"/>
              </a:ext>
            </a:extLst>
          </p:cNvPr>
          <p:cNvSpPr>
            <a:spLocks noGrp="1"/>
          </p:cNvSpPr>
          <p:nvPr>
            <p:ph type="dt" sz="half" idx="10"/>
          </p:nvPr>
        </p:nvSpPr>
        <p:spPr/>
        <p:txBody>
          <a:bodyPr/>
          <a:lstStyle/>
          <a:p>
            <a:fld id="{30082F84-EBD6-4A50-83B0-076486BE4708}" type="datetimeFigureOut">
              <a:rPr lang="en-US" smtClean="0"/>
              <a:t>3/6/2019</a:t>
            </a:fld>
            <a:endParaRPr lang="en-US"/>
          </a:p>
        </p:txBody>
      </p:sp>
      <p:sp>
        <p:nvSpPr>
          <p:cNvPr id="3" name="Footer Placeholder 2">
            <a:extLst>
              <a:ext uri="{FF2B5EF4-FFF2-40B4-BE49-F238E27FC236}">
                <a16:creationId xmlns:a16="http://schemas.microsoft.com/office/drawing/2014/main" id="{04322C0C-731F-4CBE-9121-E0B3268904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A19252-3F59-4407-88F9-428CEA0B83B5}"/>
              </a:ext>
            </a:extLst>
          </p:cNvPr>
          <p:cNvSpPr>
            <a:spLocks noGrp="1"/>
          </p:cNvSpPr>
          <p:nvPr>
            <p:ph type="sldNum" sz="quarter" idx="12"/>
          </p:nvPr>
        </p:nvSpPr>
        <p:spPr/>
        <p:txBody>
          <a:bodyPr/>
          <a:lstStyle/>
          <a:p>
            <a:fld id="{1BDCC680-8737-442A-A86B-1DF83016E6AD}" type="slidenum">
              <a:rPr lang="en-US" smtClean="0"/>
              <a:t>‹#›</a:t>
            </a:fld>
            <a:endParaRPr lang="en-US"/>
          </a:p>
        </p:txBody>
      </p:sp>
    </p:spTree>
    <p:extLst>
      <p:ext uri="{BB962C8B-B14F-4D97-AF65-F5344CB8AC3E}">
        <p14:creationId xmlns:p14="http://schemas.microsoft.com/office/powerpoint/2010/main" val="1307813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D7A1C-C4F5-4E0B-89D9-D499D63FD8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176851-B7B2-43E4-A018-943291F8BD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FAD652-E13C-4AC2-908C-7C985654B5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E7BF1A-CD45-477F-BE0D-B92139557B26}"/>
              </a:ext>
            </a:extLst>
          </p:cNvPr>
          <p:cNvSpPr>
            <a:spLocks noGrp="1"/>
          </p:cNvSpPr>
          <p:nvPr>
            <p:ph type="dt" sz="half" idx="10"/>
          </p:nvPr>
        </p:nvSpPr>
        <p:spPr/>
        <p:txBody>
          <a:bodyPr/>
          <a:lstStyle/>
          <a:p>
            <a:fld id="{30082F84-EBD6-4A50-83B0-076486BE4708}" type="datetimeFigureOut">
              <a:rPr lang="en-US" smtClean="0"/>
              <a:t>3/6/2019</a:t>
            </a:fld>
            <a:endParaRPr lang="en-US"/>
          </a:p>
        </p:txBody>
      </p:sp>
      <p:sp>
        <p:nvSpPr>
          <p:cNvPr id="6" name="Footer Placeholder 5">
            <a:extLst>
              <a:ext uri="{FF2B5EF4-FFF2-40B4-BE49-F238E27FC236}">
                <a16:creationId xmlns:a16="http://schemas.microsoft.com/office/drawing/2014/main" id="{E7C32A17-8F6D-4C12-B049-8E0DC8C5FC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5B04F8-85AD-4B3C-A05B-E88DE0A39A3D}"/>
              </a:ext>
            </a:extLst>
          </p:cNvPr>
          <p:cNvSpPr>
            <a:spLocks noGrp="1"/>
          </p:cNvSpPr>
          <p:nvPr>
            <p:ph type="sldNum" sz="quarter" idx="12"/>
          </p:nvPr>
        </p:nvSpPr>
        <p:spPr/>
        <p:txBody>
          <a:bodyPr/>
          <a:lstStyle/>
          <a:p>
            <a:fld id="{1BDCC680-8737-442A-A86B-1DF83016E6AD}" type="slidenum">
              <a:rPr lang="en-US" smtClean="0"/>
              <a:t>‹#›</a:t>
            </a:fld>
            <a:endParaRPr lang="en-US"/>
          </a:p>
        </p:txBody>
      </p:sp>
    </p:spTree>
    <p:extLst>
      <p:ext uri="{BB962C8B-B14F-4D97-AF65-F5344CB8AC3E}">
        <p14:creationId xmlns:p14="http://schemas.microsoft.com/office/powerpoint/2010/main" val="2393862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9C13A-5242-47A3-9B6F-1B53C86CAC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CCC7BB-CFE9-455A-AB9E-92C461BDB5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BF2D46-DBE2-4C2B-A32B-55848DFB20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665C709-EE65-4BE6-9FFC-F812C7229C4E}"/>
              </a:ext>
            </a:extLst>
          </p:cNvPr>
          <p:cNvSpPr>
            <a:spLocks noGrp="1"/>
          </p:cNvSpPr>
          <p:nvPr>
            <p:ph type="dt" sz="half" idx="10"/>
          </p:nvPr>
        </p:nvSpPr>
        <p:spPr/>
        <p:txBody>
          <a:bodyPr/>
          <a:lstStyle/>
          <a:p>
            <a:fld id="{30082F84-EBD6-4A50-83B0-076486BE4708}" type="datetimeFigureOut">
              <a:rPr lang="en-US" smtClean="0"/>
              <a:t>3/6/2019</a:t>
            </a:fld>
            <a:endParaRPr lang="en-US"/>
          </a:p>
        </p:txBody>
      </p:sp>
      <p:sp>
        <p:nvSpPr>
          <p:cNvPr id="6" name="Footer Placeholder 5">
            <a:extLst>
              <a:ext uri="{FF2B5EF4-FFF2-40B4-BE49-F238E27FC236}">
                <a16:creationId xmlns:a16="http://schemas.microsoft.com/office/drawing/2014/main" id="{103CDBF1-E804-4605-B5B1-5868ED5F44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0BCDF5-2E77-4752-995C-8BD740826221}"/>
              </a:ext>
            </a:extLst>
          </p:cNvPr>
          <p:cNvSpPr>
            <a:spLocks noGrp="1"/>
          </p:cNvSpPr>
          <p:nvPr>
            <p:ph type="sldNum" sz="quarter" idx="12"/>
          </p:nvPr>
        </p:nvSpPr>
        <p:spPr/>
        <p:txBody>
          <a:bodyPr/>
          <a:lstStyle/>
          <a:p>
            <a:fld id="{1BDCC680-8737-442A-A86B-1DF83016E6AD}" type="slidenum">
              <a:rPr lang="en-US" smtClean="0"/>
              <a:t>‹#›</a:t>
            </a:fld>
            <a:endParaRPr lang="en-US"/>
          </a:p>
        </p:txBody>
      </p:sp>
    </p:spTree>
    <p:extLst>
      <p:ext uri="{BB962C8B-B14F-4D97-AF65-F5344CB8AC3E}">
        <p14:creationId xmlns:p14="http://schemas.microsoft.com/office/powerpoint/2010/main" val="3205945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5F584A-6F9F-4FE0-8637-397B652EA3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2A491A-6487-4B08-8F14-DEA468F663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04E67-B6F5-4C68-9B87-2A2A45837E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082F84-EBD6-4A50-83B0-076486BE4708}" type="datetimeFigureOut">
              <a:rPr lang="en-US" smtClean="0"/>
              <a:t>3/6/2019</a:t>
            </a:fld>
            <a:endParaRPr lang="en-US"/>
          </a:p>
        </p:txBody>
      </p:sp>
      <p:sp>
        <p:nvSpPr>
          <p:cNvPr id="5" name="Footer Placeholder 4">
            <a:extLst>
              <a:ext uri="{FF2B5EF4-FFF2-40B4-BE49-F238E27FC236}">
                <a16:creationId xmlns:a16="http://schemas.microsoft.com/office/drawing/2014/main" id="{F6C91050-168D-4595-B70C-317BDD7089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AFE853-E36C-4BA2-A1DE-1B5C45BE12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CC680-8737-442A-A86B-1DF83016E6AD}" type="slidenum">
              <a:rPr lang="en-US" smtClean="0"/>
              <a:t>‹#›</a:t>
            </a:fld>
            <a:endParaRPr lang="en-US"/>
          </a:p>
        </p:txBody>
      </p:sp>
    </p:spTree>
    <p:extLst>
      <p:ext uri="{BB962C8B-B14F-4D97-AF65-F5344CB8AC3E}">
        <p14:creationId xmlns:p14="http://schemas.microsoft.com/office/powerpoint/2010/main" val="1684487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11" Type="http://schemas.openxmlformats.org/officeDocument/2006/relationships/image" Target="../media/image11.png"/><Relationship Id="rId5" Type="http://schemas.openxmlformats.org/officeDocument/2006/relationships/image" Target="../media/image4.png"/><Relationship Id="rId15" Type="http://schemas.openxmlformats.org/officeDocument/2006/relationships/image" Target="../media/image6.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 Id="rId1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2.png"/></Relationships>
</file>

<file path=ppt/slides/_rels/slide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40.png"/></Relationships>
</file>

<file path=ppt/slides/_rels/slide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 Id="rId4"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4ABB2F-4319-46BB-8CB9-590CB20E22BE}"/>
              </a:ext>
            </a:extLst>
          </p:cNvPr>
          <p:cNvPicPr>
            <a:picLocks noChangeAspect="1"/>
          </p:cNvPicPr>
          <p:nvPr/>
        </p:nvPicPr>
        <p:blipFill>
          <a:blip r:embed="rId2"/>
          <a:stretch>
            <a:fillRect/>
          </a:stretch>
        </p:blipFill>
        <p:spPr>
          <a:xfrm>
            <a:off x="1057462" y="641176"/>
            <a:ext cx="4275374" cy="6216823"/>
          </a:xfrm>
          <a:prstGeom prst="rect">
            <a:avLst/>
          </a:prstGeom>
        </p:spPr>
      </p:pic>
      <p:pic>
        <p:nvPicPr>
          <p:cNvPr id="6" name="Picture 5">
            <a:extLst>
              <a:ext uri="{FF2B5EF4-FFF2-40B4-BE49-F238E27FC236}">
                <a16:creationId xmlns:a16="http://schemas.microsoft.com/office/drawing/2014/main" id="{F9B6537E-7EC3-4A43-A194-D9C458A74EC3}"/>
              </a:ext>
            </a:extLst>
          </p:cNvPr>
          <p:cNvPicPr>
            <a:picLocks noChangeAspect="1"/>
          </p:cNvPicPr>
          <p:nvPr/>
        </p:nvPicPr>
        <p:blipFill>
          <a:blip r:embed="rId3"/>
          <a:stretch>
            <a:fillRect/>
          </a:stretch>
        </p:blipFill>
        <p:spPr>
          <a:xfrm>
            <a:off x="4789422" y="316673"/>
            <a:ext cx="3580260" cy="4353049"/>
          </a:xfrm>
          <a:prstGeom prst="rect">
            <a:avLst/>
          </a:prstGeom>
        </p:spPr>
      </p:pic>
      <p:pic>
        <p:nvPicPr>
          <p:cNvPr id="7" name="Picture 6">
            <a:extLst>
              <a:ext uri="{FF2B5EF4-FFF2-40B4-BE49-F238E27FC236}">
                <a16:creationId xmlns:a16="http://schemas.microsoft.com/office/drawing/2014/main" id="{8E584FE0-BE81-4686-8B1B-7E0C7F259245}"/>
              </a:ext>
            </a:extLst>
          </p:cNvPr>
          <p:cNvPicPr>
            <a:picLocks noChangeAspect="1"/>
          </p:cNvPicPr>
          <p:nvPr/>
        </p:nvPicPr>
        <p:blipFill>
          <a:blip r:embed="rId4"/>
          <a:stretch>
            <a:fillRect/>
          </a:stretch>
        </p:blipFill>
        <p:spPr>
          <a:xfrm>
            <a:off x="8460423" y="316673"/>
            <a:ext cx="3404717" cy="4019585"/>
          </a:xfrm>
          <a:prstGeom prst="rect">
            <a:avLst/>
          </a:prstGeom>
        </p:spPr>
      </p:pic>
      <p:pic>
        <p:nvPicPr>
          <p:cNvPr id="8" name="Picture 7">
            <a:extLst>
              <a:ext uri="{FF2B5EF4-FFF2-40B4-BE49-F238E27FC236}">
                <a16:creationId xmlns:a16="http://schemas.microsoft.com/office/drawing/2014/main" id="{037A1827-525E-49CB-9435-25BBCE70D3F3}"/>
              </a:ext>
            </a:extLst>
          </p:cNvPr>
          <p:cNvPicPr>
            <a:picLocks noChangeAspect="1"/>
          </p:cNvPicPr>
          <p:nvPr/>
        </p:nvPicPr>
        <p:blipFill>
          <a:blip r:embed="rId5"/>
          <a:stretch>
            <a:fillRect/>
          </a:stretch>
        </p:blipFill>
        <p:spPr>
          <a:xfrm>
            <a:off x="8460423" y="4181111"/>
            <a:ext cx="3623407" cy="2004228"/>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8FBE7F1-E4A8-4EA3-8639-25C26310F953}"/>
                  </a:ext>
                </a:extLst>
              </p:cNvPr>
              <p:cNvSpPr txBox="1"/>
              <p:nvPr/>
            </p:nvSpPr>
            <p:spPr>
              <a:xfrm>
                <a:off x="7656654" y="4096105"/>
                <a:ext cx="58507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𝜏</m:t>
                          </m:r>
                        </m:e>
                        <m:sub>
                          <m:r>
                            <a:rPr lang="en-US" sz="1400" b="0" i="1" smtClean="0">
                              <a:latin typeface="Cambria Math" panose="02040503050406030204" pitchFamily="18" charset="0"/>
                            </a:rPr>
                            <m:t>1</m:t>
                          </m:r>
                        </m:sub>
                      </m:sSub>
                    </m:oMath>
                  </m:oMathPara>
                </a14:m>
                <a:endParaRPr lang="en-US" sz="1400" dirty="0"/>
              </a:p>
            </p:txBody>
          </p:sp>
        </mc:Choice>
        <mc:Fallback xmlns="">
          <p:sp>
            <p:nvSpPr>
              <p:cNvPr id="9" name="TextBox 8">
                <a:extLst>
                  <a:ext uri="{FF2B5EF4-FFF2-40B4-BE49-F238E27FC236}">
                    <a16:creationId xmlns:a16="http://schemas.microsoft.com/office/drawing/2014/main" id="{D8FBE7F1-E4A8-4EA3-8639-25C26310F953}"/>
                  </a:ext>
                </a:extLst>
              </p:cNvPr>
              <p:cNvSpPr txBox="1">
                <a:spLocks noRot="1" noChangeAspect="1" noMove="1" noResize="1" noEditPoints="1" noAdjustHandles="1" noChangeArrowheads="1" noChangeShapeType="1" noTextEdit="1"/>
              </p:cNvSpPr>
              <p:nvPr/>
            </p:nvSpPr>
            <p:spPr>
              <a:xfrm>
                <a:off x="7656654" y="4096105"/>
                <a:ext cx="585079" cy="30777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5A94DFA-64CF-4589-90DD-C0B02AD8269C}"/>
                  </a:ext>
                </a:extLst>
              </p:cNvPr>
              <p:cNvSpPr txBox="1"/>
              <p:nvPr/>
            </p:nvSpPr>
            <p:spPr>
              <a:xfrm>
                <a:off x="11617744" y="781550"/>
                <a:ext cx="58507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𝜏</m:t>
                          </m:r>
                        </m:e>
                        <m:sub>
                          <m:r>
                            <a:rPr lang="en-US" sz="1400" b="0" i="1" smtClean="0">
                              <a:latin typeface="Cambria Math" panose="02040503050406030204" pitchFamily="18" charset="0"/>
                            </a:rPr>
                            <m:t>2</m:t>
                          </m:r>
                        </m:sub>
                      </m:sSub>
                    </m:oMath>
                  </m:oMathPara>
                </a14:m>
                <a:endParaRPr lang="en-US" sz="1400" dirty="0"/>
              </a:p>
            </p:txBody>
          </p:sp>
        </mc:Choice>
        <mc:Fallback xmlns="">
          <p:sp>
            <p:nvSpPr>
              <p:cNvPr id="11" name="TextBox 10">
                <a:extLst>
                  <a:ext uri="{FF2B5EF4-FFF2-40B4-BE49-F238E27FC236}">
                    <a16:creationId xmlns:a16="http://schemas.microsoft.com/office/drawing/2014/main" id="{A5A94DFA-64CF-4589-90DD-C0B02AD8269C}"/>
                  </a:ext>
                </a:extLst>
              </p:cNvPr>
              <p:cNvSpPr txBox="1">
                <a:spLocks noRot="1" noChangeAspect="1" noMove="1" noResize="1" noEditPoints="1" noAdjustHandles="1" noChangeArrowheads="1" noChangeShapeType="1" noTextEdit="1"/>
              </p:cNvSpPr>
              <p:nvPr/>
            </p:nvSpPr>
            <p:spPr>
              <a:xfrm>
                <a:off x="11617744" y="781550"/>
                <a:ext cx="585079" cy="30777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7050D40-CDFC-48DD-8083-4A95413AEC5E}"/>
                  </a:ext>
                </a:extLst>
              </p:cNvPr>
              <p:cNvSpPr txBox="1"/>
              <p:nvPr/>
            </p:nvSpPr>
            <p:spPr>
              <a:xfrm>
                <a:off x="11632012" y="1855245"/>
                <a:ext cx="58507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𝜏</m:t>
                          </m:r>
                        </m:e>
                        <m:sub>
                          <m:r>
                            <a:rPr lang="en-US" sz="1400" b="0" i="1" smtClean="0">
                              <a:latin typeface="Cambria Math" panose="02040503050406030204" pitchFamily="18" charset="0"/>
                            </a:rPr>
                            <m:t>3</m:t>
                          </m:r>
                        </m:sub>
                      </m:sSub>
                    </m:oMath>
                  </m:oMathPara>
                </a14:m>
                <a:endParaRPr lang="en-US" sz="1400" dirty="0"/>
              </a:p>
            </p:txBody>
          </p:sp>
        </mc:Choice>
        <mc:Fallback xmlns="">
          <p:sp>
            <p:nvSpPr>
              <p:cNvPr id="12" name="TextBox 11">
                <a:extLst>
                  <a:ext uri="{FF2B5EF4-FFF2-40B4-BE49-F238E27FC236}">
                    <a16:creationId xmlns:a16="http://schemas.microsoft.com/office/drawing/2014/main" id="{27050D40-CDFC-48DD-8083-4A95413AEC5E}"/>
                  </a:ext>
                </a:extLst>
              </p:cNvPr>
              <p:cNvSpPr txBox="1">
                <a:spLocks noRot="1" noChangeAspect="1" noMove="1" noResize="1" noEditPoints="1" noAdjustHandles="1" noChangeArrowheads="1" noChangeShapeType="1" noTextEdit="1"/>
              </p:cNvSpPr>
              <p:nvPr/>
            </p:nvSpPr>
            <p:spPr>
              <a:xfrm>
                <a:off x="11632012" y="1855245"/>
                <a:ext cx="585079" cy="30777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31355EE-6C5B-489F-9ADE-4FF8030FE28C}"/>
                  </a:ext>
                </a:extLst>
              </p:cNvPr>
              <p:cNvSpPr txBox="1"/>
              <p:nvPr/>
            </p:nvSpPr>
            <p:spPr>
              <a:xfrm>
                <a:off x="10781301" y="2930835"/>
                <a:ext cx="58507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𝜏</m:t>
                          </m:r>
                        </m:e>
                        <m:sub>
                          <m:r>
                            <a:rPr lang="en-US" sz="1400" b="0" i="1" smtClean="0">
                              <a:latin typeface="Cambria Math" panose="02040503050406030204" pitchFamily="18" charset="0"/>
                            </a:rPr>
                            <m:t>4</m:t>
                          </m:r>
                        </m:sub>
                      </m:sSub>
                    </m:oMath>
                  </m:oMathPara>
                </a14:m>
                <a:endParaRPr lang="en-US" sz="1400" dirty="0"/>
              </a:p>
            </p:txBody>
          </p:sp>
        </mc:Choice>
        <mc:Fallback xmlns="">
          <p:sp>
            <p:nvSpPr>
              <p:cNvPr id="13" name="TextBox 12">
                <a:extLst>
                  <a:ext uri="{FF2B5EF4-FFF2-40B4-BE49-F238E27FC236}">
                    <a16:creationId xmlns:a16="http://schemas.microsoft.com/office/drawing/2014/main" id="{031355EE-6C5B-489F-9ADE-4FF8030FE28C}"/>
                  </a:ext>
                </a:extLst>
              </p:cNvPr>
              <p:cNvSpPr txBox="1">
                <a:spLocks noRot="1" noChangeAspect="1" noMove="1" noResize="1" noEditPoints="1" noAdjustHandles="1" noChangeArrowheads="1" noChangeShapeType="1" noTextEdit="1"/>
              </p:cNvSpPr>
              <p:nvPr/>
            </p:nvSpPr>
            <p:spPr>
              <a:xfrm>
                <a:off x="10781301" y="2930835"/>
                <a:ext cx="585079" cy="30777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AAF87AB-4850-4A0A-B21C-FDB63024173C}"/>
                  </a:ext>
                </a:extLst>
              </p:cNvPr>
              <p:cNvSpPr txBox="1"/>
              <p:nvPr/>
            </p:nvSpPr>
            <p:spPr>
              <a:xfrm>
                <a:off x="10781301" y="3799228"/>
                <a:ext cx="58507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𝜏</m:t>
                          </m:r>
                        </m:e>
                        <m:sub>
                          <m:r>
                            <a:rPr lang="en-US" sz="1400" b="0" i="1" smtClean="0">
                              <a:latin typeface="Cambria Math" panose="02040503050406030204" pitchFamily="18" charset="0"/>
                            </a:rPr>
                            <m:t>5</m:t>
                          </m:r>
                        </m:sub>
                      </m:sSub>
                    </m:oMath>
                  </m:oMathPara>
                </a14:m>
                <a:endParaRPr lang="en-US" sz="1400" dirty="0"/>
              </a:p>
            </p:txBody>
          </p:sp>
        </mc:Choice>
        <mc:Fallback xmlns="">
          <p:sp>
            <p:nvSpPr>
              <p:cNvPr id="14" name="TextBox 13">
                <a:extLst>
                  <a:ext uri="{FF2B5EF4-FFF2-40B4-BE49-F238E27FC236}">
                    <a16:creationId xmlns:a16="http://schemas.microsoft.com/office/drawing/2014/main" id="{DAAF87AB-4850-4A0A-B21C-FDB63024173C}"/>
                  </a:ext>
                </a:extLst>
              </p:cNvPr>
              <p:cNvSpPr txBox="1">
                <a:spLocks noRot="1" noChangeAspect="1" noMove="1" noResize="1" noEditPoints="1" noAdjustHandles="1" noChangeArrowheads="1" noChangeShapeType="1" noTextEdit="1"/>
              </p:cNvSpPr>
              <p:nvPr/>
            </p:nvSpPr>
            <p:spPr>
              <a:xfrm>
                <a:off x="10781301" y="3799228"/>
                <a:ext cx="585079"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8A8CEB6-78BC-4F42-8836-6CFF32021C22}"/>
                  </a:ext>
                </a:extLst>
              </p:cNvPr>
              <p:cNvSpPr txBox="1"/>
              <p:nvPr/>
            </p:nvSpPr>
            <p:spPr>
              <a:xfrm>
                <a:off x="11280061" y="4599235"/>
                <a:ext cx="58507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𝜏</m:t>
                          </m:r>
                        </m:e>
                        <m:sub>
                          <m:r>
                            <a:rPr lang="en-US" sz="1400" b="0" i="1" smtClean="0">
                              <a:latin typeface="Cambria Math" panose="02040503050406030204" pitchFamily="18" charset="0"/>
                            </a:rPr>
                            <m:t>6</m:t>
                          </m:r>
                        </m:sub>
                      </m:sSub>
                    </m:oMath>
                  </m:oMathPara>
                </a14:m>
                <a:endParaRPr lang="en-US" sz="1400" dirty="0"/>
              </a:p>
            </p:txBody>
          </p:sp>
        </mc:Choice>
        <mc:Fallback xmlns="">
          <p:sp>
            <p:nvSpPr>
              <p:cNvPr id="15" name="TextBox 14">
                <a:extLst>
                  <a:ext uri="{FF2B5EF4-FFF2-40B4-BE49-F238E27FC236}">
                    <a16:creationId xmlns:a16="http://schemas.microsoft.com/office/drawing/2014/main" id="{B8A8CEB6-78BC-4F42-8836-6CFF32021C22}"/>
                  </a:ext>
                </a:extLst>
              </p:cNvPr>
              <p:cNvSpPr txBox="1">
                <a:spLocks noRot="1" noChangeAspect="1" noMove="1" noResize="1" noEditPoints="1" noAdjustHandles="1" noChangeArrowheads="1" noChangeShapeType="1" noTextEdit="1"/>
              </p:cNvSpPr>
              <p:nvPr/>
            </p:nvSpPr>
            <p:spPr>
              <a:xfrm>
                <a:off x="11280061" y="4599235"/>
                <a:ext cx="585079" cy="30777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64F6019-49BF-4CA4-9ED8-C3FFDD08F0E9}"/>
                  </a:ext>
                </a:extLst>
              </p:cNvPr>
              <p:cNvSpPr txBox="1"/>
              <p:nvPr/>
            </p:nvSpPr>
            <p:spPr>
              <a:xfrm>
                <a:off x="11280061" y="5565393"/>
                <a:ext cx="58507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𝜏</m:t>
                          </m:r>
                        </m:e>
                        <m:sub>
                          <m:r>
                            <a:rPr lang="en-US" sz="1400" b="0" i="1" smtClean="0">
                              <a:latin typeface="Cambria Math" panose="02040503050406030204" pitchFamily="18" charset="0"/>
                            </a:rPr>
                            <m:t>7</m:t>
                          </m:r>
                        </m:sub>
                      </m:sSub>
                    </m:oMath>
                  </m:oMathPara>
                </a14:m>
                <a:endParaRPr lang="en-US" sz="1400" dirty="0"/>
              </a:p>
            </p:txBody>
          </p:sp>
        </mc:Choice>
        <mc:Fallback xmlns="">
          <p:sp>
            <p:nvSpPr>
              <p:cNvPr id="16" name="TextBox 15">
                <a:extLst>
                  <a:ext uri="{FF2B5EF4-FFF2-40B4-BE49-F238E27FC236}">
                    <a16:creationId xmlns:a16="http://schemas.microsoft.com/office/drawing/2014/main" id="{664F6019-49BF-4CA4-9ED8-C3FFDD08F0E9}"/>
                  </a:ext>
                </a:extLst>
              </p:cNvPr>
              <p:cNvSpPr txBox="1">
                <a:spLocks noRot="1" noChangeAspect="1" noMove="1" noResize="1" noEditPoints="1" noAdjustHandles="1" noChangeArrowheads="1" noChangeShapeType="1" noTextEdit="1"/>
              </p:cNvSpPr>
              <p:nvPr/>
            </p:nvSpPr>
            <p:spPr>
              <a:xfrm>
                <a:off x="11280061" y="5565393"/>
                <a:ext cx="585079" cy="307777"/>
              </a:xfrm>
              <a:prstGeom prst="rect">
                <a:avLst/>
              </a:prstGeom>
              <a:blipFill>
                <a:blip r:embed="rId13"/>
                <a:stretch>
                  <a:fillRect/>
                </a:stretch>
              </a:blipFill>
            </p:spPr>
            <p:txBody>
              <a:bodyPr/>
              <a:lstStyle/>
              <a:p>
                <a:r>
                  <a:rPr lang="en-US">
                    <a:noFill/>
                  </a:rPr>
                  <a:t> </a:t>
                </a:r>
              </a:p>
            </p:txBody>
          </p:sp>
        </mc:Fallback>
      </mc:AlternateContent>
      <p:sp>
        <p:nvSpPr>
          <p:cNvPr id="17" name="Rectangle 16">
            <a:extLst>
              <a:ext uri="{FF2B5EF4-FFF2-40B4-BE49-F238E27FC236}">
                <a16:creationId xmlns:a16="http://schemas.microsoft.com/office/drawing/2014/main" id="{7303DF94-6592-4F3A-8080-C849490B0F01}"/>
              </a:ext>
            </a:extLst>
          </p:cNvPr>
          <p:cNvSpPr/>
          <p:nvPr/>
        </p:nvSpPr>
        <p:spPr>
          <a:xfrm>
            <a:off x="10483205" y="5621867"/>
            <a:ext cx="208844" cy="18062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B766530-6419-47C3-B36B-33604536028A}"/>
              </a:ext>
            </a:extLst>
          </p:cNvPr>
          <p:cNvSpPr/>
          <p:nvPr/>
        </p:nvSpPr>
        <p:spPr>
          <a:xfrm>
            <a:off x="10691111" y="3892219"/>
            <a:ext cx="208844" cy="18062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B86EAA23-9485-4D22-8082-F74B45EE933D}"/>
                  </a:ext>
                </a:extLst>
              </p:cNvPr>
              <p:cNvSpPr txBox="1"/>
              <p:nvPr/>
            </p:nvSpPr>
            <p:spPr>
              <a:xfrm>
                <a:off x="5681845" y="5661828"/>
                <a:ext cx="2896764"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𝜏</m:t>
                      </m:r>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d>
                            <m:dPr>
                              <m:begChr m:val="["/>
                              <m:endChr m:val="]"/>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𝜏</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𝜏</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𝜏</m:t>
                                  </m:r>
                                </m:e>
                                <m:sub>
                                  <m:r>
                                    <a:rPr lang="en-US" sz="1600" b="0" i="1" smtClean="0">
                                      <a:latin typeface="Cambria Math" panose="02040503050406030204" pitchFamily="18" charset="0"/>
                                    </a:rPr>
                                    <m:t>3</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𝜏</m:t>
                                  </m:r>
                                </m:e>
                                <m:sub>
                                  <m:r>
                                    <a:rPr lang="en-US" sz="1600" b="0" i="1" smtClean="0">
                                      <a:latin typeface="Cambria Math" panose="02040503050406030204" pitchFamily="18" charset="0"/>
                                    </a:rPr>
                                    <m:t>4</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𝜏</m:t>
                                  </m:r>
                                </m:e>
                                <m:sub>
                                  <m:r>
                                    <a:rPr lang="en-US" sz="1600" b="0" i="1" smtClean="0">
                                      <a:latin typeface="Cambria Math" panose="02040503050406030204" pitchFamily="18" charset="0"/>
                                    </a:rPr>
                                    <m:t>5</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𝜏</m:t>
                                  </m:r>
                                </m:e>
                                <m:sub>
                                  <m:r>
                                    <a:rPr lang="en-US" sz="1600" b="0" i="1" smtClean="0">
                                      <a:latin typeface="Cambria Math" panose="02040503050406030204" pitchFamily="18" charset="0"/>
                                    </a:rPr>
                                    <m:t>6</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𝜏</m:t>
                                  </m:r>
                                </m:e>
                                <m:sub>
                                  <m:r>
                                    <a:rPr lang="en-US" sz="1600" b="0" i="1" smtClean="0">
                                      <a:latin typeface="Cambria Math" panose="02040503050406030204" pitchFamily="18" charset="0"/>
                                    </a:rPr>
                                    <m:t>7</m:t>
                                  </m:r>
                                </m:sub>
                              </m:sSub>
                            </m:e>
                          </m:d>
                        </m:e>
                        <m:sup>
                          <m:r>
                            <a:rPr lang="en-US" sz="1600" b="0" i="1" smtClean="0">
                              <a:latin typeface="Cambria Math" panose="02040503050406030204" pitchFamily="18" charset="0"/>
                            </a:rPr>
                            <m:t>𝑇</m:t>
                          </m:r>
                        </m:sup>
                      </m:sSup>
                    </m:oMath>
                  </m:oMathPara>
                </a14:m>
                <a:endParaRPr lang="en-US" sz="1600" b="0" dirty="0"/>
              </a:p>
              <a:p>
                <a:pPr/>
                <a14:m>
                  <m:oMathPara xmlns:m="http://schemas.openxmlformats.org/officeDocument/2006/math">
                    <m:oMathParaPr>
                      <m:jc m:val="left"/>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𝜏</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𝜏</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𝜏</m:t>
                          </m:r>
                        </m:e>
                        <m:sub>
                          <m:r>
                            <a:rPr lang="en-US" sz="1600" b="0" i="1" smtClean="0">
                              <a:latin typeface="Cambria Math" panose="02040503050406030204" pitchFamily="18" charset="0"/>
                            </a:rPr>
                            <m:t>3</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𝜏</m:t>
                          </m:r>
                        </m:e>
                        <m:sub>
                          <m:r>
                            <a:rPr lang="en-US" sz="1600" b="0" i="1" smtClean="0">
                              <a:latin typeface="Cambria Math" panose="02040503050406030204" pitchFamily="18" charset="0"/>
                            </a:rPr>
                            <m:t>4</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𝜏</m:t>
                          </m:r>
                        </m:e>
                        <m:sub>
                          <m:r>
                            <a:rPr lang="en-US" sz="1600" b="0" i="1" smtClean="0">
                              <a:latin typeface="Cambria Math" panose="02040503050406030204" pitchFamily="18" charset="0"/>
                            </a:rPr>
                            <m:t>6</m:t>
                          </m:r>
                        </m:sub>
                      </m:sSub>
                      <m:r>
                        <a:rPr lang="en-US" sz="1600" b="0" i="1" smtClean="0">
                          <a:latin typeface="Cambria Math" panose="02040503050406030204" pitchFamily="18" charset="0"/>
                        </a:rPr>
                        <m:t>=0</m:t>
                      </m:r>
                    </m:oMath>
                  </m:oMathPara>
                </a14:m>
                <a:endParaRPr lang="en-US" sz="16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𝜏</m:t>
                          </m:r>
                        </m:e>
                        <m:sub>
                          <m:r>
                            <a:rPr lang="en-US" sz="1600" b="0" i="1" smtClean="0">
                              <a:latin typeface="Cambria Math" panose="02040503050406030204" pitchFamily="18" charset="0"/>
                            </a:rPr>
                            <m:t>5</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m:t>
                          </m:r>
                          <m:r>
                            <a:rPr lang="en-US" sz="1600" b="0" i="1" smtClean="0">
                              <a:latin typeface="Cambria Math" panose="02040503050406030204" pitchFamily="18" charset="0"/>
                            </a:rPr>
                            <m:t>𝑇</m:t>
                          </m:r>
                        </m:e>
                        <m:sub>
                          <m:r>
                            <a:rPr lang="en-US" sz="1600" b="0" i="1" smtClean="0">
                              <a:latin typeface="Cambria Math" panose="02040503050406030204" pitchFamily="18" charset="0"/>
                            </a:rPr>
                            <m:t>𝑚</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17</m:t>
                          </m:r>
                        </m:e>
                      </m:d>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𝜏</m:t>
                          </m:r>
                        </m:e>
                        <m:sub>
                          <m:r>
                            <a:rPr lang="en-US" sz="1600" b="0" i="1" smtClean="0">
                              <a:latin typeface="Cambria Math" panose="02040503050406030204" pitchFamily="18" charset="0"/>
                            </a:rPr>
                            <m:t>7</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𝑇</m:t>
                          </m:r>
                        </m:e>
                        <m:sub>
                          <m:r>
                            <a:rPr lang="en-US" sz="1600" b="0" i="1" smtClean="0">
                              <a:latin typeface="Cambria Math" panose="02040503050406030204" pitchFamily="18" charset="0"/>
                            </a:rPr>
                            <m:t>𝑚</m:t>
                          </m:r>
                        </m:sub>
                      </m:sSub>
                      <m:r>
                        <a:rPr lang="en-US" sz="1600" b="0" i="1" smtClean="0">
                          <a:latin typeface="Cambria Math" panose="02040503050406030204" pitchFamily="18" charset="0"/>
                        </a:rPr>
                        <m:t>(17)</m:t>
                      </m:r>
                    </m:oMath>
                  </m:oMathPara>
                </a14:m>
                <a:endParaRPr lang="en-US" sz="1600" dirty="0"/>
              </a:p>
            </p:txBody>
          </p:sp>
        </mc:Choice>
        <mc:Fallback xmlns="">
          <p:sp>
            <p:nvSpPr>
              <p:cNvPr id="21" name="TextBox 20">
                <a:extLst>
                  <a:ext uri="{FF2B5EF4-FFF2-40B4-BE49-F238E27FC236}">
                    <a16:creationId xmlns:a16="http://schemas.microsoft.com/office/drawing/2014/main" id="{B86EAA23-9485-4D22-8082-F74B45EE933D}"/>
                  </a:ext>
                </a:extLst>
              </p:cNvPr>
              <p:cNvSpPr txBox="1">
                <a:spLocks noRot="1" noChangeAspect="1" noMove="1" noResize="1" noEditPoints="1" noAdjustHandles="1" noChangeArrowheads="1" noChangeShapeType="1" noTextEdit="1"/>
              </p:cNvSpPr>
              <p:nvPr/>
            </p:nvSpPr>
            <p:spPr>
              <a:xfrm>
                <a:off x="5681845" y="5661828"/>
                <a:ext cx="2896764" cy="830997"/>
              </a:xfrm>
              <a:prstGeom prst="rect">
                <a:avLst/>
              </a:prstGeom>
              <a:blipFill>
                <a:blip r:embed="rId14"/>
                <a:stretch>
                  <a:fillRect b="-28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319EAC3-1292-44BC-9C8B-6108C10DD9E2}"/>
                  </a:ext>
                </a:extLst>
              </p:cNvPr>
              <p:cNvSpPr txBox="1"/>
              <p:nvPr/>
            </p:nvSpPr>
            <p:spPr>
              <a:xfrm>
                <a:off x="788757" y="316673"/>
                <a:ext cx="7224458" cy="369332"/>
              </a:xfrm>
              <a:prstGeom prst="rect">
                <a:avLst/>
              </a:prstGeom>
              <a:noFill/>
            </p:spPr>
            <p:txBody>
              <a:bodyPr wrap="square" rtlCol="0">
                <a:spAutoFit/>
              </a:bodyPr>
              <a:lstStyle/>
              <a:p>
                <a:r>
                  <a:rPr lang="en-US" altLang="zh-CN" b="1" dirty="0"/>
                  <a:t>Suppose we add </a:t>
                </a:r>
                <a14:m>
                  <m:oMath xmlns:m="http://schemas.openxmlformats.org/officeDocument/2006/math">
                    <m:r>
                      <a:rPr lang="en-US" altLang="zh-CN" b="1" i="1" smtClean="0">
                        <a:latin typeface="Cambria Math" panose="02040503050406030204" pitchFamily="18" charset="0"/>
                      </a:rPr>
                      <m:t>𝝉</m:t>
                    </m:r>
                  </m:oMath>
                </a14:m>
                <a:r>
                  <a:rPr lang="en-US" b="1" dirty="0"/>
                  <a:t> at every joint</a:t>
                </a:r>
              </a:p>
            </p:txBody>
          </p:sp>
        </mc:Choice>
        <mc:Fallback xmlns="">
          <p:sp>
            <p:nvSpPr>
              <p:cNvPr id="19" name="TextBox 18">
                <a:extLst>
                  <a:ext uri="{FF2B5EF4-FFF2-40B4-BE49-F238E27FC236}">
                    <a16:creationId xmlns:a16="http://schemas.microsoft.com/office/drawing/2014/main" id="{E319EAC3-1292-44BC-9C8B-6108C10DD9E2}"/>
                  </a:ext>
                </a:extLst>
              </p:cNvPr>
              <p:cNvSpPr txBox="1">
                <a:spLocks noRot="1" noChangeAspect="1" noMove="1" noResize="1" noEditPoints="1" noAdjustHandles="1" noChangeArrowheads="1" noChangeShapeType="1" noTextEdit="1"/>
              </p:cNvSpPr>
              <p:nvPr/>
            </p:nvSpPr>
            <p:spPr>
              <a:xfrm>
                <a:off x="788757" y="316673"/>
                <a:ext cx="7224458" cy="369332"/>
              </a:xfrm>
              <a:prstGeom prst="rect">
                <a:avLst/>
              </a:prstGeom>
              <a:blipFill>
                <a:blip r:embed="rId15"/>
                <a:stretch>
                  <a:fillRect l="-675" t="-9836" b="-24590"/>
                </a:stretch>
              </a:blipFill>
            </p:spPr>
            <p:txBody>
              <a:bodyPr/>
              <a:lstStyle/>
              <a:p>
                <a:r>
                  <a:rPr lang="en-US">
                    <a:noFill/>
                  </a:rPr>
                  <a:t> </a:t>
                </a:r>
              </a:p>
            </p:txBody>
          </p:sp>
        </mc:Fallback>
      </mc:AlternateContent>
    </p:spTree>
    <p:extLst>
      <p:ext uri="{BB962C8B-B14F-4D97-AF65-F5344CB8AC3E}">
        <p14:creationId xmlns:p14="http://schemas.microsoft.com/office/powerpoint/2010/main" val="540046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C44069E-0E47-45F7-A6A9-29B6E2280A19}"/>
                  </a:ext>
                </a:extLst>
              </p:cNvPr>
              <p:cNvSpPr txBox="1"/>
              <p:nvPr/>
            </p:nvSpPr>
            <p:spPr>
              <a:xfrm>
                <a:off x="788757" y="316673"/>
                <a:ext cx="7224458" cy="369332"/>
              </a:xfrm>
              <a:prstGeom prst="rect">
                <a:avLst/>
              </a:prstGeom>
              <a:noFill/>
            </p:spPr>
            <p:txBody>
              <a:bodyPr wrap="square" rtlCol="0">
                <a:spAutoFit/>
              </a:bodyPr>
              <a:lstStyle/>
              <a:p>
                <a:r>
                  <a:rPr lang="en-US" altLang="zh-CN" b="1" dirty="0"/>
                  <a:t>Calculate </a:t>
                </a:r>
                <a14:m>
                  <m:oMath xmlns:m="http://schemas.openxmlformats.org/officeDocument/2006/math">
                    <m:r>
                      <a:rPr lang="en-US" altLang="zh-CN" b="1" i="1" smtClean="0">
                        <a:latin typeface="Cambria Math" panose="02040503050406030204" pitchFamily="18" charset="0"/>
                      </a:rPr>
                      <m:t>𝝉</m:t>
                    </m:r>
                  </m:oMath>
                </a14:m>
                <a:endParaRPr lang="en-US" b="1" dirty="0"/>
              </a:p>
            </p:txBody>
          </p:sp>
        </mc:Choice>
        <mc:Fallback xmlns="">
          <p:sp>
            <p:nvSpPr>
              <p:cNvPr id="4" name="TextBox 3">
                <a:extLst>
                  <a:ext uri="{FF2B5EF4-FFF2-40B4-BE49-F238E27FC236}">
                    <a16:creationId xmlns:a16="http://schemas.microsoft.com/office/drawing/2014/main" id="{EC44069E-0E47-45F7-A6A9-29B6E2280A19}"/>
                  </a:ext>
                </a:extLst>
              </p:cNvPr>
              <p:cNvSpPr txBox="1">
                <a:spLocks noRot="1" noChangeAspect="1" noMove="1" noResize="1" noEditPoints="1" noAdjustHandles="1" noChangeArrowheads="1" noChangeShapeType="1" noTextEdit="1"/>
              </p:cNvSpPr>
              <p:nvPr/>
            </p:nvSpPr>
            <p:spPr>
              <a:xfrm>
                <a:off x="788757" y="316673"/>
                <a:ext cx="7224458" cy="369332"/>
              </a:xfrm>
              <a:prstGeom prst="rect">
                <a:avLst/>
              </a:prstGeom>
              <a:blipFill>
                <a:blip r:embed="rId2"/>
                <a:stretch>
                  <a:fillRect l="-675"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706A4C6-B249-42D9-87F6-50A940B7084F}"/>
                  </a:ext>
                </a:extLst>
              </p:cNvPr>
              <p:cNvSpPr txBox="1"/>
              <p:nvPr/>
            </p:nvSpPr>
            <p:spPr>
              <a:xfrm>
                <a:off x="788757" y="649155"/>
                <a:ext cx="10337606" cy="2703817"/>
              </a:xfrm>
              <a:prstGeom prst="rect">
                <a:avLst/>
              </a:prstGeom>
              <a:noFill/>
            </p:spPr>
            <p:txBody>
              <a:bodyPr wrap="square" rtlCol="0">
                <a:spAutoFit/>
              </a:bodyPr>
              <a:lstStyle/>
              <a:p>
                <a:r>
                  <a:rPr lang="en-US" altLang="zh-CN" dirty="0"/>
                  <a:t>Suppose we are adding </a:t>
                </a:r>
                <a14:m>
                  <m:oMath xmlns:m="http://schemas.openxmlformats.org/officeDocument/2006/math">
                    <m:r>
                      <a:rPr lang="en-US" altLang="zh-CN" b="0" i="1" smtClean="0">
                        <a:latin typeface="Cambria Math" panose="02040503050406030204" pitchFamily="18" charset="0"/>
                      </a:rPr>
                      <m:t>𝜏</m:t>
                    </m:r>
                  </m:oMath>
                </a14:m>
                <a:r>
                  <a:rPr lang="en-US" dirty="0"/>
                  <a:t> directly, for the two systems</a:t>
                </a:r>
              </a:p>
              <a:p>
                <a:r>
                  <a:rPr lang="en-US" dirty="0"/>
                  <a:t>Natural Body Dynamic System</a:t>
                </a:r>
              </a:p>
              <a:p>
                <a14:m>
                  <m:oMath xmlns:m="http://schemas.openxmlformats.org/officeDocument/2006/math">
                    <m:r>
                      <a:rPr lang="en-US" b="0" i="1">
                        <a:latin typeface="Cambria Math" panose="02040503050406030204" pitchFamily="18" charset="0"/>
                      </a:rPr>
                      <m:t>𝐷</m:t>
                    </m:r>
                    <m:acc>
                      <m:accPr>
                        <m:chr m:val="̈"/>
                        <m:ctrlPr>
                          <a:rPr lang="en-US" i="1">
                            <a:latin typeface="Cambria Math" panose="02040503050406030204" pitchFamily="18" charset="0"/>
                          </a:rPr>
                        </m:ctrlPr>
                      </m:accPr>
                      <m:e>
                        <m:r>
                          <a:rPr lang="en-US" b="0" i="1">
                            <a:latin typeface="Cambria Math" panose="02040503050406030204" pitchFamily="18" charset="0"/>
                          </a:rPr>
                          <m:t>𝑞</m:t>
                        </m:r>
                      </m:e>
                    </m:acc>
                    <m:r>
                      <a:rPr lang="en-US" b="0" i="1">
                        <a:latin typeface="Cambria Math" panose="02040503050406030204" pitchFamily="18" charset="0"/>
                      </a:rPr>
                      <m:t>+</m:t>
                    </m:r>
                    <m:r>
                      <a:rPr lang="en-US" b="0" i="1">
                        <a:latin typeface="Cambria Math" panose="02040503050406030204" pitchFamily="18" charset="0"/>
                      </a:rPr>
                      <m:t>𝐶</m:t>
                    </m:r>
                    <m:acc>
                      <m:accPr>
                        <m:chr m:val="̇"/>
                        <m:ctrlPr>
                          <a:rPr lang="en-US" i="1">
                            <a:latin typeface="Cambria Math" panose="02040503050406030204" pitchFamily="18" charset="0"/>
                          </a:rPr>
                        </m:ctrlPr>
                      </m:accPr>
                      <m:e>
                        <m:r>
                          <a:rPr lang="en-US" b="0" i="1">
                            <a:latin typeface="Cambria Math" panose="02040503050406030204" pitchFamily="18" charset="0"/>
                          </a:rPr>
                          <m:t>𝑞</m:t>
                        </m:r>
                      </m:e>
                    </m:acc>
                    <m:r>
                      <a:rPr lang="en-US" b="0" i="1">
                        <a:latin typeface="Cambria Math" panose="02040503050406030204" pitchFamily="18" charset="0"/>
                      </a:rPr>
                      <m:t>+</m:t>
                    </m:r>
                    <m:r>
                      <a:rPr lang="en-US" b="0" i="1">
                        <a:latin typeface="Cambria Math" panose="02040503050406030204" pitchFamily="18" charset="0"/>
                      </a:rPr>
                      <m:t>𝐺</m:t>
                    </m:r>
                    <m:r>
                      <a:rPr lang="en-US" b="0" i="1">
                        <a:latin typeface="Cambria Math" panose="02040503050406030204" pitchFamily="18" charset="0"/>
                      </a:rPr>
                      <m:t>+</m:t>
                    </m:r>
                    <m:sSub>
                      <m:sSubPr>
                        <m:ctrlPr>
                          <a:rPr lang="en-US" i="1">
                            <a:latin typeface="Cambria Math" panose="02040503050406030204" pitchFamily="18" charset="0"/>
                          </a:rPr>
                        </m:ctrlPr>
                      </m:sSubPr>
                      <m:e>
                        <m:r>
                          <a:rPr lang="en-US" b="0" i="1">
                            <a:latin typeface="Cambria Math" panose="02040503050406030204" pitchFamily="18" charset="0"/>
                          </a:rPr>
                          <m:t>𝑀</m:t>
                        </m:r>
                      </m:e>
                      <m:sub>
                        <m:r>
                          <a:rPr lang="en-US" b="0" i="1">
                            <a:latin typeface="Cambria Math" panose="02040503050406030204" pitchFamily="18" charset="0"/>
                          </a:rPr>
                          <m:t>𝑇</m:t>
                        </m:r>
                      </m:sub>
                    </m:sSub>
                    <m:r>
                      <a:rPr lang="en-US" b="0" i="1">
                        <a:latin typeface="Cambria Math" panose="02040503050406030204" pitchFamily="18" charset="0"/>
                      </a:rPr>
                      <m:t>𝑇</m:t>
                    </m:r>
                    <m:r>
                      <a:rPr lang="en-US" b="0" i="1">
                        <a:latin typeface="Cambria Math" panose="02040503050406030204" pitchFamily="18" charset="0"/>
                      </a:rPr>
                      <m:t>=</m:t>
                    </m:r>
                    <m:sSub>
                      <m:sSubPr>
                        <m:ctrlPr>
                          <a:rPr lang="en-US" i="1">
                            <a:latin typeface="Cambria Math" panose="02040503050406030204" pitchFamily="18" charset="0"/>
                          </a:rPr>
                        </m:ctrlPr>
                      </m:sSubPr>
                      <m:e>
                        <m:r>
                          <a:rPr lang="en-US" b="0" i="1">
                            <a:latin typeface="Cambria Math" panose="02040503050406030204" pitchFamily="18" charset="0"/>
                          </a:rPr>
                          <m:t>𝑀</m:t>
                        </m:r>
                      </m:e>
                      <m:sub>
                        <m:sSub>
                          <m:sSubPr>
                            <m:ctrlPr>
                              <a:rPr lang="en-US" i="1">
                                <a:latin typeface="Cambria Math" panose="02040503050406030204" pitchFamily="18" charset="0"/>
                              </a:rPr>
                            </m:ctrlPr>
                          </m:sSubPr>
                          <m:e>
                            <m:r>
                              <a:rPr lang="en-US" b="0" i="1">
                                <a:latin typeface="Cambria Math" panose="02040503050406030204" pitchFamily="18" charset="0"/>
                              </a:rPr>
                              <m:t>𝐹</m:t>
                            </m:r>
                          </m:e>
                          <m:sub>
                            <m:r>
                              <a:rPr lang="en-US" b="0" i="1">
                                <a:latin typeface="Cambria Math" panose="02040503050406030204" pitchFamily="18" charset="0"/>
                              </a:rPr>
                              <m:t>𝑔</m:t>
                            </m:r>
                          </m:sub>
                        </m:sSub>
                      </m:sub>
                    </m:sSub>
                    <m:sSub>
                      <m:sSubPr>
                        <m:ctrlPr>
                          <a:rPr lang="en-US" i="1">
                            <a:latin typeface="Cambria Math" panose="02040503050406030204" pitchFamily="18" charset="0"/>
                          </a:rPr>
                        </m:ctrlPr>
                      </m:sSubPr>
                      <m:e>
                        <m:r>
                          <a:rPr lang="en-US" b="0" i="1">
                            <a:latin typeface="Cambria Math" panose="02040503050406030204" pitchFamily="18" charset="0"/>
                          </a:rPr>
                          <m:t>𝐹</m:t>
                        </m:r>
                      </m:e>
                      <m:sub>
                        <m:r>
                          <a:rPr lang="en-US" b="0" i="1">
                            <a:latin typeface="Cambria Math" panose="02040503050406030204" pitchFamily="18" charset="0"/>
                          </a:rPr>
                          <m:t>𝑔</m:t>
                        </m:r>
                      </m:sub>
                    </m:sSub>
                  </m:oMath>
                </a14:m>
                <a:r>
                  <a:rPr lang="en-US" dirty="0"/>
                  <a:t> (1)</a:t>
                </a:r>
              </a:p>
              <a:p>
                <a:r>
                  <a:rPr lang="en-US" dirty="0"/>
                  <a:t>Foot Drop System (Disable Tm(15or17)) with </a:t>
                </a:r>
                <a14:m>
                  <m:oMath xmlns:m="http://schemas.openxmlformats.org/officeDocument/2006/math">
                    <m:r>
                      <a:rPr lang="en-US" altLang="zh-CN" i="1">
                        <a:latin typeface="Cambria Math" panose="02040503050406030204" pitchFamily="18" charset="0"/>
                      </a:rPr>
                      <m:t>𝜏</m:t>
                    </m:r>
                  </m:oMath>
                </a14:m>
                <a:endParaRPr lang="en-US" altLang="zh-CN" dirty="0"/>
              </a:p>
              <a:p>
                <a14:m>
                  <m:oMath xmlns:m="http://schemas.openxmlformats.org/officeDocument/2006/math">
                    <m:r>
                      <a:rPr lang="en-US" i="1" smtClean="0">
                        <a:solidFill>
                          <a:schemeClr val="tx1"/>
                        </a:solidFill>
                        <a:latin typeface="Cambria Math" panose="02040503050406030204" pitchFamily="18" charset="0"/>
                      </a:rPr>
                      <m:t>𝐷</m:t>
                    </m:r>
                    <m:acc>
                      <m:accPr>
                        <m:chr m:val="̈"/>
                        <m:ctrlPr>
                          <a:rPr lang="en-US" i="1">
                            <a:solidFill>
                              <a:schemeClr val="tx1"/>
                            </a:solidFill>
                            <a:latin typeface="Cambria Math" panose="02040503050406030204" pitchFamily="18" charset="0"/>
                          </a:rPr>
                        </m:ctrlPr>
                      </m:accPr>
                      <m:e>
                        <m:r>
                          <a:rPr lang="en-US" b="0" i="1">
                            <a:solidFill>
                              <a:schemeClr val="tx1"/>
                            </a:solidFill>
                            <a:latin typeface="Cambria Math" panose="02040503050406030204" pitchFamily="18" charset="0"/>
                          </a:rPr>
                          <m:t>𝑞</m:t>
                        </m:r>
                      </m:e>
                    </m:acc>
                    <m:r>
                      <a:rPr lang="en-US" b="0"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acc>
                      <m:accPr>
                        <m:chr m:val="̇"/>
                        <m:ctrlPr>
                          <a:rPr lang="en-US" i="1">
                            <a:solidFill>
                              <a:schemeClr val="tx1"/>
                            </a:solidFill>
                            <a:latin typeface="Cambria Math" panose="02040503050406030204" pitchFamily="18" charset="0"/>
                          </a:rPr>
                        </m:ctrlPr>
                      </m:accPr>
                      <m:e>
                        <m:r>
                          <a:rPr lang="en-US" b="0" i="1">
                            <a:solidFill>
                              <a:schemeClr val="tx1"/>
                            </a:solidFill>
                            <a:latin typeface="Cambria Math" panose="02040503050406030204" pitchFamily="18" charset="0"/>
                          </a:rPr>
                          <m:t>𝑞</m:t>
                        </m:r>
                      </m:e>
                    </m:acc>
                    <m:r>
                      <a:rPr lang="en-US" b="0" i="1">
                        <a:solidFill>
                          <a:schemeClr val="tx1"/>
                        </a:solidFill>
                        <a:latin typeface="Cambria Math" panose="02040503050406030204" pitchFamily="18" charset="0"/>
                      </a:rPr>
                      <m:t>+</m:t>
                    </m:r>
                    <m:r>
                      <a:rPr lang="en-US" i="1" smtClean="0">
                        <a:solidFill>
                          <a:schemeClr val="tx1"/>
                        </a:solidFill>
                        <a:latin typeface="Cambria Math" panose="02040503050406030204" pitchFamily="18" charset="0"/>
                      </a:rPr>
                      <m:t>𝐺</m:t>
                    </m:r>
                    <m:r>
                      <a:rPr lang="en-US" b="0"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0" i="1">
                            <a:solidFill>
                              <a:schemeClr val="tx1"/>
                            </a:solidFill>
                            <a:latin typeface="Cambria Math" panose="02040503050406030204" pitchFamily="18" charset="0"/>
                          </a:rPr>
                          <m:t>𝑀</m:t>
                        </m:r>
                      </m:e>
                      <m:sub>
                        <m:r>
                          <a:rPr lang="en-US" b="0" i="1">
                            <a:solidFill>
                              <a:schemeClr val="tx1"/>
                            </a:solidFill>
                            <a:latin typeface="Cambria Math" panose="02040503050406030204" pitchFamily="18" charset="0"/>
                          </a:rPr>
                          <m:t>𝑇</m:t>
                        </m:r>
                      </m:sub>
                    </m:sSub>
                    <m:acc>
                      <m:accPr>
                        <m:chr m:val="̃"/>
                        <m:ctrlPr>
                          <a:rPr lang="en-US" i="1" smtClean="0">
                            <a:solidFill>
                              <a:srgbClr val="0070C0"/>
                            </a:solidFill>
                            <a:latin typeface="Cambria Math" panose="02040503050406030204" pitchFamily="18" charset="0"/>
                          </a:rPr>
                        </m:ctrlPr>
                      </m:accPr>
                      <m:e>
                        <m:r>
                          <a:rPr lang="en-US" b="0" i="1" smtClean="0">
                            <a:solidFill>
                              <a:srgbClr val="0070C0"/>
                            </a:solidFill>
                            <a:latin typeface="Cambria Math" panose="02040503050406030204" pitchFamily="18" charset="0"/>
                          </a:rPr>
                          <m:t>𝑇</m:t>
                        </m:r>
                      </m:e>
                    </m:acc>
                    <m:r>
                      <a:rPr lang="en-US" b="0"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0" i="1">
                            <a:solidFill>
                              <a:schemeClr val="tx1"/>
                            </a:solidFill>
                            <a:latin typeface="Cambria Math" panose="02040503050406030204" pitchFamily="18" charset="0"/>
                          </a:rPr>
                          <m:t>𝑀</m:t>
                        </m:r>
                      </m:e>
                      <m:sub>
                        <m:sSub>
                          <m:sSubPr>
                            <m:ctrlPr>
                              <a:rPr lang="en-US" i="1">
                                <a:solidFill>
                                  <a:schemeClr val="tx1"/>
                                </a:solidFill>
                                <a:latin typeface="Cambria Math" panose="02040503050406030204" pitchFamily="18" charset="0"/>
                              </a:rPr>
                            </m:ctrlPr>
                          </m:sSubPr>
                          <m:e>
                            <m:r>
                              <a:rPr lang="en-US" b="0" i="1">
                                <a:solidFill>
                                  <a:schemeClr val="tx1"/>
                                </a:solidFill>
                                <a:latin typeface="Cambria Math" panose="02040503050406030204" pitchFamily="18" charset="0"/>
                              </a:rPr>
                              <m:t>𝐹</m:t>
                            </m:r>
                          </m:e>
                          <m:sub>
                            <m:r>
                              <a:rPr lang="en-US" b="0" i="1">
                                <a:solidFill>
                                  <a:schemeClr val="tx1"/>
                                </a:solidFill>
                                <a:latin typeface="Cambria Math" panose="02040503050406030204" pitchFamily="18" charset="0"/>
                              </a:rPr>
                              <m:t>𝑔</m:t>
                            </m:r>
                          </m:sub>
                        </m:sSub>
                      </m:sub>
                    </m:sSub>
                    <m:sSub>
                      <m:sSubPr>
                        <m:ctrlPr>
                          <a:rPr lang="en-US" i="1">
                            <a:solidFill>
                              <a:schemeClr val="tx1"/>
                            </a:solidFill>
                            <a:latin typeface="Cambria Math" panose="02040503050406030204" pitchFamily="18" charset="0"/>
                          </a:rPr>
                        </m:ctrlPr>
                      </m:sSubPr>
                      <m:e>
                        <m:r>
                          <a:rPr lang="en-US" b="0" i="1">
                            <a:solidFill>
                              <a:schemeClr val="tx1"/>
                            </a:solidFill>
                            <a:latin typeface="Cambria Math" panose="02040503050406030204" pitchFamily="18" charset="0"/>
                          </a:rPr>
                          <m:t>𝐹</m:t>
                        </m:r>
                      </m:e>
                      <m:sub>
                        <m:r>
                          <a:rPr lang="en-US" b="0" i="1">
                            <a:solidFill>
                              <a:schemeClr val="tx1"/>
                            </a:solidFill>
                            <a:latin typeface="Cambria Math" panose="02040503050406030204" pitchFamily="18" charset="0"/>
                          </a:rPr>
                          <m:t>𝑔</m:t>
                        </m:r>
                      </m:sub>
                    </m:sSub>
                    <m:r>
                      <a:rPr lang="en-US" b="0">
                        <a:solidFill>
                          <a:schemeClr val="tx1"/>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𝑀</m:t>
                        </m:r>
                      </m:e>
                      <m:sub>
                        <m:r>
                          <a:rPr lang="en-US" b="0" i="1" smtClean="0">
                            <a:solidFill>
                              <a:srgbClr val="FF0000"/>
                            </a:solidFill>
                            <a:latin typeface="Cambria Math" panose="02040503050406030204" pitchFamily="18" charset="0"/>
                          </a:rPr>
                          <m:t>𝜏</m:t>
                        </m:r>
                      </m:sub>
                    </m:sSub>
                    <m:r>
                      <a:rPr lang="en-US" b="0" i="1" smtClean="0">
                        <a:solidFill>
                          <a:srgbClr val="FF0000"/>
                        </a:solidFill>
                        <a:latin typeface="Cambria Math" panose="02040503050406030204" pitchFamily="18" charset="0"/>
                      </a:rPr>
                      <m:t>𝜏</m:t>
                    </m:r>
                  </m:oMath>
                </a14:m>
                <a:r>
                  <a:rPr lang="en-US" dirty="0">
                    <a:solidFill>
                      <a:srgbClr val="FF0000"/>
                    </a:solidFill>
                  </a:rPr>
                  <a:t> </a:t>
                </a:r>
                <a:r>
                  <a:rPr lang="en-US" dirty="0">
                    <a:solidFill>
                      <a:schemeClr val="tx1"/>
                    </a:solidFill>
                  </a:rPr>
                  <a:t>(2)</a:t>
                </a:r>
              </a:p>
              <a:p>
                <a:endParaRPr lang="en-US" dirty="0"/>
              </a:p>
              <a:p>
                <a:pPr/>
                <a14:m>
                  <m:oMathPara xmlns:m="http://schemas.openxmlformats.org/officeDocument/2006/math">
                    <m:oMathParaPr>
                      <m:jc m:val="left"/>
                    </m:oMathParaPr>
                    <m:oMath xmlns:m="http://schemas.openxmlformats.org/officeDocument/2006/math">
                      <m:r>
                        <a:rPr lang="en-US" b="0" i="1" smtClean="0">
                          <a:solidFill>
                            <a:srgbClr val="FF0000"/>
                          </a:solidFill>
                          <a:latin typeface="Cambria Math" panose="02040503050406030204" pitchFamily="18" charset="0"/>
                        </a:rPr>
                        <m:t>𝜏</m:t>
                      </m:r>
                      <m:r>
                        <a:rPr lang="en-US" b="0" i="1" smtClean="0">
                          <a:solidFill>
                            <a:srgbClr val="FF0000"/>
                          </a:solidFill>
                          <a:latin typeface="Cambria Math" panose="02040503050406030204" pitchFamily="18" charset="0"/>
                        </a:rPr>
                        <m:t>=</m:t>
                      </m:r>
                      <m:sSup>
                        <m:sSupPr>
                          <m:ctrlPr>
                            <a:rPr lang="en-US" b="0" i="1" smtClean="0">
                              <a:solidFill>
                                <a:srgbClr val="FF0000"/>
                              </a:solidFill>
                              <a:latin typeface="Cambria Math" panose="02040503050406030204" pitchFamily="18" charset="0"/>
                            </a:rPr>
                          </m:ctrlPr>
                        </m:sSupPr>
                        <m:e>
                          <m:d>
                            <m:dPr>
                              <m:begChr m:val="["/>
                              <m:endChr m:val="]"/>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0,0,0,0,−</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𝑚</m:t>
                                  </m:r>
                                </m:sub>
                              </m:sSub>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17</m:t>
                                  </m:r>
                                </m:e>
                              </m:d>
                              <m:r>
                                <a:rPr lang="en-US" b="0" i="1" smtClean="0">
                                  <a:solidFill>
                                    <a:srgbClr val="FF0000"/>
                                  </a:solidFill>
                                  <a:latin typeface="Cambria Math" panose="02040503050406030204" pitchFamily="18" charset="0"/>
                                </a:rPr>
                                <m:t>,0,</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𝑚</m:t>
                                  </m:r>
                                </m:sub>
                              </m:sSub>
                              <m:r>
                                <a:rPr lang="en-US" b="0" i="1" smtClean="0">
                                  <a:solidFill>
                                    <a:srgbClr val="FF0000"/>
                                  </a:solidFill>
                                  <a:latin typeface="Cambria Math" panose="02040503050406030204" pitchFamily="18" charset="0"/>
                                </a:rPr>
                                <m:t>(17)</m:t>
                              </m:r>
                            </m:e>
                          </m:d>
                        </m:e>
                        <m:sup>
                          <m:r>
                            <a:rPr lang="en-US" b="0" i="1" smtClean="0">
                              <a:solidFill>
                                <a:srgbClr val="FF0000"/>
                              </a:solidFill>
                              <a:latin typeface="Cambria Math" panose="02040503050406030204" pitchFamily="18" charset="0"/>
                            </a:rPr>
                            <m:t>𝑇</m:t>
                          </m:r>
                        </m:sup>
                      </m:sSup>
                    </m:oMath>
                  </m:oMathPara>
                </a14:m>
                <a:endParaRPr lang="en-US" dirty="0">
                  <a:solidFill>
                    <a:srgbClr val="FF0000"/>
                  </a:solidFill>
                </a:endParaRPr>
              </a:p>
              <a:p>
                <a:endParaRPr lang="en-US" dirty="0">
                  <a:solidFill>
                    <a:srgbClr val="FF0000"/>
                  </a:solidFill>
                </a:endParaRPr>
              </a:p>
              <a:p>
                <a:pPr/>
                <a14:m>
                  <m:oMathPara xmlns:m="http://schemas.openxmlformats.org/officeDocument/2006/math">
                    <m:oMathParaPr>
                      <m:jc m:val="left"/>
                    </m:oMathParaPr>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𝑀</m:t>
                          </m:r>
                        </m:e>
                        <m:sub>
                          <m:r>
                            <a:rPr lang="en-US" i="1">
                              <a:solidFill>
                                <a:srgbClr val="FF0000"/>
                              </a:solidFill>
                              <a:latin typeface="Cambria Math" panose="02040503050406030204" pitchFamily="18" charset="0"/>
                            </a:rPr>
                            <m:t>𝜏</m:t>
                          </m:r>
                        </m:sub>
                      </m:sSub>
                      <m:r>
                        <a:rPr lang="en-US" i="1">
                          <a:solidFill>
                            <a:srgbClr val="FF0000"/>
                          </a:solidFill>
                          <a:latin typeface="Cambria Math" panose="02040503050406030204" pitchFamily="18" charset="0"/>
                        </a:rPr>
                        <m:t>𝜏</m:t>
                      </m:r>
                      <m:r>
                        <a:rPr lang="en-US" b="0" i="1" smtClean="0">
                          <a:solidFill>
                            <a:srgbClr val="FF0000"/>
                          </a:solidFill>
                          <a:latin typeface="Cambria Math" panose="02040503050406030204" pitchFamily="18" charset="0"/>
                        </a:rPr>
                        <m:t>=</m:t>
                      </m:r>
                      <m:sSup>
                        <m:sSupPr>
                          <m:ctrlPr>
                            <a:rPr lang="en-US" i="1" smtClean="0">
                              <a:solidFill>
                                <a:srgbClr val="FF0000"/>
                              </a:solidFill>
                              <a:latin typeface="Cambria Math" panose="02040503050406030204" pitchFamily="18" charset="0"/>
                            </a:rPr>
                          </m:ctrlPr>
                        </m:sSupPr>
                        <m:e>
                          <m:d>
                            <m:dPr>
                              <m:begChr m:val="["/>
                              <m:endChr m:val="]"/>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0,0,0,0,0,0,0,</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𝑇</m:t>
                                  </m:r>
                                </m:e>
                                <m:sub>
                                  <m:r>
                                    <a:rPr lang="en-US" i="1">
                                      <a:solidFill>
                                        <a:srgbClr val="FF0000"/>
                                      </a:solidFill>
                                      <a:latin typeface="Cambria Math" panose="02040503050406030204" pitchFamily="18" charset="0"/>
                                    </a:rPr>
                                    <m:t>𝑚</m:t>
                                  </m:r>
                                </m:sub>
                              </m:sSub>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17</m:t>
                                  </m:r>
                                </m:e>
                              </m:d>
                              <m:r>
                                <a:rPr lang="en-US" i="1">
                                  <a:solidFill>
                                    <a:srgbClr val="FF0000"/>
                                  </a:solidFill>
                                  <a:latin typeface="Cambria Math" panose="02040503050406030204" pitchFamily="18" charset="0"/>
                                </a:rPr>
                                <m:t>,0,−</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𝑇</m:t>
                                  </m:r>
                                </m:e>
                                <m:sub>
                                  <m:r>
                                    <a:rPr lang="en-US" i="1">
                                      <a:solidFill>
                                        <a:srgbClr val="FF0000"/>
                                      </a:solidFill>
                                      <a:latin typeface="Cambria Math" panose="02040503050406030204" pitchFamily="18" charset="0"/>
                                    </a:rPr>
                                    <m:t>𝑚</m:t>
                                  </m:r>
                                </m:sub>
                              </m:sSub>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17</m:t>
                                  </m:r>
                                </m:e>
                              </m:d>
                            </m:e>
                          </m:d>
                        </m:e>
                        <m:sup>
                          <m:r>
                            <a:rPr lang="en-US" i="1">
                              <a:solidFill>
                                <a:srgbClr val="FF0000"/>
                              </a:solidFill>
                              <a:latin typeface="Cambria Math" panose="02040503050406030204" pitchFamily="18" charset="0"/>
                            </a:rPr>
                            <m:t>𝑇</m:t>
                          </m:r>
                        </m:sup>
                      </m:sSup>
                    </m:oMath>
                  </m:oMathPara>
                </a14:m>
                <a:endParaRPr lang="en-US" dirty="0">
                  <a:solidFill>
                    <a:schemeClr val="tx1"/>
                  </a:solidFill>
                </a:endParaRPr>
              </a:p>
            </p:txBody>
          </p:sp>
        </mc:Choice>
        <mc:Fallback xmlns="">
          <p:sp>
            <p:nvSpPr>
              <p:cNvPr id="5" name="TextBox 4">
                <a:extLst>
                  <a:ext uri="{FF2B5EF4-FFF2-40B4-BE49-F238E27FC236}">
                    <a16:creationId xmlns:a16="http://schemas.microsoft.com/office/drawing/2014/main" id="{0706A4C6-B249-42D9-87F6-50A940B7084F}"/>
                  </a:ext>
                </a:extLst>
              </p:cNvPr>
              <p:cNvSpPr txBox="1">
                <a:spLocks noRot="1" noChangeAspect="1" noMove="1" noResize="1" noEditPoints="1" noAdjustHandles="1" noChangeArrowheads="1" noChangeShapeType="1" noTextEdit="1"/>
              </p:cNvSpPr>
              <p:nvPr/>
            </p:nvSpPr>
            <p:spPr>
              <a:xfrm>
                <a:off x="788757" y="649155"/>
                <a:ext cx="10337606" cy="2703817"/>
              </a:xfrm>
              <a:prstGeom prst="rect">
                <a:avLst/>
              </a:prstGeom>
              <a:blipFill>
                <a:blip r:embed="rId3"/>
                <a:stretch>
                  <a:fillRect l="-472" t="-11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3A5219A-5653-4E60-981D-4E835B634335}"/>
                  </a:ext>
                </a:extLst>
              </p:cNvPr>
              <p:cNvSpPr txBox="1"/>
              <p:nvPr/>
            </p:nvSpPr>
            <p:spPr>
              <a:xfrm>
                <a:off x="858558" y="3790223"/>
                <a:ext cx="8278461" cy="369332"/>
              </a:xfrm>
              <a:prstGeom prst="rect">
                <a:avLst/>
              </a:prstGeom>
              <a:noFill/>
            </p:spPr>
            <p:txBody>
              <a:bodyPr wrap="square" rtlCol="0">
                <a:spAutoFit/>
              </a:bodyPr>
              <a:lstStyle/>
              <a:p>
                <a:r>
                  <a:rPr lang="en-US" dirty="0"/>
                  <a:t>From above analysis, we know that to calculate device torque </a:t>
                </a:r>
                <a14:m>
                  <m:oMath xmlns:m="http://schemas.openxmlformats.org/officeDocument/2006/math">
                    <m:r>
                      <a:rPr lang="en-US" b="0" i="1" smtClean="0">
                        <a:latin typeface="Cambria Math" panose="02040503050406030204" pitchFamily="18" charset="0"/>
                      </a:rPr>
                      <m:t>𝜏</m:t>
                    </m:r>
                  </m:oMath>
                </a14:m>
                <a:r>
                  <a:rPr lang="en-US" dirty="0"/>
                  <a:t>, Tm(17) is the key</a:t>
                </a:r>
              </a:p>
            </p:txBody>
          </p:sp>
        </mc:Choice>
        <mc:Fallback xmlns="">
          <p:sp>
            <p:nvSpPr>
              <p:cNvPr id="2" name="TextBox 1">
                <a:extLst>
                  <a:ext uri="{FF2B5EF4-FFF2-40B4-BE49-F238E27FC236}">
                    <a16:creationId xmlns:a16="http://schemas.microsoft.com/office/drawing/2014/main" id="{13A5219A-5653-4E60-981D-4E835B634335}"/>
                  </a:ext>
                </a:extLst>
              </p:cNvPr>
              <p:cNvSpPr txBox="1">
                <a:spLocks noRot="1" noChangeAspect="1" noMove="1" noResize="1" noEditPoints="1" noAdjustHandles="1" noChangeArrowheads="1" noChangeShapeType="1" noTextEdit="1"/>
              </p:cNvSpPr>
              <p:nvPr/>
            </p:nvSpPr>
            <p:spPr>
              <a:xfrm>
                <a:off x="858558" y="3790223"/>
                <a:ext cx="8278461" cy="369332"/>
              </a:xfrm>
              <a:prstGeom prst="rect">
                <a:avLst/>
              </a:prstGeom>
              <a:blipFill>
                <a:blip r:embed="rId4"/>
                <a:stretch>
                  <a:fillRect l="-663"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3932999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C78E709-5155-4AB5-A589-8B3474F50670}"/>
                  </a:ext>
                </a:extLst>
              </p:cNvPr>
              <p:cNvSpPr txBox="1"/>
              <p:nvPr/>
            </p:nvSpPr>
            <p:spPr>
              <a:xfrm>
                <a:off x="779818" y="1193911"/>
                <a:ext cx="6358919" cy="41402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𝑚</m:t>
                          </m:r>
                          <m:r>
                            <a:rPr lang="en-US" b="0" i="1" smtClean="0">
                              <a:latin typeface="Cambria Math" panose="02040503050406030204" pitchFamily="18" charset="0"/>
                            </a:rPr>
                            <m:t>17</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𝑙𝑜𝑛</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14</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𝑙𝑜𝑓𝑓</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15</m:t>
                              </m:r>
                            </m:sub>
                          </m:sSub>
                        </m:e>
                      </m:d>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13</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𝑙𝑠𝑡</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r>
                            <a:rPr lang="en-US" b="0" i="1" smtClean="0">
                              <a:latin typeface="Cambria Math" panose="02040503050406030204" pitchFamily="18" charset="0"/>
                            </a:rPr>
                            <m:t>7</m:t>
                          </m:r>
                        </m:sub>
                      </m:sSub>
                      <m:r>
                        <a:rPr lang="en-US" b="0" i="1" smtClean="0">
                          <a:latin typeface="Cambria Math" panose="02040503050406030204" pitchFamily="18" charset="0"/>
                        </a:rPr>
                        <m:t>𝑓</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8</m:t>
                              </m:r>
                            </m:sub>
                          </m:sSub>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6</m:t>
                              </m:r>
                            </m:sub>
                          </m:sSub>
                        </m:e>
                      </m:acc>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1C78E709-5155-4AB5-A589-8B3474F50670}"/>
                  </a:ext>
                </a:extLst>
              </p:cNvPr>
              <p:cNvSpPr txBox="1">
                <a:spLocks noRot="1" noChangeAspect="1" noMove="1" noResize="1" noEditPoints="1" noAdjustHandles="1" noChangeArrowheads="1" noChangeShapeType="1" noTextEdit="1"/>
              </p:cNvSpPr>
              <p:nvPr/>
            </p:nvSpPr>
            <p:spPr>
              <a:xfrm>
                <a:off x="779818" y="1193911"/>
                <a:ext cx="6358919" cy="414024"/>
              </a:xfrm>
              <a:prstGeom prst="rect">
                <a:avLst/>
              </a:prstGeom>
              <a:blipFill>
                <a:blip r:embed="rId2"/>
                <a:stretch>
                  <a:fillRect b="-73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194D1CB-C922-4043-8625-58C1303B0091}"/>
                  </a:ext>
                </a:extLst>
              </p:cNvPr>
              <p:cNvSpPr txBox="1"/>
              <p:nvPr/>
            </p:nvSpPr>
            <p:spPr>
              <a:xfrm>
                <a:off x="2720913" y="2052163"/>
                <a:ext cx="6358919" cy="38215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𝑚</m:t>
                          </m:r>
                          <m:r>
                            <a:rPr lang="en-US" i="1">
                              <a:latin typeface="Cambria Math" panose="02040503050406030204" pitchFamily="18" charset="0"/>
                            </a:rPr>
                            <m:t>17</m:t>
                          </m:r>
                        </m:sub>
                      </m:sSub>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𝑙𝑜𝑛</m:t>
                              </m:r>
                            </m:sub>
                          </m:sSub>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14</m:t>
                              </m:r>
                            </m:sub>
                          </m:sSub>
                        </m:e>
                      </m:d>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13</m:t>
                              </m:r>
                            </m:sub>
                          </m:sSub>
                        </m:e>
                      </m:d>
                    </m:oMath>
                  </m:oMathPara>
                </a14:m>
                <a:endParaRPr lang="en-US" dirty="0"/>
              </a:p>
            </p:txBody>
          </p:sp>
        </mc:Choice>
        <mc:Fallback xmlns="">
          <p:sp>
            <p:nvSpPr>
              <p:cNvPr id="6" name="TextBox 5">
                <a:extLst>
                  <a:ext uri="{FF2B5EF4-FFF2-40B4-BE49-F238E27FC236}">
                    <a16:creationId xmlns:a16="http://schemas.microsoft.com/office/drawing/2014/main" id="{C194D1CB-C922-4043-8625-58C1303B0091}"/>
                  </a:ext>
                </a:extLst>
              </p:cNvPr>
              <p:cNvSpPr txBox="1">
                <a:spLocks noRot="1" noChangeAspect="1" noMove="1" noResize="1" noEditPoints="1" noAdjustHandles="1" noChangeArrowheads="1" noChangeShapeType="1" noTextEdit="1"/>
              </p:cNvSpPr>
              <p:nvPr/>
            </p:nvSpPr>
            <p:spPr>
              <a:xfrm>
                <a:off x="2720913" y="2052163"/>
                <a:ext cx="6358919" cy="382156"/>
              </a:xfrm>
              <a:prstGeom prst="rect">
                <a:avLst/>
              </a:prstGeom>
              <a:blipFill>
                <a:blip r:embed="rId3"/>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5720516-5EFE-48FD-AEE5-3587D3BD26CE}"/>
                  </a:ext>
                </a:extLst>
              </p:cNvPr>
              <p:cNvSpPr txBox="1"/>
              <p:nvPr/>
            </p:nvSpPr>
            <p:spPr>
              <a:xfrm>
                <a:off x="2720913" y="2469258"/>
                <a:ext cx="6358919" cy="41133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𝑚</m:t>
                          </m:r>
                          <m:r>
                            <a:rPr lang="en-US" i="1">
                              <a:latin typeface="Cambria Math" panose="02040503050406030204" pitchFamily="18" charset="0"/>
                            </a:rPr>
                            <m:t>17</m:t>
                          </m:r>
                        </m:sub>
                      </m:sSub>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𝑙𝑜𝑓𝑓</m:t>
                              </m:r>
                            </m:sub>
                          </m:sSub>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15</m:t>
                              </m:r>
                            </m:sub>
                          </m:sSub>
                        </m:e>
                      </m:d>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13</m:t>
                              </m:r>
                            </m:sub>
                          </m:sSub>
                        </m:e>
                      </m:d>
                    </m:oMath>
                  </m:oMathPara>
                </a14:m>
                <a:endParaRPr lang="en-US" dirty="0"/>
              </a:p>
            </p:txBody>
          </p:sp>
        </mc:Choice>
        <mc:Fallback xmlns="">
          <p:sp>
            <p:nvSpPr>
              <p:cNvPr id="7" name="TextBox 6">
                <a:extLst>
                  <a:ext uri="{FF2B5EF4-FFF2-40B4-BE49-F238E27FC236}">
                    <a16:creationId xmlns:a16="http://schemas.microsoft.com/office/drawing/2014/main" id="{05720516-5EFE-48FD-AEE5-3587D3BD26CE}"/>
                  </a:ext>
                </a:extLst>
              </p:cNvPr>
              <p:cNvSpPr txBox="1">
                <a:spLocks noRot="1" noChangeAspect="1" noMove="1" noResize="1" noEditPoints="1" noAdjustHandles="1" noChangeArrowheads="1" noChangeShapeType="1" noTextEdit="1"/>
              </p:cNvSpPr>
              <p:nvPr/>
            </p:nvSpPr>
            <p:spPr>
              <a:xfrm>
                <a:off x="2720913" y="2469258"/>
                <a:ext cx="6358919" cy="411331"/>
              </a:xfrm>
              <a:prstGeom prst="rect">
                <a:avLst/>
              </a:prstGeom>
              <a:blipFill>
                <a:blip r:embed="rId4"/>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A4DACCA-5AF2-4ED7-B207-31354D68DCC0}"/>
                  </a:ext>
                </a:extLst>
              </p:cNvPr>
              <p:cNvSpPr txBox="1"/>
              <p:nvPr/>
            </p:nvSpPr>
            <p:spPr>
              <a:xfrm>
                <a:off x="2720913" y="2867494"/>
                <a:ext cx="6358919" cy="41133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𝑚</m:t>
                          </m:r>
                          <m:r>
                            <a:rPr lang="en-US" i="1">
                              <a:latin typeface="Cambria Math" panose="02040503050406030204" pitchFamily="18" charset="0"/>
                            </a:rPr>
                            <m:t>17</m:t>
                          </m:r>
                        </m:sub>
                      </m:sSub>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𝑙𝑜𝑓𝑓</m:t>
                              </m:r>
                            </m:sub>
                          </m:sSub>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15</m:t>
                              </m:r>
                            </m:sub>
                          </m:sSub>
                        </m:e>
                      </m:d>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13</m:t>
                              </m:r>
                            </m:sub>
                          </m:sSub>
                        </m:e>
                      </m:d>
                    </m:oMath>
                  </m:oMathPara>
                </a14:m>
                <a:endParaRPr lang="en-US" dirty="0"/>
              </a:p>
            </p:txBody>
          </p:sp>
        </mc:Choice>
        <mc:Fallback xmlns="">
          <p:sp>
            <p:nvSpPr>
              <p:cNvPr id="8" name="TextBox 7">
                <a:extLst>
                  <a:ext uri="{FF2B5EF4-FFF2-40B4-BE49-F238E27FC236}">
                    <a16:creationId xmlns:a16="http://schemas.microsoft.com/office/drawing/2014/main" id="{EA4DACCA-5AF2-4ED7-B207-31354D68DCC0}"/>
                  </a:ext>
                </a:extLst>
              </p:cNvPr>
              <p:cNvSpPr txBox="1">
                <a:spLocks noRot="1" noChangeAspect="1" noMove="1" noResize="1" noEditPoints="1" noAdjustHandles="1" noChangeArrowheads="1" noChangeShapeType="1" noTextEdit="1"/>
              </p:cNvSpPr>
              <p:nvPr/>
            </p:nvSpPr>
            <p:spPr>
              <a:xfrm>
                <a:off x="2720913" y="2867494"/>
                <a:ext cx="6358919" cy="411331"/>
              </a:xfrm>
              <a:prstGeom prst="rect">
                <a:avLst/>
              </a:prstGeom>
              <a:blipFill>
                <a:blip r:embed="rId5"/>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D2359C6-C163-472E-9749-71993C72EDE9}"/>
                  </a:ext>
                </a:extLst>
              </p:cNvPr>
              <p:cNvSpPr txBox="1"/>
              <p:nvPr/>
            </p:nvSpPr>
            <p:spPr>
              <a:xfrm>
                <a:off x="2720913" y="3279385"/>
                <a:ext cx="6358919" cy="38215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𝑚</m:t>
                          </m:r>
                          <m:r>
                            <a:rPr lang="en-US" i="1">
                              <a:latin typeface="Cambria Math" panose="02040503050406030204" pitchFamily="18" charset="0"/>
                            </a:rPr>
                            <m:t>17</m:t>
                          </m:r>
                        </m:sub>
                      </m:sSub>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𝑙𝑜𝑛</m:t>
                              </m:r>
                            </m:sub>
                          </m:sSub>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14</m:t>
                              </m:r>
                            </m:sub>
                          </m:sSub>
                        </m:e>
                      </m:d>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13</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𝑙𝑠𝑡</m:t>
                          </m:r>
                        </m:sub>
                      </m:sSub>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7</m:t>
                          </m:r>
                        </m:sub>
                      </m:sSub>
                      <m:r>
                        <a:rPr lang="en-US" i="1">
                          <a:latin typeface="Cambria Math" panose="02040503050406030204" pitchFamily="18" charset="0"/>
                        </a:rPr>
                        <m:t>𝑓</m:t>
                      </m:r>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8</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6</m:t>
                              </m:r>
                            </m:sub>
                          </m:sSub>
                        </m:e>
                      </m:acc>
                      <m:r>
                        <a:rPr lang="en-US" i="1">
                          <a:latin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8D2359C6-C163-472E-9749-71993C72EDE9}"/>
                  </a:ext>
                </a:extLst>
              </p:cNvPr>
              <p:cNvSpPr txBox="1">
                <a:spLocks noRot="1" noChangeAspect="1" noMove="1" noResize="1" noEditPoints="1" noAdjustHandles="1" noChangeArrowheads="1" noChangeShapeType="1" noTextEdit="1"/>
              </p:cNvSpPr>
              <p:nvPr/>
            </p:nvSpPr>
            <p:spPr>
              <a:xfrm>
                <a:off x="2720913" y="3279385"/>
                <a:ext cx="6358919" cy="382156"/>
              </a:xfrm>
              <a:prstGeom prst="rect">
                <a:avLst/>
              </a:prstGeom>
              <a:blipFill>
                <a:blip r:embed="rId6"/>
                <a:stretch>
                  <a:fillRect b="-126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DFB6FB1-FB8C-4CE9-9732-D5F64720E1F2}"/>
                  </a:ext>
                </a:extLst>
              </p:cNvPr>
              <p:cNvSpPr txBox="1"/>
              <p:nvPr/>
            </p:nvSpPr>
            <p:spPr>
              <a:xfrm>
                <a:off x="2720913" y="3624289"/>
                <a:ext cx="6358919" cy="38215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𝑚</m:t>
                          </m:r>
                          <m:r>
                            <a:rPr lang="en-US" i="1">
                              <a:latin typeface="Cambria Math" panose="02040503050406030204" pitchFamily="18" charset="0"/>
                            </a:rPr>
                            <m:t>17</m:t>
                          </m:r>
                        </m:sub>
                      </m:sSub>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𝑙𝑜𝑛</m:t>
                              </m:r>
                            </m:sub>
                          </m:sSub>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14</m:t>
                              </m:r>
                            </m:sub>
                          </m:sSub>
                        </m:e>
                      </m:d>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13</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𝑙𝑠𝑡</m:t>
                          </m:r>
                        </m:sub>
                      </m:sSub>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7</m:t>
                          </m:r>
                        </m:sub>
                      </m:sSub>
                      <m:r>
                        <a:rPr lang="en-US" i="1">
                          <a:latin typeface="Cambria Math" panose="02040503050406030204" pitchFamily="18" charset="0"/>
                        </a:rPr>
                        <m:t>𝑓</m:t>
                      </m:r>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8</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6</m:t>
                              </m:r>
                            </m:sub>
                          </m:sSub>
                        </m:e>
                      </m:acc>
                      <m:r>
                        <a:rPr lang="en-US" i="1">
                          <a:latin typeface="Cambria Math" panose="02040503050406030204" pitchFamily="18" charset="0"/>
                        </a:rPr>
                        <m:t>)</m:t>
                      </m:r>
                    </m:oMath>
                  </m:oMathPara>
                </a14:m>
                <a:endParaRPr lang="en-US" dirty="0"/>
              </a:p>
            </p:txBody>
          </p:sp>
        </mc:Choice>
        <mc:Fallback xmlns="">
          <p:sp>
            <p:nvSpPr>
              <p:cNvPr id="10" name="TextBox 9">
                <a:extLst>
                  <a:ext uri="{FF2B5EF4-FFF2-40B4-BE49-F238E27FC236}">
                    <a16:creationId xmlns:a16="http://schemas.microsoft.com/office/drawing/2014/main" id="{3DFB6FB1-FB8C-4CE9-9732-D5F64720E1F2}"/>
                  </a:ext>
                </a:extLst>
              </p:cNvPr>
              <p:cNvSpPr txBox="1">
                <a:spLocks noRot="1" noChangeAspect="1" noMove="1" noResize="1" noEditPoints="1" noAdjustHandles="1" noChangeArrowheads="1" noChangeShapeType="1" noTextEdit="1"/>
              </p:cNvSpPr>
              <p:nvPr/>
            </p:nvSpPr>
            <p:spPr>
              <a:xfrm>
                <a:off x="2720913" y="3624289"/>
                <a:ext cx="6358919" cy="382156"/>
              </a:xfrm>
              <a:prstGeom prst="rect">
                <a:avLst/>
              </a:prstGeom>
              <a:blipFill>
                <a:blip r:embed="rId7"/>
                <a:stretch>
                  <a:fillRect b="-145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6A8CACD-06E0-453F-B3A0-4A9B5D2175E6}"/>
                  </a:ext>
                </a:extLst>
              </p:cNvPr>
              <p:cNvSpPr txBox="1"/>
              <p:nvPr/>
            </p:nvSpPr>
            <p:spPr>
              <a:xfrm>
                <a:off x="2720913" y="3969194"/>
                <a:ext cx="6358919" cy="38215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𝑚</m:t>
                          </m:r>
                          <m:r>
                            <a:rPr lang="en-US" i="1">
                              <a:latin typeface="Cambria Math" panose="02040503050406030204" pitchFamily="18" charset="0"/>
                            </a:rPr>
                            <m:t>17</m:t>
                          </m:r>
                        </m:sub>
                      </m:sSub>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𝑙𝑜𝑛</m:t>
                              </m:r>
                            </m:sub>
                          </m:sSub>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14</m:t>
                              </m:r>
                            </m:sub>
                          </m:sSub>
                        </m:e>
                      </m:d>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13</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𝑙𝑠𝑡</m:t>
                          </m:r>
                        </m:sub>
                      </m:sSub>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7</m:t>
                          </m:r>
                        </m:sub>
                      </m:sSub>
                      <m:r>
                        <a:rPr lang="en-US" i="1">
                          <a:latin typeface="Cambria Math" panose="02040503050406030204" pitchFamily="18" charset="0"/>
                        </a:rPr>
                        <m:t>𝑓</m:t>
                      </m:r>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8</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6</m:t>
                              </m:r>
                            </m:sub>
                          </m:sSub>
                        </m:e>
                      </m:acc>
                      <m:r>
                        <a:rPr lang="en-US" i="1">
                          <a:latin typeface="Cambria Math" panose="02040503050406030204" pitchFamily="18" charset="0"/>
                        </a:rPr>
                        <m:t>)</m:t>
                      </m:r>
                    </m:oMath>
                  </m:oMathPara>
                </a14:m>
                <a:endParaRPr lang="en-US" dirty="0"/>
              </a:p>
            </p:txBody>
          </p:sp>
        </mc:Choice>
        <mc:Fallback xmlns="">
          <p:sp>
            <p:nvSpPr>
              <p:cNvPr id="11" name="TextBox 10">
                <a:extLst>
                  <a:ext uri="{FF2B5EF4-FFF2-40B4-BE49-F238E27FC236}">
                    <a16:creationId xmlns:a16="http://schemas.microsoft.com/office/drawing/2014/main" id="{16A8CACD-06E0-453F-B3A0-4A9B5D2175E6}"/>
                  </a:ext>
                </a:extLst>
              </p:cNvPr>
              <p:cNvSpPr txBox="1">
                <a:spLocks noRot="1" noChangeAspect="1" noMove="1" noResize="1" noEditPoints="1" noAdjustHandles="1" noChangeArrowheads="1" noChangeShapeType="1" noTextEdit="1"/>
              </p:cNvSpPr>
              <p:nvPr/>
            </p:nvSpPr>
            <p:spPr>
              <a:xfrm>
                <a:off x="2720913" y="3969194"/>
                <a:ext cx="6358919" cy="382156"/>
              </a:xfrm>
              <a:prstGeom prst="rect">
                <a:avLst/>
              </a:prstGeom>
              <a:blipFill>
                <a:blip r:embed="rId8"/>
                <a:stretch>
                  <a:fillRect b="-14286"/>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7324282C-9A1C-4DDA-86A9-04C50F6A4D42}"/>
              </a:ext>
            </a:extLst>
          </p:cNvPr>
          <p:cNvSpPr txBox="1"/>
          <p:nvPr/>
        </p:nvSpPr>
        <p:spPr>
          <a:xfrm>
            <a:off x="1708484" y="2064987"/>
            <a:ext cx="1012429" cy="369332"/>
          </a:xfrm>
          <a:prstGeom prst="rect">
            <a:avLst/>
          </a:prstGeom>
          <a:noFill/>
        </p:spPr>
        <p:txBody>
          <a:bodyPr wrap="square" rtlCol="0">
            <a:spAutoFit/>
          </a:bodyPr>
          <a:lstStyle/>
          <a:p>
            <a:r>
              <a:rPr lang="en-US" dirty="0">
                <a:solidFill>
                  <a:srgbClr val="0070C0"/>
                </a:solidFill>
              </a:rPr>
              <a:t>Stage 1</a:t>
            </a:r>
          </a:p>
        </p:txBody>
      </p:sp>
      <p:sp>
        <p:nvSpPr>
          <p:cNvPr id="13" name="TextBox 12">
            <a:extLst>
              <a:ext uri="{FF2B5EF4-FFF2-40B4-BE49-F238E27FC236}">
                <a16:creationId xmlns:a16="http://schemas.microsoft.com/office/drawing/2014/main" id="{0E0CC891-8D32-42DF-BA1E-3A0FA813601F}"/>
              </a:ext>
            </a:extLst>
          </p:cNvPr>
          <p:cNvSpPr txBox="1"/>
          <p:nvPr/>
        </p:nvSpPr>
        <p:spPr>
          <a:xfrm>
            <a:off x="1708484" y="2494266"/>
            <a:ext cx="1012429" cy="369332"/>
          </a:xfrm>
          <a:prstGeom prst="rect">
            <a:avLst/>
          </a:prstGeom>
          <a:noFill/>
        </p:spPr>
        <p:txBody>
          <a:bodyPr wrap="square" rtlCol="0">
            <a:spAutoFit/>
          </a:bodyPr>
          <a:lstStyle/>
          <a:p>
            <a:r>
              <a:rPr lang="en-US" dirty="0">
                <a:solidFill>
                  <a:srgbClr val="FF0000"/>
                </a:solidFill>
              </a:rPr>
              <a:t>Stage 2</a:t>
            </a:r>
          </a:p>
        </p:txBody>
      </p:sp>
      <p:sp>
        <p:nvSpPr>
          <p:cNvPr id="14" name="TextBox 13">
            <a:extLst>
              <a:ext uri="{FF2B5EF4-FFF2-40B4-BE49-F238E27FC236}">
                <a16:creationId xmlns:a16="http://schemas.microsoft.com/office/drawing/2014/main" id="{E05F1766-1FC2-4454-A65E-39D4C18D514F}"/>
              </a:ext>
            </a:extLst>
          </p:cNvPr>
          <p:cNvSpPr txBox="1"/>
          <p:nvPr/>
        </p:nvSpPr>
        <p:spPr>
          <a:xfrm>
            <a:off x="1708484" y="2912401"/>
            <a:ext cx="1012429" cy="369332"/>
          </a:xfrm>
          <a:prstGeom prst="rect">
            <a:avLst/>
          </a:prstGeom>
          <a:noFill/>
        </p:spPr>
        <p:txBody>
          <a:bodyPr wrap="square" rtlCol="0">
            <a:spAutoFit/>
          </a:bodyPr>
          <a:lstStyle/>
          <a:p>
            <a:r>
              <a:rPr lang="en-US" dirty="0">
                <a:solidFill>
                  <a:srgbClr val="FF0000"/>
                </a:solidFill>
              </a:rPr>
              <a:t>Stage 3</a:t>
            </a:r>
          </a:p>
        </p:txBody>
      </p:sp>
      <p:sp>
        <p:nvSpPr>
          <p:cNvPr id="15" name="TextBox 14">
            <a:extLst>
              <a:ext uri="{FF2B5EF4-FFF2-40B4-BE49-F238E27FC236}">
                <a16:creationId xmlns:a16="http://schemas.microsoft.com/office/drawing/2014/main" id="{D1BCB830-EE2F-4571-8B26-3C125E92CF43}"/>
              </a:ext>
            </a:extLst>
          </p:cNvPr>
          <p:cNvSpPr txBox="1"/>
          <p:nvPr/>
        </p:nvSpPr>
        <p:spPr>
          <a:xfrm>
            <a:off x="1708484" y="3314189"/>
            <a:ext cx="1012429" cy="369332"/>
          </a:xfrm>
          <a:prstGeom prst="rect">
            <a:avLst/>
          </a:prstGeom>
          <a:noFill/>
        </p:spPr>
        <p:txBody>
          <a:bodyPr wrap="square" rtlCol="0">
            <a:spAutoFit/>
          </a:bodyPr>
          <a:lstStyle/>
          <a:p>
            <a:r>
              <a:rPr lang="en-US" dirty="0">
                <a:solidFill>
                  <a:srgbClr val="0070C0"/>
                </a:solidFill>
              </a:rPr>
              <a:t>Stage 4</a:t>
            </a:r>
          </a:p>
        </p:txBody>
      </p:sp>
      <p:sp>
        <p:nvSpPr>
          <p:cNvPr id="16" name="TextBox 15">
            <a:extLst>
              <a:ext uri="{FF2B5EF4-FFF2-40B4-BE49-F238E27FC236}">
                <a16:creationId xmlns:a16="http://schemas.microsoft.com/office/drawing/2014/main" id="{A3D72D43-84AB-4792-BFA5-BC3E690001C1}"/>
              </a:ext>
            </a:extLst>
          </p:cNvPr>
          <p:cNvSpPr txBox="1"/>
          <p:nvPr/>
        </p:nvSpPr>
        <p:spPr>
          <a:xfrm>
            <a:off x="1708484" y="3658360"/>
            <a:ext cx="1012429" cy="369332"/>
          </a:xfrm>
          <a:prstGeom prst="rect">
            <a:avLst/>
          </a:prstGeom>
          <a:noFill/>
        </p:spPr>
        <p:txBody>
          <a:bodyPr wrap="square" rtlCol="0">
            <a:spAutoFit/>
          </a:bodyPr>
          <a:lstStyle/>
          <a:p>
            <a:r>
              <a:rPr lang="en-US" dirty="0">
                <a:solidFill>
                  <a:srgbClr val="0070C0"/>
                </a:solidFill>
              </a:rPr>
              <a:t>Stage 5</a:t>
            </a:r>
          </a:p>
        </p:txBody>
      </p:sp>
      <p:sp>
        <p:nvSpPr>
          <p:cNvPr id="17" name="TextBox 16">
            <a:extLst>
              <a:ext uri="{FF2B5EF4-FFF2-40B4-BE49-F238E27FC236}">
                <a16:creationId xmlns:a16="http://schemas.microsoft.com/office/drawing/2014/main" id="{84BF15E3-AD53-429D-ADFA-9DA71FA25A15}"/>
              </a:ext>
            </a:extLst>
          </p:cNvPr>
          <p:cNvSpPr txBox="1"/>
          <p:nvPr/>
        </p:nvSpPr>
        <p:spPr>
          <a:xfrm>
            <a:off x="1708484" y="4030144"/>
            <a:ext cx="1012429" cy="369332"/>
          </a:xfrm>
          <a:prstGeom prst="rect">
            <a:avLst/>
          </a:prstGeom>
          <a:noFill/>
        </p:spPr>
        <p:txBody>
          <a:bodyPr wrap="square" rtlCol="0">
            <a:spAutoFit/>
          </a:bodyPr>
          <a:lstStyle/>
          <a:p>
            <a:r>
              <a:rPr lang="en-US" dirty="0">
                <a:solidFill>
                  <a:srgbClr val="0070C0"/>
                </a:solidFill>
              </a:rPr>
              <a:t>Stage 6</a:t>
            </a:r>
          </a:p>
        </p:txBody>
      </p:sp>
      <p:sp>
        <p:nvSpPr>
          <p:cNvPr id="31" name="TextBox 30">
            <a:extLst>
              <a:ext uri="{FF2B5EF4-FFF2-40B4-BE49-F238E27FC236}">
                <a16:creationId xmlns:a16="http://schemas.microsoft.com/office/drawing/2014/main" id="{EC2E86B0-8798-4072-8D63-2C20BF60F0F3}"/>
              </a:ext>
            </a:extLst>
          </p:cNvPr>
          <p:cNvSpPr txBox="1"/>
          <p:nvPr/>
        </p:nvSpPr>
        <p:spPr>
          <a:xfrm>
            <a:off x="2767263" y="1663808"/>
            <a:ext cx="2438400" cy="369332"/>
          </a:xfrm>
          <a:prstGeom prst="rect">
            <a:avLst/>
          </a:prstGeom>
          <a:noFill/>
        </p:spPr>
        <p:txBody>
          <a:bodyPr wrap="square" rtlCol="0">
            <a:spAutoFit/>
          </a:bodyPr>
          <a:lstStyle/>
          <a:p>
            <a:r>
              <a:rPr lang="en-US" dirty="0"/>
              <a:t>Normal</a:t>
            </a:r>
          </a:p>
        </p:txBody>
      </p:sp>
      <p:sp>
        <p:nvSpPr>
          <p:cNvPr id="32" name="TextBox 31">
            <a:extLst>
              <a:ext uri="{FF2B5EF4-FFF2-40B4-BE49-F238E27FC236}">
                <a16:creationId xmlns:a16="http://schemas.microsoft.com/office/drawing/2014/main" id="{5E5050E5-3E63-4C5B-8E1D-100E0AD1FCA0}"/>
              </a:ext>
            </a:extLst>
          </p:cNvPr>
          <p:cNvSpPr txBox="1"/>
          <p:nvPr/>
        </p:nvSpPr>
        <p:spPr>
          <a:xfrm>
            <a:off x="473242" y="2729302"/>
            <a:ext cx="1628274" cy="369332"/>
          </a:xfrm>
          <a:prstGeom prst="rect">
            <a:avLst/>
          </a:prstGeom>
          <a:noFill/>
        </p:spPr>
        <p:txBody>
          <a:bodyPr wrap="square" rtlCol="0">
            <a:spAutoFit/>
          </a:bodyPr>
          <a:lstStyle/>
          <a:p>
            <a:r>
              <a:rPr lang="en-US" dirty="0">
                <a:solidFill>
                  <a:srgbClr val="FF0000"/>
                </a:solidFill>
              </a:rPr>
              <a:t>Stance</a:t>
            </a:r>
          </a:p>
        </p:txBody>
      </p:sp>
      <p:sp>
        <p:nvSpPr>
          <p:cNvPr id="33" name="TextBox 32">
            <a:extLst>
              <a:ext uri="{FF2B5EF4-FFF2-40B4-BE49-F238E27FC236}">
                <a16:creationId xmlns:a16="http://schemas.microsoft.com/office/drawing/2014/main" id="{BE8F2445-D954-4C7C-BA1A-CE721B78B72C}"/>
              </a:ext>
            </a:extLst>
          </p:cNvPr>
          <p:cNvSpPr txBox="1"/>
          <p:nvPr/>
        </p:nvSpPr>
        <p:spPr>
          <a:xfrm>
            <a:off x="473242" y="3800448"/>
            <a:ext cx="1443790" cy="369332"/>
          </a:xfrm>
          <a:prstGeom prst="rect">
            <a:avLst/>
          </a:prstGeom>
          <a:noFill/>
        </p:spPr>
        <p:txBody>
          <a:bodyPr wrap="square" rtlCol="0">
            <a:spAutoFit/>
          </a:bodyPr>
          <a:lstStyle/>
          <a:p>
            <a:r>
              <a:rPr lang="en-US" dirty="0">
                <a:solidFill>
                  <a:srgbClr val="0070C0"/>
                </a:solidFill>
              </a:rPr>
              <a:t>Swing</a:t>
            </a:r>
          </a:p>
        </p:txBody>
      </p:sp>
      <p:sp>
        <p:nvSpPr>
          <p:cNvPr id="19" name="TextBox 18">
            <a:extLst>
              <a:ext uri="{FF2B5EF4-FFF2-40B4-BE49-F238E27FC236}">
                <a16:creationId xmlns:a16="http://schemas.microsoft.com/office/drawing/2014/main" id="{33D55011-FFFC-49E3-983B-A99A87298C8A}"/>
              </a:ext>
            </a:extLst>
          </p:cNvPr>
          <p:cNvSpPr txBox="1"/>
          <p:nvPr/>
        </p:nvSpPr>
        <p:spPr>
          <a:xfrm>
            <a:off x="788757" y="316673"/>
            <a:ext cx="7224458" cy="369332"/>
          </a:xfrm>
          <a:prstGeom prst="rect">
            <a:avLst/>
          </a:prstGeom>
          <a:noFill/>
        </p:spPr>
        <p:txBody>
          <a:bodyPr wrap="square" rtlCol="0">
            <a:spAutoFit/>
          </a:bodyPr>
          <a:lstStyle/>
          <a:p>
            <a:r>
              <a:rPr lang="en-US" altLang="zh-CN" b="1" dirty="0"/>
              <a:t>Tm(17)</a:t>
            </a:r>
            <a:endParaRPr lang="en-US" b="1" dirty="0"/>
          </a:p>
        </p:txBody>
      </p:sp>
      <p:sp>
        <p:nvSpPr>
          <p:cNvPr id="2" name="TextBox 1">
            <a:extLst>
              <a:ext uri="{FF2B5EF4-FFF2-40B4-BE49-F238E27FC236}">
                <a16:creationId xmlns:a16="http://schemas.microsoft.com/office/drawing/2014/main" id="{53B78F2C-3C22-4CEE-8161-96230748A8D8}"/>
              </a:ext>
            </a:extLst>
          </p:cNvPr>
          <p:cNvSpPr txBox="1"/>
          <p:nvPr/>
        </p:nvSpPr>
        <p:spPr>
          <a:xfrm>
            <a:off x="774797" y="767816"/>
            <a:ext cx="6294139" cy="369332"/>
          </a:xfrm>
          <a:prstGeom prst="rect">
            <a:avLst/>
          </a:prstGeom>
          <a:noFill/>
        </p:spPr>
        <p:txBody>
          <a:bodyPr wrap="square" rtlCol="0">
            <a:spAutoFit/>
          </a:bodyPr>
          <a:lstStyle/>
          <a:p>
            <a:r>
              <a:rPr lang="en-US" dirty="0"/>
              <a:t>The formation of Tm(17) is shown as below</a:t>
            </a:r>
          </a:p>
        </p:txBody>
      </p:sp>
      <p:sp>
        <p:nvSpPr>
          <p:cNvPr id="21" name="TextBox 20">
            <a:extLst>
              <a:ext uri="{FF2B5EF4-FFF2-40B4-BE49-F238E27FC236}">
                <a16:creationId xmlns:a16="http://schemas.microsoft.com/office/drawing/2014/main" id="{DD2623C2-7509-4200-A876-E9CAB9C6C664}"/>
              </a:ext>
            </a:extLst>
          </p:cNvPr>
          <p:cNvSpPr txBox="1"/>
          <p:nvPr/>
        </p:nvSpPr>
        <p:spPr>
          <a:xfrm>
            <a:off x="774797" y="4683682"/>
            <a:ext cx="7992275" cy="923330"/>
          </a:xfrm>
          <a:prstGeom prst="rect">
            <a:avLst/>
          </a:prstGeom>
          <a:noFill/>
        </p:spPr>
        <p:txBody>
          <a:bodyPr wrap="square" rtlCol="0">
            <a:spAutoFit/>
          </a:bodyPr>
          <a:lstStyle/>
          <a:p>
            <a:r>
              <a:rPr lang="en-US" dirty="0"/>
              <a:t>Ideally, from sensors, we can acquire the information of current positions and velocities of each joint. However, it not easy to know the value of neural signals sent to the muscles. Thus, we need to estimate the value u(13) to calculate Tm(17)</a:t>
            </a:r>
          </a:p>
        </p:txBody>
      </p:sp>
    </p:spTree>
    <p:extLst>
      <p:ext uri="{BB962C8B-B14F-4D97-AF65-F5344CB8AC3E}">
        <p14:creationId xmlns:p14="http://schemas.microsoft.com/office/powerpoint/2010/main" val="3674385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323532C-3DB7-4E14-9E5E-841BDB390D4D}"/>
                  </a:ext>
                </a:extLst>
              </p:cNvPr>
              <p:cNvSpPr txBox="1"/>
              <p:nvPr/>
            </p:nvSpPr>
            <p:spPr>
              <a:xfrm>
                <a:off x="788757" y="316673"/>
                <a:ext cx="7224458" cy="385427"/>
              </a:xfrm>
              <a:prstGeom prst="rect">
                <a:avLst/>
              </a:prstGeom>
              <a:noFill/>
            </p:spPr>
            <p:txBody>
              <a:bodyPr wrap="square" rtlCol="0">
                <a:spAutoFit/>
              </a:bodyPr>
              <a:lstStyle/>
              <a:p>
                <a:r>
                  <a:rPr lang="en-US" altLang="zh-CN" b="1" dirty="0"/>
                  <a:t>Estimate u(13) from current states (</a:t>
                </a:r>
                <a14:m>
                  <m:oMath xmlns:m="http://schemas.openxmlformats.org/officeDocument/2006/math">
                    <m:r>
                      <a:rPr lang="en-US" altLang="zh-CN" b="1" i="1" smtClean="0">
                        <a:latin typeface="Cambria Math" panose="02040503050406030204" pitchFamily="18" charset="0"/>
                      </a:rPr>
                      <m:t>𝒙</m:t>
                    </m:r>
                    <m:r>
                      <a:rPr lang="en-US" altLang="zh-CN" b="1" i="1" smtClean="0">
                        <a:latin typeface="Cambria Math" panose="02040503050406030204" pitchFamily="18" charset="0"/>
                      </a:rPr>
                      <m:t>,</m:t>
                    </m:r>
                    <m:acc>
                      <m:accPr>
                        <m:chr m:val="̇"/>
                        <m:ctrlPr>
                          <a:rPr lang="en-US" altLang="zh-CN" b="1" i="1" smtClean="0">
                            <a:latin typeface="Cambria Math" panose="02040503050406030204" pitchFamily="18" charset="0"/>
                          </a:rPr>
                        </m:ctrlPr>
                      </m:accPr>
                      <m:e>
                        <m:r>
                          <a:rPr lang="en-US" altLang="zh-CN" b="1" i="1" smtClean="0">
                            <a:latin typeface="Cambria Math" panose="02040503050406030204" pitchFamily="18" charset="0"/>
                          </a:rPr>
                          <m:t>𝒙</m:t>
                        </m:r>
                      </m:e>
                    </m:acc>
                    <m:r>
                      <a:rPr lang="en-US" altLang="zh-CN" b="1" i="1" smtClean="0">
                        <a:latin typeface="Cambria Math" panose="02040503050406030204" pitchFamily="18" charset="0"/>
                      </a:rPr>
                      <m:t>,</m:t>
                    </m:r>
                    <m:r>
                      <a:rPr lang="en-US" altLang="zh-CN" b="1" i="1" smtClean="0">
                        <a:latin typeface="Cambria Math" panose="02040503050406030204" pitchFamily="18" charset="0"/>
                      </a:rPr>
                      <m:t>𝒚</m:t>
                    </m:r>
                    <m:r>
                      <a:rPr lang="en-US" altLang="zh-CN" b="1" i="1" smtClean="0">
                        <a:latin typeface="Cambria Math" panose="02040503050406030204" pitchFamily="18" charset="0"/>
                      </a:rPr>
                      <m:t>,</m:t>
                    </m:r>
                    <m:acc>
                      <m:accPr>
                        <m:chr m:val="̇"/>
                        <m:ctrlPr>
                          <a:rPr lang="en-US" altLang="zh-CN" b="1" i="1" smtClean="0">
                            <a:latin typeface="Cambria Math" panose="02040503050406030204" pitchFamily="18" charset="0"/>
                          </a:rPr>
                        </m:ctrlPr>
                      </m:accPr>
                      <m:e>
                        <m:r>
                          <a:rPr lang="en-US" altLang="zh-CN" b="1" i="1" smtClean="0">
                            <a:latin typeface="Cambria Math" panose="02040503050406030204" pitchFamily="18" charset="0"/>
                          </a:rPr>
                          <m:t>𝒚</m:t>
                        </m:r>
                      </m:e>
                    </m:acc>
                    <m:r>
                      <a:rPr lang="en-US" altLang="zh-CN" b="1" i="1" smtClean="0">
                        <a:latin typeface="Cambria Math" panose="02040503050406030204" pitchFamily="18" charset="0"/>
                      </a:rPr>
                      <m:t>,</m:t>
                    </m:r>
                    <m:r>
                      <a:rPr lang="en-US" altLang="zh-CN" b="1" i="1" smtClean="0">
                        <a:latin typeface="Cambria Math" panose="02040503050406030204" pitchFamily="18" charset="0"/>
                      </a:rPr>
                      <m:t>𝜽</m:t>
                    </m:r>
                    <m:r>
                      <a:rPr lang="en-US" altLang="zh-CN" b="1" i="1" smtClean="0">
                        <a:latin typeface="Cambria Math" panose="02040503050406030204" pitchFamily="18" charset="0"/>
                      </a:rPr>
                      <m:t>,</m:t>
                    </m:r>
                    <m:acc>
                      <m:accPr>
                        <m:chr m:val="̇"/>
                        <m:ctrlPr>
                          <a:rPr lang="en-US" altLang="zh-CN" b="1" i="1" smtClean="0">
                            <a:latin typeface="Cambria Math" panose="02040503050406030204" pitchFamily="18" charset="0"/>
                          </a:rPr>
                        </m:ctrlPr>
                      </m:accPr>
                      <m:e>
                        <m:r>
                          <a:rPr lang="en-US" altLang="zh-CN" b="1" i="1" smtClean="0">
                            <a:latin typeface="Cambria Math" panose="02040503050406030204" pitchFamily="18" charset="0"/>
                          </a:rPr>
                          <m:t>𝜽</m:t>
                        </m:r>
                      </m:e>
                    </m:acc>
                  </m:oMath>
                </a14:m>
                <a:r>
                  <a:rPr lang="en-US" altLang="zh-CN" b="1" dirty="0"/>
                  <a:t>)</a:t>
                </a:r>
                <a:endParaRPr lang="en-US" b="1" dirty="0"/>
              </a:p>
            </p:txBody>
          </p:sp>
        </mc:Choice>
        <mc:Fallback xmlns="">
          <p:sp>
            <p:nvSpPr>
              <p:cNvPr id="4" name="TextBox 3">
                <a:extLst>
                  <a:ext uri="{FF2B5EF4-FFF2-40B4-BE49-F238E27FC236}">
                    <a16:creationId xmlns:a16="http://schemas.microsoft.com/office/drawing/2014/main" id="{2323532C-3DB7-4E14-9E5E-841BDB390D4D}"/>
                  </a:ext>
                </a:extLst>
              </p:cNvPr>
              <p:cNvSpPr txBox="1">
                <a:spLocks noRot="1" noChangeAspect="1" noMove="1" noResize="1" noEditPoints="1" noAdjustHandles="1" noChangeArrowheads="1" noChangeShapeType="1" noTextEdit="1"/>
              </p:cNvSpPr>
              <p:nvPr/>
            </p:nvSpPr>
            <p:spPr>
              <a:xfrm>
                <a:off x="788757" y="316673"/>
                <a:ext cx="7224458" cy="385427"/>
              </a:xfrm>
              <a:prstGeom prst="rect">
                <a:avLst/>
              </a:prstGeom>
              <a:blipFill>
                <a:blip r:embed="rId2"/>
                <a:stretch>
                  <a:fillRect l="-675" t="-4762" b="-25397"/>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4B5EE81C-9681-49AC-9B08-E1E230B58BF0}"/>
              </a:ext>
            </a:extLst>
          </p:cNvPr>
          <p:cNvSpPr txBox="1"/>
          <p:nvPr/>
        </p:nvSpPr>
        <p:spPr>
          <a:xfrm>
            <a:off x="788757" y="802718"/>
            <a:ext cx="10149142" cy="923330"/>
          </a:xfrm>
          <a:prstGeom prst="rect">
            <a:avLst/>
          </a:prstGeom>
          <a:noFill/>
        </p:spPr>
        <p:txBody>
          <a:bodyPr wrap="square" rtlCol="0">
            <a:spAutoFit/>
          </a:bodyPr>
          <a:lstStyle/>
          <a:p>
            <a:r>
              <a:rPr lang="en-US" dirty="0"/>
              <a:t>The basic idea of my way to estimate u(13) is that we have known what u(13) of normal gait will be like, based on previous research, we can easily get the curve of u(13) during whole gait (</a:t>
            </a:r>
            <a:r>
              <a:rPr lang="en-US" i="1" dirty="0"/>
              <a:t>Figure 1</a:t>
            </a:r>
            <a:r>
              <a:rPr lang="en-US" dirty="0"/>
              <a:t>)</a:t>
            </a:r>
          </a:p>
          <a:p>
            <a:endParaRPr lang="en-US" dirty="0"/>
          </a:p>
        </p:txBody>
      </p:sp>
      <p:sp>
        <p:nvSpPr>
          <p:cNvPr id="8" name="TextBox 7">
            <a:extLst>
              <a:ext uri="{FF2B5EF4-FFF2-40B4-BE49-F238E27FC236}">
                <a16:creationId xmlns:a16="http://schemas.microsoft.com/office/drawing/2014/main" id="{9E63037C-18EF-47EE-B2DD-F92077BAB33F}"/>
              </a:ext>
            </a:extLst>
          </p:cNvPr>
          <p:cNvSpPr txBox="1"/>
          <p:nvPr/>
        </p:nvSpPr>
        <p:spPr>
          <a:xfrm>
            <a:off x="5276809" y="5038595"/>
            <a:ext cx="1063897" cy="369332"/>
          </a:xfrm>
          <a:prstGeom prst="rect">
            <a:avLst/>
          </a:prstGeom>
          <a:noFill/>
        </p:spPr>
        <p:txBody>
          <a:bodyPr wrap="square" rtlCol="0">
            <a:spAutoFit/>
          </a:bodyPr>
          <a:lstStyle/>
          <a:p>
            <a:r>
              <a:rPr lang="en-US" i="1" dirty="0"/>
              <a:t>Figure 1</a:t>
            </a:r>
          </a:p>
        </p:txBody>
      </p:sp>
      <p:sp>
        <p:nvSpPr>
          <p:cNvPr id="9" name="TextBox 8">
            <a:extLst>
              <a:ext uri="{FF2B5EF4-FFF2-40B4-BE49-F238E27FC236}">
                <a16:creationId xmlns:a16="http://schemas.microsoft.com/office/drawing/2014/main" id="{845E4098-0AC3-4DAF-9935-9BBA47E887C2}"/>
              </a:ext>
            </a:extLst>
          </p:cNvPr>
          <p:cNvSpPr txBox="1"/>
          <p:nvPr/>
        </p:nvSpPr>
        <p:spPr>
          <a:xfrm>
            <a:off x="788757" y="5311108"/>
            <a:ext cx="10149142" cy="646331"/>
          </a:xfrm>
          <a:prstGeom prst="rect">
            <a:avLst/>
          </a:prstGeom>
          <a:noFill/>
        </p:spPr>
        <p:txBody>
          <a:bodyPr wrap="square" rtlCol="0">
            <a:spAutoFit/>
          </a:bodyPr>
          <a:lstStyle/>
          <a:p>
            <a:r>
              <a:rPr lang="en-US" dirty="0"/>
              <a:t>Thus, to estimate u(13), we just need to know what current status of the gait in gait cycle is, then using </a:t>
            </a:r>
            <a:r>
              <a:rPr lang="en-US" i="1" dirty="0"/>
              <a:t>Figure 1 </a:t>
            </a:r>
            <a:r>
              <a:rPr lang="en-US" dirty="0"/>
              <a:t>to map the current status to corresponding u(13)</a:t>
            </a:r>
          </a:p>
        </p:txBody>
      </p:sp>
      <p:sp>
        <p:nvSpPr>
          <p:cNvPr id="16" name="TextBox 15">
            <a:extLst>
              <a:ext uri="{FF2B5EF4-FFF2-40B4-BE49-F238E27FC236}">
                <a16:creationId xmlns:a16="http://schemas.microsoft.com/office/drawing/2014/main" id="{FEA5D78F-53BF-4FB0-9CC5-227AF69AC73B}"/>
              </a:ext>
            </a:extLst>
          </p:cNvPr>
          <p:cNvSpPr txBox="1"/>
          <p:nvPr/>
        </p:nvSpPr>
        <p:spPr>
          <a:xfrm>
            <a:off x="788757" y="6090337"/>
            <a:ext cx="679678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Then the problem becomes how to know the current status of the gait</a:t>
            </a:r>
          </a:p>
        </p:txBody>
      </p:sp>
      <p:pic>
        <p:nvPicPr>
          <p:cNvPr id="2" name="Picture 1">
            <a:extLst>
              <a:ext uri="{FF2B5EF4-FFF2-40B4-BE49-F238E27FC236}">
                <a16:creationId xmlns:a16="http://schemas.microsoft.com/office/drawing/2014/main" id="{556BF8F2-77E7-446B-BFF0-C88729343BEC}"/>
              </a:ext>
            </a:extLst>
          </p:cNvPr>
          <p:cNvPicPr>
            <a:picLocks noChangeAspect="1"/>
          </p:cNvPicPr>
          <p:nvPr/>
        </p:nvPicPr>
        <p:blipFill>
          <a:blip r:embed="rId3"/>
          <a:stretch>
            <a:fillRect/>
          </a:stretch>
        </p:blipFill>
        <p:spPr>
          <a:xfrm>
            <a:off x="3257849" y="1417103"/>
            <a:ext cx="4876800" cy="3657600"/>
          </a:xfrm>
          <a:prstGeom prst="rect">
            <a:avLst/>
          </a:prstGeom>
        </p:spPr>
      </p:pic>
      <p:sp>
        <p:nvSpPr>
          <p:cNvPr id="17" name="TextBox 16">
            <a:extLst>
              <a:ext uri="{FF2B5EF4-FFF2-40B4-BE49-F238E27FC236}">
                <a16:creationId xmlns:a16="http://schemas.microsoft.com/office/drawing/2014/main" id="{E5226270-FFCA-4792-BE6C-CD8F3345AC3E}"/>
              </a:ext>
            </a:extLst>
          </p:cNvPr>
          <p:cNvSpPr txBox="1"/>
          <p:nvPr/>
        </p:nvSpPr>
        <p:spPr>
          <a:xfrm>
            <a:off x="3744274" y="1663226"/>
            <a:ext cx="667909" cy="261610"/>
          </a:xfrm>
          <a:prstGeom prst="rect">
            <a:avLst/>
          </a:prstGeom>
          <a:noFill/>
        </p:spPr>
        <p:txBody>
          <a:bodyPr wrap="square" rtlCol="0">
            <a:spAutoFit/>
          </a:bodyPr>
          <a:lstStyle/>
          <a:p>
            <a:r>
              <a:rPr lang="en-US" sz="1100" dirty="0">
                <a:solidFill>
                  <a:srgbClr val="0070C0"/>
                </a:solidFill>
              </a:rPr>
              <a:t>Stage 1</a:t>
            </a:r>
          </a:p>
        </p:txBody>
      </p:sp>
      <p:sp>
        <p:nvSpPr>
          <p:cNvPr id="20" name="TextBox 19">
            <a:extLst>
              <a:ext uri="{FF2B5EF4-FFF2-40B4-BE49-F238E27FC236}">
                <a16:creationId xmlns:a16="http://schemas.microsoft.com/office/drawing/2014/main" id="{83A09E42-AFA1-4682-AB09-2ECA339934B6}"/>
              </a:ext>
            </a:extLst>
          </p:cNvPr>
          <p:cNvSpPr txBox="1"/>
          <p:nvPr/>
        </p:nvSpPr>
        <p:spPr>
          <a:xfrm>
            <a:off x="4277011" y="1663226"/>
            <a:ext cx="667909" cy="261610"/>
          </a:xfrm>
          <a:prstGeom prst="rect">
            <a:avLst/>
          </a:prstGeom>
          <a:noFill/>
        </p:spPr>
        <p:txBody>
          <a:bodyPr wrap="square" rtlCol="0">
            <a:spAutoFit/>
          </a:bodyPr>
          <a:lstStyle/>
          <a:p>
            <a:r>
              <a:rPr lang="en-US" sz="1100" dirty="0">
                <a:solidFill>
                  <a:schemeClr val="accent2">
                    <a:lumMod val="75000"/>
                  </a:schemeClr>
                </a:solidFill>
              </a:rPr>
              <a:t>Stage 2</a:t>
            </a:r>
          </a:p>
        </p:txBody>
      </p:sp>
      <p:sp>
        <p:nvSpPr>
          <p:cNvPr id="21" name="TextBox 20">
            <a:extLst>
              <a:ext uri="{FF2B5EF4-FFF2-40B4-BE49-F238E27FC236}">
                <a16:creationId xmlns:a16="http://schemas.microsoft.com/office/drawing/2014/main" id="{7473DEBA-5AEB-4A02-BC26-DBDF99398BE2}"/>
              </a:ext>
            </a:extLst>
          </p:cNvPr>
          <p:cNvSpPr txBox="1"/>
          <p:nvPr/>
        </p:nvSpPr>
        <p:spPr>
          <a:xfrm>
            <a:off x="4909413" y="1663226"/>
            <a:ext cx="667909" cy="261610"/>
          </a:xfrm>
          <a:prstGeom prst="rect">
            <a:avLst/>
          </a:prstGeom>
          <a:noFill/>
        </p:spPr>
        <p:txBody>
          <a:bodyPr wrap="square" rtlCol="0">
            <a:spAutoFit/>
          </a:bodyPr>
          <a:lstStyle/>
          <a:p>
            <a:r>
              <a:rPr lang="en-US" sz="1100" dirty="0">
                <a:solidFill>
                  <a:srgbClr val="FFC000"/>
                </a:solidFill>
              </a:rPr>
              <a:t>Stage 3</a:t>
            </a:r>
          </a:p>
        </p:txBody>
      </p:sp>
      <p:sp>
        <p:nvSpPr>
          <p:cNvPr id="22" name="TextBox 21">
            <a:extLst>
              <a:ext uri="{FF2B5EF4-FFF2-40B4-BE49-F238E27FC236}">
                <a16:creationId xmlns:a16="http://schemas.microsoft.com/office/drawing/2014/main" id="{D8D42A8A-AF1A-4759-8DF9-46DB0F3FC4C6}"/>
              </a:ext>
            </a:extLst>
          </p:cNvPr>
          <p:cNvSpPr txBox="1"/>
          <p:nvPr/>
        </p:nvSpPr>
        <p:spPr>
          <a:xfrm>
            <a:off x="5486155" y="1663226"/>
            <a:ext cx="667909" cy="261610"/>
          </a:xfrm>
          <a:prstGeom prst="rect">
            <a:avLst/>
          </a:prstGeom>
          <a:noFill/>
        </p:spPr>
        <p:txBody>
          <a:bodyPr wrap="square" rtlCol="0">
            <a:spAutoFit/>
          </a:bodyPr>
          <a:lstStyle/>
          <a:p>
            <a:r>
              <a:rPr lang="en-US" sz="1100" dirty="0">
                <a:solidFill>
                  <a:srgbClr val="7030A0"/>
                </a:solidFill>
              </a:rPr>
              <a:t>Stage 4</a:t>
            </a:r>
          </a:p>
        </p:txBody>
      </p:sp>
      <p:sp>
        <p:nvSpPr>
          <p:cNvPr id="23" name="TextBox 22">
            <a:extLst>
              <a:ext uri="{FF2B5EF4-FFF2-40B4-BE49-F238E27FC236}">
                <a16:creationId xmlns:a16="http://schemas.microsoft.com/office/drawing/2014/main" id="{9D0B04AC-7FE9-4D98-AFE4-0AFCD57307D6}"/>
              </a:ext>
            </a:extLst>
          </p:cNvPr>
          <p:cNvSpPr txBox="1"/>
          <p:nvPr/>
        </p:nvSpPr>
        <p:spPr>
          <a:xfrm>
            <a:off x="6148603" y="1663226"/>
            <a:ext cx="667909" cy="261610"/>
          </a:xfrm>
          <a:prstGeom prst="rect">
            <a:avLst/>
          </a:prstGeom>
          <a:noFill/>
        </p:spPr>
        <p:txBody>
          <a:bodyPr wrap="square" rtlCol="0">
            <a:spAutoFit/>
          </a:bodyPr>
          <a:lstStyle/>
          <a:p>
            <a:r>
              <a:rPr lang="en-US" sz="1100" dirty="0">
                <a:solidFill>
                  <a:srgbClr val="00B050"/>
                </a:solidFill>
              </a:rPr>
              <a:t>Stage 5</a:t>
            </a:r>
          </a:p>
        </p:txBody>
      </p:sp>
      <p:sp>
        <p:nvSpPr>
          <p:cNvPr id="24" name="TextBox 23">
            <a:extLst>
              <a:ext uri="{FF2B5EF4-FFF2-40B4-BE49-F238E27FC236}">
                <a16:creationId xmlns:a16="http://schemas.microsoft.com/office/drawing/2014/main" id="{F322706C-CC96-4ADE-AD87-7B7569DDA2AA}"/>
              </a:ext>
            </a:extLst>
          </p:cNvPr>
          <p:cNvSpPr txBox="1"/>
          <p:nvPr/>
        </p:nvSpPr>
        <p:spPr>
          <a:xfrm>
            <a:off x="6806800" y="1663226"/>
            <a:ext cx="667909" cy="261610"/>
          </a:xfrm>
          <a:prstGeom prst="rect">
            <a:avLst/>
          </a:prstGeom>
          <a:noFill/>
        </p:spPr>
        <p:txBody>
          <a:bodyPr wrap="square" rtlCol="0">
            <a:spAutoFit/>
          </a:bodyPr>
          <a:lstStyle/>
          <a:p>
            <a:r>
              <a:rPr lang="en-US" sz="1100" dirty="0">
                <a:solidFill>
                  <a:srgbClr val="00B0F0"/>
                </a:solidFill>
              </a:rPr>
              <a:t>Stage 6</a:t>
            </a:r>
          </a:p>
        </p:txBody>
      </p:sp>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2630E127-0BA7-428E-9541-DFE7E4BA5927}"/>
                  </a:ext>
                </a:extLst>
              </p:cNvPr>
              <p:cNvSpPr txBox="1"/>
              <p:nvPr/>
            </p:nvSpPr>
            <p:spPr>
              <a:xfrm>
                <a:off x="2338137" y="2950483"/>
                <a:ext cx="1196733"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b="0" i="1" dirty="0" smtClean="0">
                          <a:latin typeface="Cambria Math" panose="02040503050406030204" pitchFamily="18" charset="0"/>
                        </a:rPr>
                        <m:t>𝑓</m:t>
                      </m:r>
                      <m:r>
                        <a:rPr lang="en-US" b="0" i="1" dirty="0" smtClean="0">
                          <a:latin typeface="Cambria Math" panose="02040503050406030204" pitchFamily="18" charset="0"/>
                        </a:rPr>
                        <m:t>(</m:t>
                      </m:r>
                      <m:r>
                        <a:rPr lang="en-US" b="0" i="1" dirty="0" smtClean="0">
                          <a:latin typeface="Cambria Math" panose="02040503050406030204" pitchFamily="18" charset="0"/>
                        </a:rPr>
                        <m:t>𝑢</m:t>
                      </m:r>
                      <m:r>
                        <a:rPr lang="en-US" b="0" i="1" dirty="0" smtClean="0">
                          <a:latin typeface="Cambria Math" panose="02040503050406030204" pitchFamily="18" charset="0"/>
                        </a:rPr>
                        <m:t>(13))</m:t>
                      </m:r>
                    </m:oMath>
                  </m:oMathPara>
                </a14:m>
                <a:endParaRPr lang="en-US" dirty="0"/>
              </a:p>
            </p:txBody>
          </p:sp>
        </mc:Choice>
        <mc:Fallback>
          <p:sp>
            <p:nvSpPr>
              <p:cNvPr id="25" name="TextBox 24">
                <a:extLst>
                  <a:ext uri="{FF2B5EF4-FFF2-40B4-BE49-F238E27FC236}">
                    <a16:creationId xmlns:a16="http://schemas.microsoft.com/office/drawing/2014/main" id="{2630E127-0BA7-428E-9541-DFE7E4BA5927}"/>
                  </a:ext>
                </a:extLst>
              </p:cNvPr>
              <p:cNvSpPr txBox="1">
                <a:spLocks noRot="1" noChangeAspect="1" noMove="1" noResize="1" noEditPoints="1" noAdjustHandles="1" noChangeArrowheads="1" noChangeShapeType="1" noTextEdit="1"/>
              </p:cNvSpPr>
              <p:nvPr/>
            </p:nvSpPr>
            <p:spPr>
              <a:xfrm>
                <a:off x="2338137" y="2950483"/>
                <a:ext cx="1196733" cy="369332"/>
              </a:xfrm>
              <a:prstGeom prst="rect">
                <a:avLst/>
              </a:prstGeom>
              <a:blipFill>
                <a:blip r:embed="rId4"/>
                <a:stretch>
                  <a:fillRect l="-1531" b="-13115"/>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277C3C88-FCE7-44A7-BC4F-B0E6E77EDF0F}"/>
              </a:ext>
            </a:extLst>
          </p:cNvPr>
          <p:cNvSpPr txBox="1"/>
          <p:nvPr/>
        </p:nvSpPr>
        <p:spPr>
          <a:xfrm>
            <a:off x="5403783" y="4750304"/>
            <a:ext cx="921627" cy="369332"/>
          </a:xfrm>
          <a:prstGeom prst="rect">
            <a:avLst/>
          </a:prstGeom>
          <a:noFill/>
        </p:spPr>
        <p:txBody>
          <a:bodyPr wrap="square" rtlCol="0">
            <a:spAutoFit/>
          </a:bodyPr>
          <a:lstStyle/>
          <a:p>
            <a:r>
              <a:rPr lang="en-US" dirty="0"/>
              <a:t>time</a:t>
            </a:r>
          </a:p>
        </p:txBody>
      </p:sp>
    </p:spTree>
    <p:extLst>
      <p:ext uri="{BB962C8B-B14F-4D97-AF65-F5344CB8AC3E}">
        <p14:creationId xmlns:p14="http://schemas.microsoft.com/office/powerpoint/2010/main" val="576561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270B511-ADC8-401C-9948-6CAC88934511}"/>
                  </a:ext>
                </a:extLst>
              </p:cNvPr>
              <p:cNvSpPr txBox="1"/>
              <p:nvPr/>
            </p:nvSpPr>
            <p:spPr>
              <a:xfrm>
                <a:off x="788757" y="316673"/>
                <a:ext cx="7224458" cy="369332"/>
              </a:xfrm>
              <a:prstGeom prst="rect">
                <a:avLst/>
              </a:prstGeom>
              <a:noFill/>
            </p:spPr>
            <p:txBody>
              <a:bodyPr wrap="square" rtlCol="0">
                <a:spAutoFit/>
              </a:bodyPr>
              <a:lstStyle/>
              <a:p>
                <a:r>
                  <a:rPr lang="en-US" altLang="zh-CN" b="1" dirty="0"/>
                  <a:t>Use global angle </a:t>
                </a:r>
                <a14:m>
                  <m:oMath xmlns:m="http://schemas.openxmlformats.org/officeDocument/2006/math">
                    <m:r>
                      <a:rPr lang="en-US" altLang="zh-CN" b="1" i="1" smtClean="0">
                        <a:latin typeface="Cambria Math" panose="02040503050406030204" pitchFamily="18" charset="0"/>
                      </a:rPr>
                      <m:t>𝝓</m:t>
                    </m:r>
                  </m:oMath>
                </a14:m>
                <a:r>
                  <a:rPr lang="en-US" altLang="zh-CN" b="1" dirty="0"/>
                  <a:t> to estimate u(13)</a:t>
                </a:r>
                <a:endParaRPr lang="en-US" b="1" dirty="0"/>
              </a:p>
            </p:txBody>
          </p:sp>
        </mc:Choice>
        <mc:Fallback xmlns="">
          <p:sp>
            <p:nvSpPr>
              <p:cNvPr id="4" name="TextBox 3">
                <a:extLst>
                  <a:ext uri="{FF2B5EF4-FFF2-40B4-BE49-F238E27FC236}">
                    <a16:creationId xmlns:a16="http://schemas.microsoft.com/office/drawing/2014/main" id="{3270B511-ADC8-401C-9948-6CAC88934511}"/>
                  </a:ext>
                </a:extLst>
              </p:cNvPr>
              <p:cNvSpPr txBox="1">
                <a:spLocks noRot="1" noChangeAspect="1" noMove="1" noResize="1" noEditPoints="1" noAdjustHandles="1" noChangeArrowheads="1" noChangeShapeType="1" noTextEdit="1"/>
              </p:cNvSpPr>
              <p:nvPr/>
            </p:nvSpPr>
            <p:spPr>
              <a:xfrm>
                <a:off x="788757" y="316673"/>
                <a:ext cx="7224458" cy="369332"/>
              </a:xfrm>
              <a:prstGeom prst="rect">
                <a:avLst/>
              </a:prstGeom>
              <a:blipFill>
                <a:blip r:embed="rId2"/>
                <a:stretch>
                  <a:fillRect l="-675"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D6C3F9F-C7E8-45C2-8217-5FB7A45DB86A}"/>
                  </a:ext>
                </a:extLst>
              </p:cNvPr>
              <p:cNvSpPr txBox="1"/>
              <p:nvPr/>
            </p:nvSpPr>
            <p:spPr>
              <a:xfrm>
                <a:off x="788757" y="794769"/>
                <a:ext cx="6796787"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How to know the current status of the gait?</a:t>
                </a:r>
              </a:p>
              <a:p>
                <a:r>
                  <a:rPr lang="en-US" dirty="0"/>
                  <a:t>My solution is to use global angle </a:t>
                </a:r>
                <a14:m>
                  <m:oMath xmlns:m="http://schemas.openxmlformats.org/officeDocument/2006/math">
                    <m:r>
                      <a:rPr lang="en-US" b="0" i="1" smtClean="0">
                        <a:latin typeface="Cambria Math" panose="02040503050406030204" pitchFamily="18" charset="0"/>
                      </a:rPr>
                      <m:t>𝜙</m:t>
                    </m:r>
                  </m:oMath>
                </a14:m>
                <a:endParaRPr lang="en-US" dirty="0"/>
              </a:p>
            </p:txBody>
          </p:sp>
        </mc:Choice>
        <mc:Fallback xmlns="">
          <p:sp>
            <p:nvSpPr>
              <p:cNvPr id="5" name="TextBox 4">
                <a:extLst>
                  <a:ext uri="{FF2B5EF4-FFF2-40B4-BE49-F238E27FC236}">
                    <a16:creationId xmlns:a16="http://schemas.microsoft.com/office/drawing/2014/main" id="{AD6C3F9F-C7E8-45C2-8217-5FB7A45DB86A}"/>
                  </a:ext>
                </a:extLst>
              </p:cNvPr>
              <p:cNvSpPr txBox="1">
                <a:spLocks noRot="1" noChangeAspect="1" noMove="1" noResize="1" noEditPoints="1" noAdjustHandles="1" noChangeArrowheads="1" noChangeShapeType="1" noTextEdit="1"/>
              </p:cNvSpPr>
              <p:nvPr/>
            </p:nvSpPr>
            <p:spPr>
              <a:xfrm>
                <a:off x="788757" y="794769"/>
                <a:ext cx="6796787" cy="646331"/>
              </a:xfrm>
              <a:prstGeom prst="rect">
                <a:avLst/>
              </a:prstGeom>
              <a:blipFill>
                <a:blip r:embed="rId3"/>
                <a:stretch>
                  <a:fillRect l="-627" t="-3704" b="-129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2C083C2-8E0B-4CAA-9E5B-B74FA0834884}"/>
                  </a:ext>
                </a:extLst>
              </p:cNvPr>
              <p:cNvSpPr txBox="1"/>
              <p:nvPr/>
            </p:nvSpPr>
            <p:spPr>
              <a:xfrm>
                <a:off x="788757" y="1502433"/>
                <a:ext cx="10149142" cy="369332"/>
              </a:xfrm>
              <a:prstGeom prst="rect">
                <a:avLst/>
              </a:prstGeom>
              <a:noFill/>
            </p:spPr>
            <p:txBody>
              <a:bodyPr wrap="square" rtlCol="0">
                <a:spAutoFit/>
              </a:bodyPr>
              <a:lstStyle/>
              <a:p>
                <a:r>
                  <a:rPr lang="en-US" dirty="0"/>
                  <a:t>Global Angle </a:t>
                </a:r>
                <a14:m>
                  <m:oMath xmlns:m="http://schemas.openxmlformats.org/officeDocument/2006/math">
                    <m:r>
                      <a:rPr lang="en-US" b="0" i="1" smtClean="0">
                        <a:latin typeface="Cambria Math" panose="02040503050406030204" pitchFamily="18" charset="0"/>
                      </a:rPr>
                      <m:t>𝜙</m:t>
                    </m:r>
                  </m:oMath>
                </a14:m>
                <a:endParaRPr lang="en-US" dirty="0"/>
              </a:p>
            </p:txBody>
          </p:sp>
        </mc:Choice>
        <mc:Fallback xmlns="">
          <p:sp>
            <p:nvSpPr>
              <p:cNvPr id="7" name="TextBox 6">
                <a:extLst>
                  <a:ext uri="{FF2B5EF4-FFF2-40B4-BE49-F238E27FC236}">
                    <a16:creationId xmlns:a16="http://schemas.microsoft.com/office/drawing/2014/main" id="{92C083C2-8E0B-4CAA-9E5B-B74FA0834884}"/>
                  </a:ext>
                </a:extLst>
              </p:cNvPr>
              <p:cNvSpPr txBox="1">
                <a:spLocks noRot="1" noChangeAspect="1" noMove="1" noResize="1" noEditPoints="1" noAdjustHandles="1" noChangeArrowheads="1" noChangeShapeType="1" noTextEdit="1"/>
              </p:cNvSpPr>
              <p:nvPr/>
            </p:nvSpPr>
            <p:spPr>
              <a:xfrm>
                <a:off x="788757" y="1502433"/>
                <a:ext cx="10149142" cy="369332"/>
              </a:xfrm>
              <a:prstGeom prst="rect">
                <a:avLst/>
              </a:prstGeom>
              <a:blipFill>
                <a:blip r:embed="rId4"/>
                <a:stretch>
                  <a:fillRect l="-480" t="-8197" b="-24590"/>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C9630235-6CD0-4446-93EE-A7B8173E8CF8}"/>
              </a:ext>
            </a:extLst>
          </p:cNvPr>
          <p:cNvPicPr>
            <a:picLocks noChangeAspect="1"/>
          </p:cNvPicPr>
          <p:nvPr/>
        </p:nvPicPr>
        <p:blipFill>
          <a:blip r:embed="rId5"/>
          <a:stretch>
            <a:fillRect/>
          </a:stretch>
        </p:blipFill>
        <p:spPr>
          <a:xfrm>
            <a:off x="707542" y="1808155"/>
            <a:ext cx="4683443" cy="2990878"/>
          </a:xfrm>
          <a:prstGeom prst="rect">
            <a:avLst/>
          </a:prstGeom>
        </p:spPr>
      </p:pic>
      <p:sp>
        <p:nvSpPr>
          <p:cNvPr id="9" name="Rectangle 8">
            <a:extLst>
              <a:ext uri="{FF2B5EF4-FFF2-40B4-BE49-F238E27FC236}">
                <a16:creationId xmlns:a16="http://schemas.microsoft.com/office/drawing/2014/main" id="{E257626C-1ADC-4A40-8AB3-74AC08C21DA0}"/>
              </a:ext>
            </a:extLst>
          </p:cNvPr>
          <p:cNvSpPr/>
          <p:nvPr/>
        </p:nvSpPr>
        <p:spPr>
          <a:xfrm>
            <a:off x="1940118" y="1871765"/>
            <a:ext cx="1272209" cy="18812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F9E0-16BB-40CD-A794-AB63EA828CF6}"/>
              </a:ext>
            </a:extLst>
          </p:cNvPr>
          <p:cNvSpPr/>
          <p:nvPr/>
        </p:nvSpPr>
        <p:spPr>
          <a:xfrm>
            <a:off x="3824577" y="1871765"/>
            <a:ext cx="1272209" cy="18812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623AA416-B7CF-4D6E-8A36-A3EAA924A22A}"/>
                  </a:ext>
                </a:extLst>
              </p:cNvPr>
              <p:cNvSpPr txBox="1"/>
              <p:nvPr/>
            </p:nvSpPr>
            <p:spPr>
              <a:xfrm>
                <a:off x="5863328" y="1704404"/>
                <a:ext cx="5916843" cy="1200329"/>
              </a:xfrm>
              <a:prstGeom prst="rect">
                <a:avLst/>
              </a:prstGeom>
              <a:noFill/>
            </p:spPr>
            <p:txBody>
              <a:bodyPr wrap="square" rtlCol="0">
                <a:spAutoFit/>
              </a:bodyPr>
              <a:lstStyle/>
              <a:p>
                <a:r>
                  <a:rPr lang="en-US" altLang="zh-CN" dirty="0"/>
                  <a:t>From previous slide, </a:t>
                </a:r>
                <a14:m>
                  <m:oMath xmlns:m="http://schemas.openxmlformats.org/officeDocument/2006/math">
                    <m:r>
                      <a:rPr lang="en-US" altLang="zh-CN" b="0" i="1" dirty="0" smtClean="0">
                        <a:latin typeface="Cambria Math" panose="02040503050406030204" pitchFamily="18" charset="0"/>
                      </a:rPr>
                      <m:t>𝑓</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𝑢</m:t>
                    </m:r>
                    <m:r>
                      <a:rPr lang="en-US" altLang="zh-CN" b="0" i="1" dirty="0" smtClean="0">
                        <a:latin typeface="Cambria Math" panose="02040503050406030204" pitchFamily="18" charset="0"/>
                      </a:rPr>
                      <m:t>(13))</m:t>
                    </m:r>
                  </m:oMath>
                </a14:m>
                <a:r>
                  <a:rPr lang="en-US" altLang="zh-CN" dirty="0"/>
                  <a:t> only has value on stage 2,5,6</a:t>
                </a:r>
              </a:p>
              <a:p>
                <a:r>
                  <a:rPr lang="en-US" altLang="zh-CN" dirty="0"/>
                  <a:t>And in these stages, global angle </a:t>
                </a:r>
                <a14:m>
                  <m:oMath xmlns:m="http://schemas.openxmlformats.org/officeDocument/2006/math">
                    <m:r>
                      <a:rPr lang="en-US" altLang="zh-CN" b="0" i="1" smtClean="0">
                        <a:latin typeface="Cambria Math" panose="02040503050406030204" pitchFamily="18" charset="0"/>
                      </a:rPr>
                      <m:t>𝜙</m:t>
                    </m:r>
                  </m:oMath>
                </a14:m>
                <a:r>
                  <a:rPr lang="en-US" altLang="zh-CN" dirty="0"/>
                  <a:t> is almost monotonically increasing, thus, it can be good reference to know the current status of the gait  </a:t>
                </a:r>
                <a:endParaRPr lang="en-US" dirty="0"/>
              </a:p>
            </p:txBody>
          </p:sp>
        </mc:Choice>
        <mc:Fallback>
          <p:sp>
            <p:nvSpPr>
              <p:cNvPr id="11" name="TextBox 10">
                <a:extLst>
                  <a:ext uri="{FF2B5EF4-FFF2-40B4-BE49-F238E27FC236}">
                    <a16:creationId xmlns:a16="http://schemas.microsoft.com/office/drawing/2014/main" id="{623AA416-B7CF-4D6E-8A36-A3EAA924A22A}"/>
                  </a:ext>
                </a:extLst>
              </p:cNvPr>
              <p:cNvSpPr txBox="1">
                <a:spLocks noRot="1" noChangeAspect="1" noMove="1" noResize="1" noEditPoints="1" noAdjustHandles="1" noChangeArrowheads="1" noChangeShapeType="1" noTextEdit="1"/>
              </p:cNvSpPr>
              <p:nvPr/>
            </p:nvSpPr>
            <p:spPr>
              <a:xfrm>
                <a:off x="5863328" y="1704404"/>
                <a:ext cx="5916843" cy="1200329"/>
              </a:xfrm>
              <a:prstGeom prst="rect">
                <a:avLst/>
              </a:prstGeom>
              <a:blipFill>
                <a:blip r:embed="rId6"/>
                <a:stretch>
                  <a:fillRect l="-928" t="-3061" r="-1443" b="-7653"/>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CC7EF4D6-3785-47CA-84AC-304A8E760C05}"/>
              </a:ext>
            </a:extLst>
          </p:cNvPr>
          <p:cNvSpPr txBox="1"/>
          <p:nvPr/>
        </p:nvSpPr>
        <p:spPr>
          <a:xfrm>
            <a:off x="9569600" y="6391627"/>
            <a:ext cx="921627" cy="369332"/>
          </a:xfrm>
          <a:prstGeom prst="rect">
            <a:avLst/>
          </a:prstGeom>
          <a:noFill/>
        </p:spPr>
        <p:txBody>
          <a:bodyPr wrap="square" rtlCol="0">
            <a:spAutoFit/>
          </a:bodyPr>
          <a:lstStyle/>
          <a:p>
            <a:r>
              <a:rPr lang="en-US" dirty="0"/>
              <a:t>time</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75520CC-000F-4949-8B8E-50BCF54CC5C5}"/>
                  </a:ext>
                </a:extLst>
              </p:cNvPr>
              <p:cNvSpPr txBox="1"/>
              <p:nvPr/>
            </p:nvSpPr>
            <p:spPr>
              <a:xfrm>
                <a:off x="6047658" y="4405743"/>
                <a:ext cx="921627" cy="646331"/>
              </a:xfrm>
              <a:prstGeom prst="rect">
                <a:avLst/>
              </a:prstGeom>
              <a:noFill/>
            </p:spPr>
            <p:txBody>
              <a:bodyPr wrap="square" rtlCol="0">
                <a:spAutoFit/>
              </a:bodyPr>
              <a:lstStyle/>
              <a:p>
                <a:r>
                  <a:rPr lang="en-US" dirty="0"/>
                  <a:t>global angle </a:t>
                </a:r>
                <a14:m>
                  <m:oMath xmlns:m="http://schemas.openxmlformats.org/officeDocument/2006/math">
                    <m:r>
                      <a:rPr lang="en-US" b="0" i="1" smtClean="0">
                        <a:latin typeface="Cambria Math" panose="02040503050406030204" pitchFamily="18" charset="0"/>
                      </a:rPr>
                      <m:t>𝜙</m:t>
                    </m:r>
                  </m:oMath>
                </a14:m>
                <a:endParaRPr lang="en-US" dirty="0"/>
              </a:p>
            </p:txBody>
          </p:sp>
        </mc:Choice>
        <mc:Fallback xmlns="">
          <p:sp>
            <p:nvSpPr>
              <p:cNvPr id="20" name="TextBox 19">
                <a:extLst>
                  <a:ext uri="{FF2B5EF4-FFF2-40B4-BE49-F238E27FC236}">
                    <a16:creationId xmlns:a16="http://schemas.microsoft.com/office/drawing/2014/main" id="{475520CC-000F-4949-8B8E-50BCF54CC5C5}"/>
                  </a:ext>
                </a:extLst>
              </p:cNvPr>
              <p:cNvSpPr txBox="1">
                <a:spLocks noRot="1" noChangeAspect="1" noMove="1" noResize="1" noEditPoints="1" noAdjustHandles="1" noChangeArrowheads="1" noChangeShapeType="1" noTextEdit="1"/>
              </p:cNvSpPr>
              <p:nvPr/>
            </p:nvSpPr>
            <p:spPr>
              <a:xfrm>
                <a:off x="6047658" y="4405743"/>
                <a:ext cx="921627" cy="646331"/>
              </a:xfrm>
              <a:prstGeom prst="rect">
                <a:avLst/>
              </a:prstGeom>
              <a:blipFill>
                <a:blip r:embed="rId8"/>
                <a:stretch>
                  <a:fillRect l="-5298" t="-5660" b="-14151"/>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9316429B-D02D-462F-8B92-EEE702E7DC6D}"/>
              </a:ext>
            </a:extLst>
          </p:cNvPr>
          <p:cNvPicPr>
            <a:picLocks noChangeAspect="1"/>
          </p:cNvPicPr>
          <p:nvPr/>
        </p:nvPicPr>
        <p:blipFill>
          <a:blip r:embed="rId9"/>
          <a:stretch>
            <a:fillRect/>
          </a:stretch>
        </p:blipFill>
        <p:spPr>
          <a:xfrm>
            <a:off x="7028063" y="2845093"/>
            <a:ext cx="4876800" cy="3657600"/>
          </a:xfrm>
          <a:prstGeom prst="rect">
            <a:avLst/>
          </a:prstGeom>
        </p:spPr>
      </p:pic>
      <p:sp>
        <p:nvSpPr>
          <p:cNvPr id="21" name="TextBox 20">
            <a:extLst>
              <a:ext uri="{FF2B5EF4-FFF2-40B4-BE49-F238E27FC236}">
                <a16:creationId xmlns:a16="http://schemas.microsoft.com/office/drawing/2014/main" id="{7B92EF6A-78CF-4923-A3B9-83F2926AD59E}"/>
              </a:ext>
            </a:extLst>
          </p:cNvPr>
          <p:cNvSpPr txBox="1"/>
          <p:nvPr/>
        </p:nvSpPr>
        <p:spPr>
          <a:xfrm>
            <a:off x="7623057" y="3111548"/>
            <a:ext cx="667909" cy="261610"/>
          </a:xfrm>
          <a:prstGeom prst="rect">
            <a:avLst/>
          </a:prstGeom>
          <a:noFill/>
        </p:spPr>
        <p:txBody>
          <a:bodyPr wrap="square" rtlCol="0">
            <a:spAutoFit/>
          </a:bodyPr>
          <a:lstStyle/>
          <a:p>
            <a:r>
              <a:rPr lang="en-US" sz="1100" dirty="0">
                <a:solidFill>
                  <a:srgbClr val="0070C0"/>
                </a:solidFill>
              </a:rPr>
              <a:t>Stage 1</a:t>
            </a:r>
          </a:p>
        </p:txBody>
      </p:sp>
      <p:sp>
        <p:nvSpPr>
          <p:cNvPr id="22" name="TextBox 21">
            <a:extLst>
              <a:ext uri="{FF2B5EF4-FFF2-40B4-BE49-F238E27FC236}">
                <a16:creationId xmlns:a16="http://schemas.microsoft.com/office/drawing/2014/main" id="{1082B7A2-D795-407C-AB5C-81CD5D0C0333}"/>
              </a:ext>
            </a:extLst>
          </p:cNvPr>
          <p:cNvSpPr txBox="1"/>
          <p:nvPr/>
        </p:nvSpPr>
        <p:spPr>
          <a:xfrm>
            <a:off x="8190694" y="3111548"/>
            <a:ext cx="667909" cy="261610"/>
          </a:xfrm>
          <a:prstGeom prst="rect">
            <a:avLst/>
          </a:prstGeom>
          <a:noFill/>
        </p:spPr>
        <p:txBody>
          <a:bodyPr wrap="square" rtlCol="0">
            <a:spAutoFit/>
          </a:bodyPr>
          <a:lstStyle/>
          <a:p>
            <a:r>
              <a:rPr lang="en-US" sz="1100" dirty="0">
                <a:solidFill>
                  <a:schemeClr val="accent2">
                    <a:lumMod val="75000"/>
                  </a:schemeClr>
                </a:solidFill>
              </a:rPr>
              <a:t>Stage 2</a:t>
            </a:r>
          </a:p>
        </p:txBody>
      </p:sp>
      <p:sp>
        <p:nvSpPr>
          <p:cNvPr id="23" name="TextBox 22">
            <a:extLst>
              <a:ext uri="{FF2B5EF4-FFF2-40B4-BE49-F238E27FC236}">
                <a16:creationId xmlns:a16="http://schemas.microsoft.com/office/drawing/2014/main" id="{5C0DEEB4-004E-439B-B18D-DAF1BE5A84BE}"/>
              </a:ext>
            </a:extLst>
          </p:cNvPr>
          <p:cNvSpPr txBox="1"/>
          <p:nvPr/>
        </p:nvSpPr>
        <p:spPr>
          <a:xfrm>
            <a:off x="8857997" y="3111548"/>
            <a:ext cx="667909" cy="261610"/>
          </a:xfrm>
          <a:prstGeom prst="rect">
            <a:avLst/>
          </a:prstGeom>
          <a:noFill/>
        </p:spPr>
        <p:txBody>
          <a:bodyPr wrap="square" rtlCol="0">
            <a:spAutoFit/>
          </a:bodyPr>
          <a:lstStyle/>
          <a:p>
            <a:r>
              <a:rPr lang="en-US" sz="1100" dirty="0">
                <a:solidFill>
                  <a:srgbClr val="FFC000"/>
                </a:solidFill>
              </a:rPr>
              <a:t>Stage 3</a:t>
            </a:r>
          </a:p>
        </p:txBody>
      </p:sp>
      <p:sp>
        <p:nvSpPr>
          <p:cNvPr id="24" name="TextBox 23">
            <a:extLst>
              <a:ext uri="{FF2B5EF4-FFF2-40B4-BE49-F238E27FC236}">
                <a16:creationId xmlns:a16="http://schemas.microsoft.com/office/drawing/2014/main" id="{1C4FE720-4A4C-4AA9-BB45-74DD0816524D}"/>
              </a:ext>
            </a:extLst>
          </p:cNvPr>
          <p:cNvSpPr txBox="1"/>
          <p:nvPr/>
        </p:nvSpPr>
        <p:spPr>
          <a:xfrm>
            <a:off x="9350978" y="3111548"/>
            <a:ext cx="667909" cy="261610"/>
          </a:xfrm>
          <a:prstGeom prst="rect">
            <a:avLst/>
          </a:prstGeom>
          <a:noFill/>
        </p:spPr>
        <p:txBody>
          <a:bodyPr wrap="square" rtlCol="0">
            <a:spAutoFit/>
          </a:bodyPr>
          <a:lstStyle/>
          <a:p>
            <a:r>
              <a:rPr lang="en-US" sz="1100" dirty="0">
                <a:solidFill>
                  <a:srgbClr val="7030A0"/>
                </a:solidFill>
              </a:rPr>
              <a:t>Stage 4</a:t>
            </a:r>
          </a:p>
        </p:txBody>
      </p:sp>
      <p:sp>
        <p:nvSpPr>
          <p:cNvPr id="25" name="TextBox 24">
            <a:extLst>
              <a:ext uri="{FF2B5EF4-FFF2-40B4-BE49-F238E27FC236}">
                <a16:creationId xmlns:a16="http://schemas.microsoft.com/office/drawing/2014/main" id="{746EF681-4959-411F-9260-CAB94F6D1836}"/>
              </a:ext>
            </a:extLst>
          </p:cNvPr>
          <p:cNvSpPr txBox="1"/>
          <p:nvPr/>
        </p:nvSpPr>
        <p:spPr>
          <a:xfrm>
            <a:off x="9859862" y="3111548"/>
            <a:ext cx="667909" cy="261610"/>
          </a:xfrm>
          <a:prstGeom prst="rect">
            <a:avLst/>
          </a:prstGeom>
          <a:noFill/>
        </p:spPr>
        <p:txBody>
          <a:bodyPr wrap="square" rtlCol="0">
            <a:spAutoFit/>
          </a:bodyPr>
          <a:lstStyle/>
          <a:p>
            <a:r>
              <a:rPr lang="en-US" sz="1100" dirty="0">
                <a:solidFill>
                  <a:srgbClr val="00B050"/>
                </a:solidFill>
              </a:rPr>
              <a:t>Stage 5</a:t>
            </a:r>
          </a:p>
        </p:txBody>
      </p:sp>
      <p:sp>
        <p:nvSpPr>
          <p:cNvPr id="26" name="TextBox 25">
            <a:extLst>
              <a:ext uri="{FF2B5EF4-FFF2-40B4-BE49-F238E27FC236}">
                <a16:creationId xmlns:a16="http://schemas.microsoft.com/office/drawing/2014/main" id="{723B282B-0FD3-49EA-B261-57CC49BF6536}"/>
              </a:ext>
            </a:extLst>
          </p:cNvPr>
          <p:cNvSpPr txBox="1"/>
          <p:nvPr/>
        </p:nvSpPr>
        <p:spPr>
          <a:xfrm>
            <a:off x="10448258" y="3111548"/>
            <a:ext cx="667909" cy="261610"/>
          </a:xfrm>
          <a:prstGeom prst="rect">
            <a:avLst/>
          </a:prstGeom>
          <a:noFill/>
        </p:spPr>
        <p:txBody>
          <a:bodyPr wrap="square" rtlCol="0">
            <a:spAutoFit/>
          </a:bodyPr>
          <a:lstStyle/>
          <a:p>
            <a:r>
              <a:rPr lang="en-US" sz="1100" dirty="0">
                <a:solidFill>
                  <a:srgbClr val="00B0F0"/>
                </a:solidFill>
              </a:rPr>
              <a:t>Stage 6</a:t>
            </a:r>
          </a:p>
        </p:txBody>
      </p:sp>
    </p:spTree>
    <p:extLst>
      <p:ext uri="{BB962C8B-B14F-4D97-AF65-F5344CB8AC3E}">
        <p14:creationId xmlns:p14="http://schemas.microsoft.com/office/powerpoint/2010/main" val="1894716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2C234C6-83F1-42D5-BD00-A6143813E772}"/>
                  </a:ext>
                </a:extLst>
              </p:cNvPr>
              <p:cNvSpPr txBox="1"/>
              <p:nvPr/>
            </p:nvSpPr>
            <p:spPr>
              <a:xfrm>
                <a:off x="788757" y="316673"/>
                <a:ext cx="7224458" cy="369332"/>
              </a:xfrm>
              <a:prstGeom prst="rect">
                <a:avLst/>
              </a:prstGeom>
              <a:noFill/>
            </p:spPr>
            <p:txBody>
              <a:bodyPr wrap="square" rtlCol="0">
                <a:spAutoFit/>
              </a:bodyPr>
              <a:lstStyle/>
              <a:p>
                <a:r>
                  <a:rPr lang="en-US" altLang="zh-CN" b="1" dirty="0"/>
                  <a:t>Use global angle </a:t>
                </a:r>
                <a14:m>
                  <m:oMath xmlns:m="http://schemas.openxmlformats.org/officeDocument/2006/math">
                    <m:r>
                      <a:rPr lang="en-US" altLang="zh-CN" b="1" i="1" smtClean="0">
                        <a:latin typeface="Cambria Math" panose="02040503050406030204" pitchFamily="18" charset="0"/>
                      </a:rPr>
                      <m:t>𝝓</m:t>
                    </m:r>
                  </m:oMath>
                </a14:m>
                <a:r>
                  <a:rPr lang="en-US" altLang="zh-CN" b="1" dirty="0"/>
                  <a:t> to estimate u(13)</a:t>
                </a:r>
                <a:endParaRPr lang="en-US" b="1" dirty="0"/>
              </a:p>
            </p:txBody>
          </p:sp>
        </mc:Choice>
        <mc:Fallback xmlns="">
          <p:sp>
            <p:nvSpPr>
              <p:cNvPr id="4" name="TextBox 3">
                <a:extLst>
                  <a:ext uri="{FF2B5EF4-FFF2-40B4-BE49-F238E27FC236}">
                    <a16:creationId xmlns:a16="http://schemas.microsoft.com/office/drawing/2014/main" id="{F2C234C6-83F1-42D5-BD00-A6143813E772}"/>
                  </a:ext>
                </a:extLst>
              </p:cNvPr>
              <p:cNvSpPr txBox="1">
                <a:spLocks noRot="1" noChangeAspect="1" noMove="1" noResize="1" noEditPoints="1" noAdjustHandles="1" noChangeArrowheads="1" noChangeShapeType="1" noTextEdit="1"/>
              </p:cNvSpPr>
              <p:nvPr/>
            </p:nvSpPr>
            <p:spPr>
              <a:xfrm>
                <a:off x="788757" y="316673"/>
                <a:ext cx="7224458" cy="369332"/>
              </a:xfrm>
              <a:prstGeom prst="rect">
                <a:avLst/>
              </a:prstGeom>
              <a:blipFill>
                <a:blip r:embed="rId2"/>
                <a:stretch>
                  <a:fillRect l="-675" t="-9836"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657D4E63-FAFD-45ED-88BE-06FF3091D0A6}"/>
                  </a:ext>
                </a:extLst>
              </p:cNvPr>
              <p:cNvSpPr txBox="1"/>
              <p:nvPr/>
            </p:nvSpPr>
            <p:spPr>
              <a:xfrm>
                <a:off x="6345141" y="1359673"/>
                <a:ext cx="5255812" cy="1200329"/>
              </a:xfrm>
              <a:prstGeom prst="rect">
                <a:avLst/>
              </a:prstGeom>
              <a:noFill/>
            </p:spPr>
            <p:txBody>
              <a:bodyPr wrap="square" rtlCol="0">
                <a:spAutoFit/>
              </a:bodyPr>
              <a:lstStyle/>
              <a:p>
                <a:r>
                  <a:rPr lang="en-US" dirty="0"/>
                  <a:t>The relationship between f(u(13)) and </a:t>
                </a:r>
                <a14:m>
                  <m:oMath xmlns:m="http://schemas.openxmlformats.org/officeDocument/2006/math">
                    <m:r>
                      <a:rPr lang="en-US" b="0" i="1" smtClean="0">
                        <a:latin typeface="Cambria Math" panose="02040503050406030204" pitchFamily="18" charset="0"/>
                      </a:rPr>
                      <m:t>𝜙</m:t>
                    </m:r>
                  </m:oMath>
                </a14:m>
                <a:r>
                  <a:rPr lang="en-US" dirty="0"/>
                  <a:t> is shown as left, we can see as the stage information is known, there is clear one to one mapping from </a:t>
                </a:r>
                <a14:m>
                  <m:oMath xmlns:m="http://schemas.openxmlformats.org/officeDocument/2006/math">
                    <m:r>
                      <a:rPr lang="en-US" b="0" i="1" smtClean="0">
                        <a:latin typeface="Cambria Math" panose="02040503050406030204" pitchFamily="18" charset="0"/>
                      </a:rPr>
                      <m:t>𝜙</m:t>
                    </m:r>
                  </m:oMath>
                </a14:m>
                <a:r>
                  <a:rPr lang="en-US" dirty="0"/>
                  <a:t> to f(u(13)).</a:t>
                </a:r>
              </a:p>
              <a:p>
                <a:endParaRPr lang="en-US" dirty="0"/>
              </a:p>
            </p:txBody>
          </p:sp>
        </mc:Choice>
        <mc:Fallback>
          <p:sp>
            <p:nvSpPr>
              <p:cNvPr id="13" name="TextBox 12">
                <a:extLst>
                  <a:ext uri="{FF2B5EF4-FFF2-40B4-BE49-F238E27FC236}">
                    <a16:creationId xmlns:a16="http://schemas.microsoft.com/office/drawing/2014/main" id="{657D4E63-FAFD-45ED-88BE-06FF3091D0A6}"/>
                  </a:ext>
                </a:extLst>
              </p:cNvPr>
              <p:cNvSpPr txBox="1">
                <a:spLocks noRot="1" noChangeAspect="1" noMove="1" noResize="1" noEditPoints="1" noAdjustHandles="1" noChangeArrowheads="1" noChangeShapeType="1" noTextEdit="1"/>
              </p:cNvSpPr>
              <p:nvPr/>
            </p:nvSpPr>
            <p:spPr>
              <a:xfrm>
                <a:off x="6345141" y="1359673"/>
                <a:ext cx="5255812" cy="1200329"/>
              </a:xfrm>
              <a:prstGeom prst="rect">
                <a:avLst/>
              </a:prstGeom>
              <a:blipFill>
                <a:blip r:embed="rId3"/>
                <a:stretch>
                  <a:fillRect l="-1044" t="-253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380666CC-82A8-41EE-9681-C3B760D4780C}"/>
                  </a:ext>
                </a:extLst>
              </p:cNvPr>
              <p:cNvSpPr txBox="1"/>
              <p:nvPr/>
            </p:nvSpPr>
            <p:spPr>
              <a:xfrm>
                <a:off x="6345141" y="3094827"/>
                <a:ext cx="5255812" cy="205697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The procedure of estimating u(13) and calculating device torque would be</a:t>
                </a:r>
              </a:p>
              <a:p>
                <a:pPr marL="342900" indent="-342900">
                  <a:buAutoNum type="arabicPeriod"/>
                </a:pPr>
                <a:r>
                  <a:rPr lang="en-US" dirty="0"/>
                  <a:t>Knowing </a:t>
                </a:r>
                <a:r>
                  <a:rPr lang="en-US" altLang="zh-CN" dirty="0"/>
                  <a:t>(</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𝑥</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𝑦</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𝜃</m:t>
                    </m:r>
                    <m:r>
                      <a:rPr lang="en-US" altLang="zh-CN" b="0" i="1" smtClean="0">
                        <a:latin typeface="Cambria Math" panose="02040503050406030204" pitchFamily="18" charset="0"/>
                      </a:rPr>
                      <m:t>,</m:t>
                    </m:r>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𝜃</m:t>
                        </m:r>
                      </m:e>
                    </m:acc>
                  </m:oMath>
                </a14:m>
                <a:r>
                  <a:rPr lang="en-US" altLang="zh-CN" dirty="0"/>
                  <a:t>), calculate Sg (stage) and </a:t>
                </a:r>
                <a14:m>
                  <m:oMath xmlns:m="http://schemas.openxmlformats.org/officeDocument/2006/math">
                    <m:r>
                      <a:rPr lang="en-US" altLang="zh-CN" b="0" i="1" smtClean="0">
                        <a:latin typeface="Cambria Math" panose="02040503050406030204" pitchFamily="18" charset="0"/>
                      </a:rPr>
                      <m:t>𝜙</m:t>
                    </m:r>
                  </m:oMath>
                </a14:m>
                <a:endParaRPr lang="en-US" dirty="0"/>
              </a:p>
              <a:p>
                <a:pPr marL="342900" indent="-342900">
                  <a:buAutoNum type="arabicPeriod"/>
                </a:pPr>
                <a:r>
                  <a:rPr lang="en-US" dirty="0"/>
                  <a:t>Use Sg and </a:t>
                </a:r>
                <a14:m>
                  <m:oMath xmlns:m="http://schemas.openxmlformats.org/officeDocument/2006/math">
                    <m:r>
                      <a:rPr lang="en-US" b="0" i="1" smtClean="0">
                        <a:latin typeface="Cambria Math" panose="02040503050406030204" pitchFamily="18" charset="0"/>
                      </a:rPr>
                      <m:t>𝜙</m:t>
                    </m:r>
                  </m:oMath>
                </a14:m>
                <a:r>
                  <a:rPr lang="en-US" dirty="0"/>
                  <a:t>, with mapping information (left figure), to estimate u(13) or f(u(13))</a:t>
                </a:r>
              </a:p>
              <a:p>
                <a:pPr marL="342900" indent="-342900">
                  <a:buAutoNum type="arabicPeriod"/>
                </a:pPr>
                <a:r>
                  <a:rPr lang="en-US" dirty="0"/>
                  <a:t>Use u(13) and </a:t>
                </a:r>
                <a:r>
                  <a:rPr lang="en-US" altLang="zh-CN" dirty="0"/>
                  <a:t>(</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𝑥</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𝑦</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𝜃</m:t>
                    </m:r>
                    <m:r>
                      <a:rPr lang="en-US" altLang="zh-CN" b="0" i="1" smtClean="0">
                        <a:latin typeface="Cambria Math" panose="02040503050406030204" pitchFamily="18" charset="0"/>
                      </a:rPr>
                      <m:t>,</m:t>
                    </m:r>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𝜃</m:t>
                        </m:r>
                      </m:e>
                    </m:acc>
                  </m:oMath>
                </a14:m>
                <a:r>
                  <a:rPr lang="en-US" altLang="zh-CN" dirty="0"/>
                  <a:t>) </a:t>
                </a:r>
                <a:r>
                  <a:rPr lang="en-US" dirty="0"/>
                  <a:t>to calculate Tm(17)</a:t>
                </a:r>
              </a:p>
              <a:p>
                <a:pPr marL="342900" indent="-342900">
                  <a:buFontTx/>
                  <a:buAutoNum type="arabicPeriod"/>
                </a:pPr>
                <a:r>
                  <a:rPr lang="en-US" dirty="0"/>
                  <a:t>Use Tm(17) to calculate device torque</a:t>
                </a:r>
              </a:p>
            </p:txBody>
          </p:sp>
        </mc:Choice>
        <mc:Fallback>
          <p:sp>
            <p:nvSpPr>
              <p:cNvPr id="14" name="TextBox 13">
                <a:extLst>
                  <a:ext uri="{FF2B5EF4-FFF2-40B4-BE49-F238E27FC236}">
                    <a16:creationId xmlns:a16="http://schemas.microsoft.com/office/drawing/2014/main" id="{380666CC-82A8-41EE-9681-C3B760D4780C}"/>
                  </a:ext>
                </a:extLst>
              </p:cNvPr>
              <p:cNvSpPr txBox="1">
                <a:spLocks noRot="1" noChangeAspect="1" noMove="1" noResize="1" noEditPoints="1" noAdjustHandles="1" noChangeArrowheads="1" noChangeShapeType="1" noTextEdit="1"/>
              </p:cNvSpPr>
              <p:nvPr/>
            </p:nvSpPr>
            <p:spPr>
              <a:xfrm>
                <a:off x="6345141" y="3094827"/>
                <a:ext cx="5255812" cy="2056973"/>
              </a:xfrm>
              <a:prstGeom prst="rect">
                <a:avLst/>
              </a:prstGeom>
              <a:blipFill>
                <a:blip r:embed="rId4"/>
                <a:stretch>
                  <a:fillRect l="-926" t="-1475" b="-3540"/>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9C4D61C8-4062-4288-981E-1772FCFEFA2C}"/>
              </a:ext>
            </a:extLst>
          </p:cNvPr>
          <p:cNvPicPr>
            <a:picLocks noChangeAspect="1"/>
          </p:cNvPicPr>
          <p:nvPr/>
        </p:nvPicPr>
        <p:blipFill rotWithShape="1">
          <a:blip r:embed="rId5"/>
          <a:srcRect l="9091" r="6278"/>
          <a:stretch/>
        </p:blipFill>
        <p:spPr>
          <a:xfrm>
            <a:off x="1101600" y="1163872"/>
            <a:ext cx="5112000" cy="4530255"/>
          </a:xfrm>
          <a:prstGeom prst="rect">
            <a:avLst/>
          </a:prstGeom>
        </p:spPr>
      </p:pic>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921283EC-6B84-4CD6-9F48-04CC56E233BB}"/>
                  </a:ext>
                </a:extLst>
              </p:cNvPr>
              <p:cNvSpPr txBox="1"/>
              <p:nvPr/>
            </p:nvSpPr>
            <p:spPr>
              <a:xfrm>
                <a:off x="2720205" y="3243030"/>
                <a:ext cx="1521984" cy="369332"/>
              </a:xfrm>
              <a:prstGeom prst="rect">
                <a:avLst/>
              </a:prstGeom>
              <a:noFill/>
            </p:spPr>
            <p:txBody>
              <a:bodyPr wrap="square" rtlCol="0">
                <a:spAutoFit/>
              </a:bodyPr>
              <a:lstStyle/>
              <a:p>
                <a:r>
                  <a:rPr lang="en-US" dirty="0"/>
                  <a:t>global angle </a:t>
                </a:r>
                <a14:m>
                  <m:oMath xmlns:m="http://schemas.openxmlformats.org/officeDocument/2006/math">
                    <m:r>
                      <a:rPr lang="en-US" b="0" i="1" smtClean="0">
                        <a:latin typeface="Cambria Math" panose="02040503050406030204" pitchFamily="18" charset="0"/>
                      </a:rPr>
                      <m:t>𝜙</m:t>
                    </m:r>
                  </m:oMath>
                </a14:m>
                <a:endParaRPr lang="en-US" dirty="0"/>
              </a:p>
            </p:txBody>
          </p:sp>
        </mc:Choice>
        <mc:Fallback>
          <p:sp>
            <p:nvSpPr>
              <p:cNvPr id="27" name="TextBox 26">
                <a:extLst>
                  <a:ext uri="{FF2B5EF4-FFF2-40B4-BE49-F238E27FC236}">
                    <a16:creationId xmlns:a16="http://schemas.microsoft.com/office/drawing/2014/main" id="{921283EC-6B84-4CD6-9F48-04CC56E233BB}"/>
                  </a:ext>
                </a:extLst>
              </p:cNvPr>
              <p:cNvSpPr txBox="1">
                <a:spLocks noRot="1" noChangeAspect="1" noMove="1" noResize="1" noEditPoints="1" noAdjustHandles="1" noChangeArrowheads="1" noChangeShapeType="1" noTextEdit="1"/>
              </p:cNvSpPr>
              <p:nvPr/>
            </p:nvSpPr>
            <p:spPr>
              <a:xfrm>
                <a:off x="2720205" y="3243030"/>
                <a:ext cx="1521984" cy="369332"/>
              </a:xfrm>
              <a:prstGeom prst="rect">
                <a:avLst/>
              </a:prstGeom>
              <a:blipFill>
                <a:blip r:embed="rId6"/>
                <a:stretch>
                  <a:fillRect l="-3200" t="-9836" r="-400"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AB8B1EE9-8716-481A-B100-3D9891A5379A}"/>
                  </a:ext>
                </a:extLst>
              </p:cNvPr>
              <p:cNvSpPr txBox="1"/>
              <p:nvPr/>
            </p:nvSpPr>
            <p:spPr>
              <a:xfrm>
                <a:off x="87570" y="2194477"/>
                <a:ext cx="1196733"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b="0" i="1" dirty="0" smtClean="0">
                          <a:latin typeface="Cambria Math" panose="02040503050406030204" pitchFamily="18" charset="0"/>
                        </a:rPr>
                        <m:t>𝑓</m:t>
                      </m:r>
                      <m:r>
                        <a:rPr lang="en-US" b="0" i="1" dirty="0" smtClean="0">
                          <a:latin typeface="Cambria Math" panose="02040503050406030204" pitchFamily="18" charset="0"/>
                        </a:rPr>
                        <m:t>(</m:t>
                      </m:r>
                      <m:r>
                        <a:rPr lang="en-US" b="0" i="1" dirty="0" smtClean="0">
                          <a:latin typeface="Cambria Math" panose="02040503050406030204" pitchFamily="18" charset="0"/>
                        </a:rPr>
                        <m:t>𝑢</m:t>
                      </m:r>
                      <m:r>
                        <a:rPr lang="en-US" b="0" i="1" dirty="0" smtClean="0">
                          <a:latin typeface="Cambria Math" panose="02040503050406030204" pitchFamily="18" charset="0"/>
                        </a:rPr>
                        <m:t>(13))</m:t>
                      </m:r>
                    </m:oMath>
                  </m:oMathPara>
                </a14:m>
                <a:endParaRPr lang="en-US" dirty="0"/>
              </a:p>
            </p:txBody>
          </p:sp>
        </mc:Choice>
        <mc:Fallback>
          <p:sp>
            <p:nvSpPr>
              <p:cNvPr id="28" name="TextBox 27">
                <a:extLst>
                  <a:ext uri="{FF2B5EF4-FFF2-40B4-BE49-F238E27FC236}">
                    <a16:creationId xmlns:a16="http://schemas.microsoft.com/office/drawing/2014/main" id="{AB8B1EE9-8716-481A-B100-3D9891A5379A}"/>
                  </a:ext>
                </a:extLst>
              </p:cNvPr>
              <p:cNvSpPr txBox="1">
                <a:spLocks noRot="1" noChangeAspect="1" noMove="1" noResize="1" noEditPoints="1" noAdjustHandles="1" noChangeArrowheads="1" noChangeShapeType="1" noTextEdit="1"/>
              </p:cNvSpPr>
              <p:nvPr/>
            </p:nvSpPr>
            <p:spPr>
              <a:xfrm>
                <a:off x="87570" y="2194477"/>
                <a:ext cx="1196733" cy="369332"/>
              </a:xfrm>
              <a:prstGeom prst="rect">
                <a:avLst/>
              </a:prstGeom>
              <a:blipFill>
                <a:blip r:embed="rId7"/>
                <a:stretch>
                  <a:fillRect l="-1523" b="-114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6520C4BA-CFD0-4370-9449-8B9A49A7F53E}"/>
                  </a:ext>
                </a:extLst>
              </p:cNvPr>
              <p:cNvSpPr txBox="1"/>
              <p:nvPr/>
            </p:nvSpPr>
            <p:spPr>
              <a:xfrm>
                <a:off x="87570" y="4261816"/>
                <a:ext cx="1196733"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b="0" i="1" dirty="0" smtClean="0">
                          <a:latin typeface="Cambria Math" panose="02040503050406030204" pitchFamily="18" charset="0"/>
                        </a:rPr>
                        <m:t>𝑓</m:t>
                      </m:r>
                      <m:r>
                        <a:rPr lang="en-US" b="0" i="1" dirty="0" smtClean="0">
                          <a:latin typeface="Cambria Math" panose="02040503050406030204" pitchFamily="18" charset="0"/>
                        </a:rPr>
                        <m:t>(</m:t>
                      </m:r>
                      <m:r>
                        <a:rPr lang="en-US" b="0" i="1" dirty="0" smtClean="0">
                          <a:latin typeface="Cambria Math" panose="02040503050406030204" pitchFamily="18" charset="0"/>
                        </a:rPr>
                        <m:t>𝑢</m:t>
                      </m:r>
                      <m:r>
                        <a:rPr lang="en-US" b="0" i="1" dirty="0" smtClean="0">
                          <a:latin typeface="Cambria Math" panose="02040503050406030204" pitchFamily="18" charset="0"/>
                        </a:rPr>
                        <m:t>(13))</m:t>
                      </m:r>
                    </m:oMath>
                  </m:oMathPara>
                </a14:m>
                <a:endParaRPr lang="en-US" dirty="0"/>
              </a:p>
            </p:txBody>
          </p:sp>
        </mc:Choice>
        <mc:Fallback>
          <p:sp>
            <p:nvSpPr>
              <p:cNvPr id="29" name="TextBox 28">
                <a:extLst>
                  <a:ext uri="{FF2B5EF4-FFF2-40B4-BE49-F238E27FC236}">
                    <a16:creationId xmlns:a16="http://schemas.microsoft.com/office/drawing/2014/main" id="{6520C4BA-CFD0-4370-9449-8B9A49A7F53E}"/>
                  </a:ext>
                </a:extLst>
              </p:cNvPr>
              <p:cNvSpPr txBox="1">
                <a:spLocks noRot="1" noChangeAspect="1" noMove="1" noResize="1" noEditPoints="1" noAdjustHandles="1" noChangeArrowheads="1" noChangeShapeType="1" noTextEdit="1"/>
              </p:cNvSpPr>
              <p:nvPr/>
            </p:nvSpPr>
            <p:spPr>
              <a:xfrm>
                <a:off x="87570" y="4261816"/>
                <a:ext cx="1196733" cy="369332"/>
              </a:xfrm>
              <a:prstGeom prst="rect">
                <a:avLst/>
              </a:prstGeom>
              <a:blipFill>
                <a:blip r:embed="rId8"/>
                <a:stretch>
                  <a:fillRect l="-1523" b="-131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46AD62B4-870C-4945-9708-D7397853A6A6}"/>
                  </a:ext>
                </a:extLst>
              </p:cNvPr>
              <p:cNvSpPr txBox="1"/>
              <p:nvPr/>
            </p:nvSpPr>
            <p:spPr>
              <a:xfrm>
                <a:off x="2720205" y="5517103"/>
                <a:ext cx="1521984" cy="369332"/>
              </a:xfrm>
              <a:prstGeom prst="rect">
                <a:avLst/>
              </a:prstGeom>
              <a:noFill/>
            </p:spPr>
            <p:txBody>
              <a:bodyPr wrap="square" rtlCol="0">
                <a:spAutoFit/>
              </a:bodyPr>
              <a:lstStyle/>
              <a:p>
                <a:r>
                  <a:rPr lang="en-US" dirty="0"/>
                  <a:t>global angle </a:t>
                </a:r>
                <a14:m>
                  <m:oMath xmlns:m="http://schemas.openxmlformats.org/officeDocument/2006/math">
                    <m:r>
                      <a:rPr lang="en-US" b="0" i="1" smtClean="0">
                        <a:latin typeface="Cambria Math" panose="02040503050406030204" pitchFamily="18" charset="0"/>
                      </a:rPr>
                      <m:t>𝜙</m:t>
                    </m:r>
                  </m:oMath>
                </a14:m>
                <a:endParaRPr lang="en-US" dirty="0"/>
              </a:p>
            </p:txBody>
          </p:sp>
        </mc:Choice>
        <mc:Fallback>
          <p:sp>
            <p:nvSpPr>
              <p:cNvPr id="30" name="TextBox 29">
                <a:extLst>
                  <a:ext uri="{FF2B5EF4-FFF2-40B4-BE49-F238E27FC236}">
                    <a16:creationId xmlns:a16="http://schemas.microsoft.com/office/drawing/2014/main" id="{46AD62B4-870C-4945-9708-D7397853A6A6}"/>
                  </a:ext>
                </a:extLst>
              </p:cNvPr>
              <p:cNvSpPr txBox="1">
                <a:spLocks noRot="1" noChangeAspect="1" noMove="1" noResize="1" noEditPoints="1" noAdjustHandles="1" noChangeArrowheads="1" noChangeShapeType="1" noTextEdit="1"/>
              </p:cNvSpPr>
              <p:nvPr/>
            </p:nvSpPr>
            <p:spPr>
              <a:xfrm>
                <a:off x="2720205" y="5517103"/>
                <a:ext cx="1521984" cy="369332"/>
              </a:xfrm>
              <a:prstGeom prst="rect">
                <a:avLst/>
              </a:prstGeom>
              <a:blipFill>
                <a:blip r:embed="rId9"/>
                <a:stretch>
                  <a:fillRect l="-3200" t="-8197" r="-400" b="-24590"/>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F07A8EC7-ADC7-4166-8EF2-11D5B60CC32A}"/>
              </a:ext>
            </a:extLst>
          </p:cNvPr>
          <p:cNvSpPr txBox="1"/>
          <p:nvPr/>
        </p:nvSpPr>
        <p:spPr>
          <a:xfrm>
            <a:off x="4310466" y="1458369"/>
            <a:ext cx="1521984" cy="369332"/>
          </a:xfrm>
          <a:prstGeom prst="rect">
            <a:avLst/>
          </a:prstGeom>
          <a:noFill/>
        </p:spPr>
        <p:txBody>
          <a:bodyPr wrap="square" rtlCol="0">
            <a:spAutoFit/>
          </a:bodyPr>
          <a:lstStyle/>
          <a:p>
            <a:r>
              <a:rPr lang="en-US" dirty="0"/>
              <a:t>In Stage 2,3</a:t>
            </a:r>
          </a:p>
        </p:txBody>
      </p:sp>
      <p:sp>
        <p:nvSpPr>
          <p:cNvPr id="32" name="TextBox 31">
            <a:extLst>
              <a:ext uri="{FF2B5EF4-FFF2-40B4-BE49-F238E27FC236}">
                <a16:creationId xmlns:a16="http://schemas.microsoft.com/office/drawing/2014/main" id="{67271DE3-F72D-44F5-B423-85CCB3878F0E}"/>
              </a:ext>
            </a:extLst>
          </p:cNvPr>
          <p:cNvSpPr txBox="1"/>
          <p:nvPr/>
        </p:nvSpPr>
        <p:spPr>
          <a:xfrm>
            <a:off x="4310466" y="3676783"/>
            <a:ext cx="1521984" cy="369332"/>
          </a:xfrm>
          <a:prstGeom prst="rect">
            <a:avLst/>
          </a:prstGeom>
          <a:noFill/>
        </p:spPr>
        <p:txBody>
          <a:bodyPr wrap="square" rtlCol="0">
            <a:spAutoFit/>
          </a:bodyPr>
          <a:lstStyle/>
          <a:p>
            <a:r>
              <a:rPr lang="en-US" dirty="0"/>
              <a:t>In Stage 5,6</a:t>
            </a:r>
          </a:p>
        </p:txBody>
      </p:sp>
    </p:spTree>
    <p:extLst>
      <p:ext uri="{BB962C8B-B14F-4D97-AF65-F5344CB8AC3E}">
        <p14:creationId xmlns:p14="http://schemas.microsoft.com/office/powerpoint/2010/main" val="1633720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36B98F5-65DA-4CFD-B86E-0E038C9BA31D}"/>
              </a:ext>
            </a:extLst>
          </p:cNvPr>
          <p:cNvSpPr txBox="1"/>
          <p:nvPr/>
        </p:nvSpPr>
        <p:spPr>
          <a:xfrm>
            <a:off x="788757" y="316672"/>
            <a:ext cx="9714916" cy="369332"/>
          </a:xfrm>
          <a:prstGeom prst="rect">
            <a:avLst/>
          </a:prstGeom>
          <a:noFill/>
        </p:spPr>
        <p:txBody>
          <a:bodyPr wrap="square" rtlCol="0">
            <a:spAutoFit/>
          </a:bodyPr>
          <a:lstStyle/>
          <a:p>
            <a:r>
              <a:rPr lang="en-US" altLang="zh-CN" b="1" dirty="0"/>
              <a:t>Simulation about System with Tm(17) disabled and Adding Device Torque by Estimating u(13)</a:t>
            </a:r>
            <a:endParaRPr lang="en-US" b="1" dirty="0"/>
          </a:p>
        </p:txBody>
      </p:sp>
      <p:pic>
        <p:nvPicPr>
          <p:cNvPr id="2" name="Picture 1">
            <a:extLst>
              <a:ext uri="{FF2B5EF4-FFF2-40B4-BE49-F238E27FC236}">
                <a16:creationId xmlns:a16="http://schemas.microsoft.com/office/drawing/2014/main" id="{82BAB85E-2429-4650-9FA6-AC8DF798EB54}"/>
              </a:ext>
            </a:extLst>
          </p:cNvPr>
          <p:cNvPicPr>
            <a:picLocks noChangeAspect="1"/>
          </p:cNvPicPr>
          <p:nvPr/>
        </p:nvPicPr>
        <p:blipFill rotWithShape="1">
          <a:blip r:embed="rId2"/>
          <a:srcRect l="50000"/>
          <a:stretch/>
        </p:blipFill>
        <p:spPr>
          <a:xfrm>
            <a:off x="1029767" y="887391"/>
            <a:ext cx="4736918" cy="5486400"/>
          </a:xfrm>
          <a:prstGeom prst="rect">
            <a:avLst/>
          </a:prstGeom>
        </p:spPr>
      </p:pic>
      <p:sp>
        <p:nvSpPr>
          <p:cNvPr id="22" name="TextBox 21">
            <a:extLst>
              <a:ext uri="{FF2B5EF4-FFF2-40B4-BE49-F238E27FC236}">
                <a16:creationId xmlns:a16="http://schemas.microsoft.com/office/drawing/2014/main" id="{271D7152-01F2-497B-A183-4414BFD9268D}"/>
              </a:ext>
            </a:extLst>
          </p:cNvPr>
          <p:cNvSpPr txBox="1"/>
          <p:nvPr/>
        </p:nvSpPr>
        <p:spPr>
          <a:xfrm>
            <a:off x="1647702" y="1278948"/>
            <a:ext cx="1801098" cy="553998"/>
          </a:xfrm>
          <a:prstGeom prst="rect">
            <a:avLst/>
          </a:prstGeom>
          <a:noFill/>
        </p:spPr>
        <p:txBody>
          <a:bodyPr wrap="square" rtlCol="0">
            <a:spAutoFit/>
          </a:bodyPr>
          <a:lstStyle/>
          <a:p>
            <a:r>
              <a:rPr lang="en-US" sz="1000" dirty="0">
                <a:solidFill>
                  <a:schemeClr val="accent1"/>
                </a:solidFill>
              </a:rPr>
              <a:t>Normal</a:t>
            </a:r>
          </a:p>
          <a:p>
            <a:r>
              <a:rPr lang="en-US" sz="1000" dirty="0">
                <a:solidFill>
                  <a:schemeClr val="accent2"/>
                </a:solidFill>
              </a:rPr>
              <a:t>Disable Tm17</a:t>
            </a:r>
          </a:p>
          <a:p>
            <a:r>
              <a:rPr lang="en-US" sz="1000" dirty="0">
                <a:solidFill>
                  <a:srgbClr val="F727D9"/>
                </a:solidFill>
              </a:rPr>
              <a:t>Disable Tm17 with Device tau</a:t>
            </a:r>
          </a:p>
        </p:txBody>
      </p:sp>
      <p:sp>
        <p:nvSpPr>
          <p:cNvPr id="23" name="TextBox 22">
            <a:extLst>
              <a:ext uri="{FF2B5EF4-FFF2-40B4-BE49-F238E27FC236}">
                <a16:creationId xmlns:a16="http://schemas.microsoft.com/office/drawing/2014/main" id="{F2A26B61-657F-47AA-88BD-D051CD2DC205}"/>
              </a:ext>
            </a:extLst>
          </p:cNvPr>
          <p:cNvSpPr txBox="1"/>
          <p:nvPr/>
        </p:nvSpPr>
        <p:spPr>
          <a:xfrm>
            <a:off x="1559874" y="891765"/>
            <a:ext cx="3513221" cy="369332"/>
          </a:xfrm>
          <a:prstGeom prst="rect">
            <a:avLst/>
          </a:prstGeom>
          <a:noFill/>
        </p:spPr>
        <p:txBody>
          <a:bodyPr wrap="square" rtlCol="0">
            <a:spAutoFit/>
          </a:bodyPr>
          <a:lstStyle/>
          <a:p>
            <a:r>
              <a:rPr lang="en-US" altLang="zh-CN" dirty="0"/>
              <a:t>Result I: Joint Angle</a:t>
            </a:r>
            <a:endParaRPr lang="en-US" dirty="0"/>
          </a:p>
        </p:txBody>
      </p:sp>
      <p:pic>
        <p:nvPicPr>
          <p:cNvPr id="13" name="Picture 12">
            <a:extLst>
              <a:ext uri="{FF2B5EF4-FFF2-40B4-BE49-F238E27FC236}">
                <a16:creationId xmlns:a16="http://schemas.microsoft.com/office/drawing/2014/main" id="{51866BA0-460C-446C-B748-5979E815CA9F}"/>
              </a:ext>
            </a:extLst>
          </p:cNvPr>
          <p:cNvPicPr>
            <a:picLocks noChangeAspect="1"/>
          </p:cNvPicPr>
          <p:nvPr/>
        </p:nvPicPr>
        <p:blipFill>
          <a:blip r:embed="rId3"/>
          <a:stretch>
            <a:fillRect/>
          </a:stretch>
        </p:blipFill>
        <p:spPr>
          <a:xfrm>
            <a:off x="6395507" y="950727"/>
            <a:ext cx="4736918" cy="2743200"/>
          </a:xfrm>
          <a:prstGeom prst="rect">
            <a:avLst/>
          </a:prstGeom>
        </p:spPr>
      </p:pic>
      <p:pic>
        <p:nvPicPr>
          <p:cNvPr id="14" name="Picture 13">
            <a:extLst>
              <a:ext uri="{FF2B5EF4-FFF2-40B4-BE49-F238E27FC236}">
                <a16:creationId xmlns:a16="http://schemas.microsoft.com/office/drawing/2014/main" id="{680704D0-A654-4539-9206-15B71B08AFBB}"/>
              </a:ext>
            </a:extLst>
          </p:cNvPr>
          <p:cNvPicPr>
            <a:picLocks noChangeAspect="1"/>
          </p:cNvPicPr>
          <p:nvPr/>
        </p:nvPicPr>
        <p:blipFill>
          <a:blip r:embed="rId4"/>
          <a:stretch>
            <a:fillRect/>
          </a:stretch>
        </p:blipFill>
        <p:spPr>
          <a:xfrm>
            <a:off x="6465180" y="3914586"/>
            <a:ext cx="4736918" cy="2743200"/>
          </a:xfrm>
          <a:prstGeom prst="rect">
            <a:avLst/>
          </a:prstGeom>
        </p:spPr>
      </p:pic>
      <p:sp>
        <p:nvSpPr>
          <p:cNvPr id="24" name="TextBox 23">
            <a:extLst>
              <a:ext uri="{FF2B5EF4-FFF2-40B4-BE49-F238E27FC236}">
                <a16:creationId xmlns:a16="http://schemas.microsoft.com/office/drawing/2014/main" id="{B8DBA994-0B3E-403E-833D-9476C3CDEAB0}"/>
              </a:ext>
            </a:extLst>
          </p:cNvPr>
          <p:cNvSpPr txBox="1"/>
          <p:nvPr/>
        </p:nvSpPr>
        <p:spPr>
          <a:xfrm>
            <a:off x="7026552" y="3784666"/>
            <a:ext cx="3513221" cy="369332"/>
          </a:xfrm>
          <a:prstGeom prst="rect">
            <a:avLst/>
          </a:prstGeom>
          <a:noFill/>
        </p:spPr>
        <p:txBody>
          <a:bodyPr wrap="square" rtlCol="0">
            <a:spAutoFit/>
          </a:bodyPr>
          <a:lstStyle/>
          <a:p>
            <a:r>
              <a:rPr lang="en-US" altLang="zh-CN" dirty="0"/>
              <a:t>Result III: Compare of Tm(17)</a:t>
            </a:r>
            <a:endParaRPr lang="en-US" dirty="0"/>
          </a:p>
        </p:txBody>
      </p:sp>
      <p:sp>
        <p:nvSpPr>
          <p:cNvPr id="25" name="TextBox 24">
            <a:extLst>
              <a:ext uri="{FF2B5EF4-FFF2-40B4-BE49-F238E27FC236}">
                <a16:creationId xmlns:a16="http://schemas.microsoft.com/office/drawing/2014/main" id="{28773EE4-704F-4046-8DC2-33419624CE78}"/>
              </a:ext>
            </a:extLst>
          </p:cNvPr>
          <p:cNvSpPr txBox="1"/>
          <p:nvPr/>
        </p:nvSpPr>
        <p:spPr>
          <a:xfrm>
            <a:off x="6994016" y="786373"/>
            <a:ext cx="3513221" cy="369332"/>
          </a:xfrm>
          <a:prstGeom prst="rect">
            <a:avLst/>
          </a:prstGeom>
          <a:noFill/>
        </p:spPr>
        <p:txBody>
          <a:bodyPr wrap="square" rtlCol="0">
            <a:spAutoFit/>
          </a:bodyPr>
          <a:lstStyle/>
          <a:p>
            <a:r>
              <a:rPr lang="en-US" altLang="zh-CN" dirty="0"/>
              <a:t>Result II: Compare of f(u(13))</a:t>
            </a:r>
            <a:endParaRPr lang="en-US" dirty="0"/>
          </a:p>
        </p:txBody>
      </p:sp>
      <p:sp>
        <p:nvSpPr>
          <p:cNvPr id="26" name="TextBox 25">
            <a:extLst>
              <a:ext uri="{FF2B5EF4-FFF2-40B4-BE49-F238E27FC236}">
                <a16:creationId xmlns:a16="http://schemas.microsoft.com/office/drawing/2014/main" id="{2D6980D1-2859-4521-97A9-1E3A8E9CC14B}"/>
              </a:ext>
            </a:extLst>
          </p:cNvPr>
          <p:cNvSpPr txBox="1"/>
          <p:nvPr/>
        </p:nvSpPr>
        <p:spPr>
          <a:xfrm>
            <a:off x="9913752" y="1171386"/>
            <a:ext cx="1440766" cy="400110"/>
          </a:xfrm>
          <a:prstGeom prst="rect">
            <a:avLst/>
          </a:prstGeom>
          <a:noFill/>
        </p:spPr>
        <p:txBody>
          <a:bodyPr wrap="square" rtlCol="0">
            <a:spAutoFit/>
          </a:bodyPr>
          <a:lstStyle/>
          <a:p>
            <a:r>
              <a:rPr lang="en-US" sz="1000" dirty="0">
                <a:solidFill>
                  <a:schemeClr val="accent1"/>
                </a:solidFill>
              </a:rPr>
              <a:t>Normal</a:t>
            </a:r>
          </a:p>
          <a:p>
            <a:r>
              <a:rPr lang="en-US" sz="1000" dirty="0">
                <a:solidFill>
                  <a:srgbClr val="F727D9"/>
                </a:solidFill>
              </a:rPr>
              <a:t>Estimated</a:t>
            </a:r>
          </a:p>
        </p:txBody>
      </p:sp>
      <p:sp>
        <p:nvSpPr>
          <p:cNvPr id="27" name="TextBox 26">
            <a:extLst>
              <a:ext uri="{FF2B5EF4-FFF2-40B4-BE49-F238E27FC236}">
                <a16:creationId xmlns:a16="http://schemas.microsoft.com/office/drawing/2014/main" id="{2D217A64-E536-47DC-8C26-5E0487DB2312}"/>
              </a:ext>
            </a:extLst>
          </p:cNvPr>
          <p:cNvSpPr txBox="1"/>
          <p:nvPr/>
        </p:nvSpPr>
        <p:spPr>
          <a:xfrm>
            <a:off x="8533262" y="6373791"/>
            <a:ext cx="921627" cy="307777"/>
          </a:xfrm>
          <a:prstGeom prst="rect">
            <a:avLst/>
          </a:prstGeom>
          <a:noFill/>
        </p:spPr>
        <p:txBody>
          <a:bodyPr wrap="square" rtlCol="0">
            <a:spAutoFit/>
          </a:bodyPr>
          <a:lstStyle/>
          <a:p>
            <a:r>
              <a:rPr lang="en-US" sz="1400" dirty="0"/>
              <a:t>time</a:t>
            </a:r>
          </a:p>
        </p:txBody>
      </p:sp>
      <p:sp>
        <p:nvSpPr>
          <p:cNvPr id="28" name="TextBox 27">
            <a:extLst>
              <a:ext uri="{FF2B5EF4-FFF2-40B4-BE49-F238E27FC236}">
                <a16:creationId xmlns:a16="http://schemas.microsoft.com/office/drawing/2014/main" id="{8BAD8746-D77D-4A0E-A26E-0CBB2AB81BD8}"/>
              </a:ext>
            </a:extLst>
          </p:cNvPr>
          <p:cNvSpPr txBox="1"/>
          <p:nvPr/>
        </p:nvSpPr>
        <p:spPr>
          <a:xfrm>
            <a:off x="6215852" y="5111481"/>
            <a:ext cx="921627" cy="307777"/>
          </a:xfrm>
          <a:prstGeom prst="rect">
            <a:avLst/>
          </a:prstGeom>
          <a:noFill/>
        </p:spPr>
        <p:txBody>
          <a:bodyPr wrap="square" rtlCol="0">
            <a:spAutoFit/>
          </a:bodyPr>
          <a:lstStyle/>
          <a:p>
            <a:r>
              <a:rPr lang="en-US" sz="1400" dirty="0"/>
              <a:t>Tm(17)</a:t>
            </a:r>
          </a:p>
        </p:txBody>
      </p:sp>
      <p:sp>
        <p:nvSpPr>
          <p:cNvPr id="29" name="TextBox 28">
            <a:extLst>
              <a:ext uri="{FF2B5EF4-FFF2-40B4-BE49-F238E27FC236}">
                <a16:creationId xmlns:a16="http://schemas.microsoft.com/office/drawing/2014/main" id="{50210F66-2CAF-4732-814A-69E7CA202215}"/>
              </a:ext>
            </a:extLst>
          </p:cNvPr>
          <p:cNvSpPr txBox="1"/>
          <p:nvPr/>
        </p:nvSpPr>
        <p:spPr>
          <a:xfrm>
            <a:off x="8500726" y="3376519"/>
            <a:ext cx="921627" cy="307777"/>
          </a:xfrm>
          <a:prstGeom prst="rect">
            <a:avLst/>
          </a:prstGeom>
          <a:noFill/>
        </p:spPr>
        <p:txBody>
          <a:bodyPr wrap="square" rtlCol="0">
            <a:spAutoFit/>
          </a:bodyPr>
          <a:lstStyle/>
          <a:p>
            <a:r>
              <a:rPr lang="en-US" sz="1400" dirty="0"/>
              <a:t>time</a:t>
            </a:r>
          </a:p>
        </p:txBody>
      </p:sp>
      <p:sp>
        <p:nvSpPr>
          <p:cNvPr id="30" name="TextBox 29">
            <a:extLst>
              <a:ext uri="{FF2B5EF4-FFF2-40B4-BE49-F238E27FC236}">
                <a16:creationId xmlns:a16="http://schemas.microsoft.com/office/drawing/2014/main" id="{637B9F04-8D3E-4B53-97CA-E3D0E373BB6A}"/>
              </a:ext>
            </a:extLst>
          </p:cNvPr>
          <p:cNvSpPr txBox="1"/>
          <p:nvPr/>
        </p:nvSpPr>
        <p:spPr>
          <a:xfrm>
            <a:off x="6183316" y="2114209"/>
            <a:ext cx="921627" cy="307777"/>
          </a:xfrm>
          <a:prstGeom prst="rect">
            <a:avLst/>
          </a:prstGeom>
          <a:noFill/>
        </p:spPr>
        <p:txBody>
          <a:bodyPr wrap="square" rtlCol="0">
            <a:spAutoFit/>
          </a:bodyPr>
          <a:lstStyle/>
          <a:p>
            <a:r>
              <a:rPr lang="en-US" sz="1400" dirty="0"/>
              <a:t>f(u(13))</a:t>
            </a:r>
          </a:p>
        </p:txBody>
      </p:sp>
      <p:sp>
        <p:nvSpPr>
          <p:cNvPr id="31" name="TextBox 30">
            <a:extLst>
              <a:ext uri="{FF2B5EF4-FFF2-40B4-BE49-F238E27FC236}">
                <a16:creationId xmlns:a16="http://schemas.microsoft.com/office/drawing/2014/main" id="{9271C571-A4ED-48F6-97C7-B26AC65F85D1}"/>
              </a:ext>
            </a:extLst>
          </p:cNvPr>
          <p:cNvSpPr txBox="1"/>
          <p:nvPr/>
        </p:nvSpPr>
        <p:spPr>
          <a:xfrm>
            <a:off x="9913752" y="4238586"/>
            <a:ext cx="1440766" cy="400110"/>
          </a:xfrm>
          <a:prstGeom prst="rect">
            <a:avLst/>
          </a:prstGeom>
          <a:noFill/>
        </p:spPr>
        <p:txBody>
          <a:bodyPr wrap="square" rtlCol="0">
            <a:spAutoFit/>
          </a:bodyPr>
          <a:lstStyle/>
          <a:p>
            <a:r>
              <a:rPr lang="en-US" sz="1000" dirty="0">
                <a:solidFill>
                  <a:schemeClr val="accent1"/>
                </a:solidFill>
              </a:rPr>
              <a:t>Normal</a:t>
            </a:r>
          </a:p>
          <a:p>
            <a:r>
              <a:rPr lang="en-US" sz="1000" dirty="0">
                <a:solidFill>
                  <a:srgbClr val="F727D9"/>
                </a:solidFill>
              </a:rPr>
              <a:t>Estimated</a:t>
            </a:r>
          </a:p>
        </p:txBody>
      </p:sp>
    </p:spTree>
    <p:extLst>
      <p:ext uri="{BB962C8B-B14F-4D97-AF65-F5344CB8AC3E}">
        <p14:creationId xmlns:p14="http://schemas.microsoft.com/office/powerpoint/2010/main" val="1862753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766</Words>
  <Application>Microsoft Office PowerPoint</Application>
  <PresentationFormat>Widescreen</PresentationFormat>
  <Paragraphs>96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Sichao Zhang</dc:creator>
  <cp:lastModifiedBy>Sichao Zhang</cp:lastModifiedBy>
  <cp:revision>1</cp:revision>
  <dcterms:created xsi:type="dcterms:W3CDTF">2019-03-05T20:58:17Z</dcterms:created>
  <dcterms:modified xsi:type="dcterms:W3CDTF">2019-03-06T23:19:54Z</dcterms:modified>
</cp:coreProperties>
</file>