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1BFB1-5BEA-4941-A62F-33C4F857AE97}" v="12" dt="2019-03-06T02:36:23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3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C811BFB1-5BEA-4941-A62F-33C4F857AE97}"/>
    <pc:docChg chg="undo custSel addSld modSld sldOrd">
      <pc:chgData name="Sichao Zhang" userId="baca463c2301c347" providerId="LiveId" clId="{C811BFB1-5BEA-4941-A62F-33C4F857AE97}" dt="2019-03-06T02:36:38.357" v="53" actId="1076"/>
      <pc:docMkLst>
        <pc:docMk/>
      </pc:docMkLst>
      <pc:sldChg chg="addSp delSp modSp add">
        <pc:chgData name="Sichao Zhang" userId="baca463c2301c347" providerId="LiveId" clId="{C811BFB1-5BEA-4941-A62F-33C4F857AE97}" dt="2019-03-06T02:36:38.357" v="53" actId="1076"/>
        <pc:sldMkLst>
          <pc:docMk/>
          <pc:sldMk cId="1135599114" sldId="256"/>
        </pc:sldMkLst>
        <pc:spChg chg="del">
          <ac:chgData name="Sichao Zhang" userId="baca463c2301c347" providerId="LiveId" clId="{C811BFB1-5BEA-4941-A62F-33C4F857AE97}" dt="2019-03-06T00:44:34.040" v="1" actId="478"/>
          <ac:spMkLst>
            <pc:docMk/>
            <pc:sldMk cId="1135599114" sldId="256"/>
            <ac:spMk id="2" creationId="{7697D614-FC09-44EA-AA30-2A3BE270A48F}"/>
          </ac:spMkLst>
        </pc:spChg>
        <pc:spChg chg="del">
          <ac:chgData name="Sichao Zhang" userId="baca463c2301c347" providerId="LiveId" clId="{C811BFB1-5BEA-4941-A62F-33C4F857AE97}" dt="2019-03-06T00:44:34.040" v="1" actId="478"/>
          <ac:spMkLst>
            <pc:docMk/>
            <pc:sldMk cId="1135599114" sldId="256"/>
            <ac:spMk id="3" creationId="{E340E803-5EF1-437C-93E9-64F8CB20600A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9" creationId="{346B0E07-CA27-4D09-BCFC-EFC77D25FAB9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10" creationId="{FB737959-7F40-4E36-BC0B-7E27FE26C01E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11" creationId="{884D41C1-1F94-4248-999F-70770222561B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12" creationId="{DDDBBF49-3E32-4D69-904F-5CE07CE76784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16" creationId="{8E2B2C9D-6963-4335-BD60-9F6A5CD71428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17" creationId="{0B38C5EA-79ED-41FC-B4AA-0FFA5C7A6826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24" creationId="{A8074B82-E58F-4973-BBFC-B91DFFBFE24C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25" creationId="{AEAC0201-2173-478B-8B96-95CA332EC13C}"/>
          </ac:spMkLst>
        </pc:spChg>
        <pc:spChg chg="add">
          <ac:chgData name="Sichao Zhang" userId="baca463c2301c347" providerId="LiveId" clId="{C811BFB1-5BEA-4941-A62F-33C4F857AE97}" dt="2019-03-06T00:45:23.654" v="8"/>
          <ac:spMkLst>
            <pc:docMk/>
            <pc:sldMk cId="1135599114" sldId="256"/>
            <ac:spMk id="26" creationId="{98EF3D03-D823-47F2-80A4-019E9EAAEBF3}"/>
          </ac:spMkLst>
        </pc:spChg>
        <pc:picChg chg="add del mod modCrop">
          <ac:chgData name="Sichao Zhang" userId="baca463c2301c347" providerId="LiveId" clId="{C811BFB1-5BEA-4941-A62F-33C4F857AE97}" dt="2019-03-06T00:45:02.425" v="4" actId="478"/>
          <ac:picMkLst>
            <pc:docMk/>
            <pc:sldMk cId="1135599114" sldId="256"/>
            <ac:picMk id="4" creationId="{2CA123AA-FA7C-44F2-9BE2-DE1917218E6B}"/>
          </ac:picMkLst>
        </pc:picChg>
        <pc:picChg chg="add del mod modCrop">
          <ac:chgData name="Sichao Zhang" userId="baca463c2301c347" providerId="LiveId" clId="{C811BFB1-5BEA-4941-A62F-33C4F857AE97}" dt="2019-03-06T00:46:51.183" v="11" actId="478"/>
          <ac:picMkLst>
            <pc:docMk/>
            <pc:sldMk cId="1135599114" sldId="256"/>
            <ac:picMk id="5" creationId="{563E25A9-8CB8-4AD0-BB1B-1B91FC0EB35D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6" creationId="{ABF3868F-2C00-4BB5-88BB-919E7901A8BE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7" creationId="{5FDB1F07-FD20-4E34-93C1-7E6AB46FFC4B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8" creationId="{9D769805-A783-48C8-ABA5-F7B321E45470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13" creationId="{B6B42F29-2D64-4F27-9BA2-2531D16D2C5A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14" creationId="{0ED05AB1-BFD5-4410-BAF4-0B95ADB967B4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15" creationId="{AE5DFF02-0338-4B9E-BA1F-AA3A6B7F21BA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20" creationId="{32DEBEF1-FE43-4BC9-9860-646E47EDC52A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21" creationId="{8F22A035-4435-446D-81D3-D13EA87ED2E1}"/>
          </ac:picMkLst>
        </pc:picChg>
        <pc:picChg chg="add">
          <ac:chgData name="Sichao Zhang" userId="baca463c2301c347" providerId="LiveId" clId="{C811BFB1-5BEA-4941-A62F-33C4F857AE97}" dt="2019-03-06T00:45:23.654" v="8"/>
          <ac:picMkLst>
            <pc:docMk/>
            <pc:sldMk cId="1135599114" sldId="256"/>
            <ac:picMk id="22" creationId="{23B08DE3-CAAB-49B1-9DA9-AA3FA7C39361}"/>
          </ac:picMkLst>
        </pc:picChg>
        <pc:picChg chg="add del mod modCrop">
          <ac:chgData name="Sichao Zhang" userId="baca463c2301c347" providerId="LiveId" clId="{C811BFB1-5BEA-4941-A62F-33C4F857AE97}" dt="2019-03-06T00:55:15.894" v="22" actId="478"/>
          <ac:picMkLst>
            <pc:docMk/>
            <pc:sldMk cId="1135599114" sldId="256"/>
            <ac:picMk id="27" creationId="{AC09BA47-CE9E-4429-BB3A-080A3C498961}"/>
          </ac:picMkLst>
        </pc:picChg>
        <pc:picChg chg="add del mod modCrop">
          <ac:chgData name="Sichao Zhang" userId="baca463c2301c347" providerId="LiveId" clId="{C811BFB1-5BEA-4941-A62F-33C4F857AE97}" dt="2019-03-06T00:58:21.792" v="27" actId="478"/>
          <ac:picMkLst>
            <pc:docMk/>
            <pc:sldMk cId="1135599114" sldId="256"/>
            <ac:picMk id="28" creationId="{0E4225C2-863F-4C0E-AC23-1E27F40595A5}"/>
          </ac:picMkLst>
        </pc:picChg>
        <pc:picChg chg="add del mod modCrop">
          <ac:chgData name="Sichao Zhang" userId="baca463c2301c347" providerId="LiveId" clId="{C811BFB1-5BEA-4941-A62F-33C4F857AE97}" dt="2019-03-06T01:24:38.006" v="33" actId="478"/>
          <ac:picMkLst>
            <pc:docMk/>
            <pc:sldMk cId="1135599114" sldId="256"/>
            <ac:picMk id="29" creationId="{15B6EBAF-119C-4166-9D8B-ABB2A14BE870}"/>
          </ac:picMkLst>
        </pc:picChg>
        <pc:picChg chg="add del mod modCrop">
          <ac:chgData name="Sichao Zhang" userId="baca463c2301c347" providerId="LiveId" clId="{C811BFB1-5BEA-4941-A62F-33C4F857AE97}" dt="2019-03-06T02:31:03.580" v="42" actId="478"/>
          <ac:picMkLst>
            <pc:docMk/>
            <pc:sldMk cId="1135599114" sldId="256"/>
            <ac:picMk id="30" creationId="{05322A99-9521-420B-AA70-D0C120141F2B}"/>
          </ac:picMkLst>
        </pc:picChg>
        <pc:picChg chg="add del mod modCrop">
          <ac:chgData name="Sichao Zhang" userId="baca463c2301c347" providerId="LiveId" clId="{C811BFB1-5BEA-4941-A62F-33C4F857AE97}" dt="2019-03-06T02:31:31.949" v="47" actId="478"/>
          <ac:picMkLst>
            <pc:docMk/>
            <pc:sldMk cId="1135599114" sldId="256"/>
            <ac:picMk id="31" creationId="{58C8744B-D532-43B3-8E28-FEE10326BB83}"/>
          </ac:picMkLst>
        </pc:picChg>
        <pc:picChg chg="add mod modCrop">
          <ac:chgData name="Sichao Zhang" userId="baca463c2301c347" providerId="LiveId" clId="{C811BFB1-5BEA-4941-A62F-33C4F857AE97}" dt="2019-03-06T02:36:38.357" v="53" actId="1076"/>
          <ac:picMkLst>
            <pc:docMk/>
            <pc:sldMk cId="1135599114" sldId="256"/>
            <ac:picMk id="32" creationId="{90C0E1AD-E928-41A5-8BA0-BCB7F97142EA}"/>
          </ac:picMkLst>
        </pc:picChg>
        <pc:cxnChg chg="add">
          <ac:chgData name="Sichao Zhang" userId="baca463c2301c347" providerId="LiveId" clId="{C811BFB1-5BEA-4941-A62F-33C4F857AE97}" dt="2019-03-06T00:45:23.654" v="8"/>
          <ac:cxnSpMkLst>
            <pc:docMk/>
            <pc:sldMk cId="1135599114" sldId="256"/>
            <ac:cxnSpMk id="18" creationId="{F788BC59-4080-4337-8BBB-97DB960789DB}"/>
          </ac:cxnSpMkLst>
        </pc:cxnChg>
        <pc:cxnChg chg="add">
          <ac:chgData name="Sichao Zhang" userId="baca463c2301c347" providerId="LiveId" clId="{C811BFB1-5BEA-4941-A62F-33C4F857AE97}" dt="2019-03-06T00:45:23.654" v="8"/>
          <ac:cxnSpMkLst>
            <pc:docMk/>
            <pc:sldMk cId="1135599114" sldId="256"/>
            <ac:cxnSpMk id="19" creationId="{98E4DA2B-0B60-4A61-966E-3C68F8BB6BF4}"/>
          </ac:cxnSpMkLst>
        </pc:cxnChg>
        <pc:cxnChg chg="add">
          <ac:chgData name="Sichao Zhang" userId="baca463c2301c347" providerId="LiveId" clId="{C811BFB1-5BEA-4941-A62F-33C4F857AE97}" dt="2019-03-06T00:45:23.654" v="8"/>
          <ac:cxnSpMkLst>
            <pc:docMk/>
            <pc:sldMk cId="1135599114" sldId="256"/>
            <ac:cxnSpMk id="23" creationId="{68E8EA11-A51A-4809-B27A-6919094C3A13}"/>
          </ac:cxnSpMkLst>
        </pc:cxnChg>
      </pc:sldChg>
      <pc:sldChg chg="delSp modSp add ord">
        <pc:chgData name="Sichao Zhang" userId="baca463c2301c347" providerId="LiveId" clId="{C811BFB1-5BEA-4941-A62F-33C4F857AE97}" dt="2019-03-06T01:21:35.240" v="32" actId="478"/>
        <pc:sldMkLst>
          <pc:docMk/>
          <pc:sldMk cId="946049298" sldId="278"/>
        </pc:sldMkLst>
        <pc:spChg chg="mod">
          <ac:chgData name="Sichao Zhang" userId="baca463c2301c347" providerId="LiveId" clId="{C811BFB1-5BEA-4941-A62F-33C4F857AE97}" dt="2019-03-06T00:48:03.736" v="21" actId="1076"/>
          <ac:spMkLst>
            <pc:docMk/>
            <pc:sldMk cId="946049298" sldId="278"/>
            <ac:spMk id="35" creationId="{3DAF5A12-BAF1-4BFE-8086-A8018B96EF86}"/>
          </ac:spMkLst>
        </pc:spChg>
        <pc:spChg chg="del">
          <ac:chgData name="Sichao Zhang" userId="baca463c2301c347" providerId="LiveId" clId="{C811BFB1-5BEA-4941-A62F-33C4F857AE97}" dt="2019-03-06T01:21:35.240" v="32" actId="478"/>
          <ac:spMkLst>
            <pc:docMk/>
            <pc:sldMk cId="946049298" sldId="278"/>
            <ac:spMk id="36" creationId="{C3827862-D160-4CF7-A9CE-E8537915B8CE}"/>
          </ac:spMkLst>
        </pc:spChg>
        <pc:spChg chg="mod">
          <ac:chgData name="Sichao Zhang" userId="baca463c2301c347" providerId="LiveId" clId="{C811BFB1-5BEA-4941-A62F-33C4F857AE97}" dt="2019-03-06T00:48:03.736" v="21" actId="1076"/>
          <ac:spMkLst>
            <pc:docMk/>
            <pc:sldMk cId="946049298" sldId="278"/>
            <ac:spMk id="42" creationId="{35D654C1-D3A2-4C44-861C-CE380FE07470}"/>
          </ac:spMkLst>
        </pc:spChg>
        <pc:spChg chg="del mod">
          <ac:chgData name="Sichao Zhang" userId="baca463c2301c347" providerId="LiveId" clId="{C811BFB1-5BEA-4941-A62F-33C4F857AE97}" dt="2019-03-06T00:47:57.586" v="19" actId="478"/>
          <ac:spMkLst>
            <pc:docMk/>
            <pc:sldMk cId="946049298" sldId="278"/>
            <ac:spMk id="43" creationId="{217292AA-DD08-468C-B64F-7C8BE15818F8}"/>
          </ac:spMkLst>
        </pc:spChg>
        <pc:spChg chg="del mod">
          <ac:chgData name="Sichao Zhang" userId="baca463c2301c347" providerId="LiveId" clId="{C811BFB1-5BEA-4941-A62F-33C4F857AE97}" dt="2019-03-06T00:47:57.586" v="19" actId="478"/>
          <ac:spMkLst>
            <pc:docMk/>
            <pc:sldMk cId="946049298" sldId="278"/>
            <ac:spMk id="44" creationId="{A1213686-B834-4533-A13E-5FFBFFA474D0}"/>
          </ac:spMkLst>
        </pc:spChg>
        <pc:spChg chg="del">
          <ac:chgData name="Sichao Zhang" userId="baca463c2301c347" providerId="LiveId" clId="{C811BFB1-5BEA-4941-A62F-33C4F857AE97}" dt="2019-03-06T00:47:57.586" v="19" actId="478"/>
          <ac:spMkLst>
            <pc:docMk/>
            <pc:sldMk cId="946049298" sldId="278"/>
            <ac:spMk id="47" creationId="{B25FEF53-4D7C-448B-B056-A834DB51306D}"/>
          </ac:spMkLst>
        </pc:spChg>
        <pc:spChg chg="mod">
          <ac:chgData name="Sichao Zhang" userId="baca463c2301c347" providerId="LiveId" clId="{C811BFB1-5BEA-4941-A62F-33C4F857AE97}" dt="2019-03-06T00:48:03.736" v="21" actId="1076"/>
          <ac:spMkLst>
            <pc:docMk/>
            <pc:sldMk cId="946049298" sldId="278"/>
            <ac:spMk id="56" creationId="{4FC8AF21-9AF5-4FE1-B5DC-D509EC27D669}"/>
          </ac:spMkLst>
        </pc:spChg>
        <pc:picChg chg="mod">
          <ac:chgData name="Sichao Zhang" userId="baca463c2301c347" providerId="LiveId" clId="{C811BFB1-5BEA-4941-A62F-33C4F857AE97}" dt="2019-03-06T00:48:03.736" v="21" actId="1076"/>
          <ac:picMkLst>
            <pc:docMk/>
            <pc:sldMk cId="946049298" sldId="278"/>
            <ac:picMk id="3" creationId="{C8BAE935-B721-4521-92E1-23B1DA1A580A}"/>
          </ac:picMkLst>
        </pc:picChg>
        <pc:picChg chg="mod">
          <ac:chgData name="Sichao Zhang" userId="baca463c2301c347" providerId="LiveId" clId="{C811BFB1-5BEA-4941-A62F-33C4F857AE97}" dt="2019-03-06T00:48:03.736" v="21" actId="1076"/>
          <ac:picMkLst>
            <pc:docMk/>
            <pc:sldMk cId="946049298" sldId="278"/>
            <ac:picMk id="48" creationId="{A2155865-7A1B-43F0-B3A4-1A0958D89F9C}"/>
          </ac:picMkLst>
        </pc:picChg>
        <pc:picChg chg="mod">
          <ac:chgData name="Sichao Zhang" userId="baca463c2301c347" providerId="LiveId" clId="{C811BFB1-5BEA-4941-A62F-33C4F857AE97}" dt="2019-03-06T00:48:03.736" v="21" actId="1076"/>
          <ac:picMkLst>
            <pc:docMk/>
            <pc:sldMk cId="946049298" sldId="278"/>
            <ac:picMk id="49" creationId="{5C3DFEA0-B8B6-451F-85B6-04C65896175B}"/>
          </ac:picMkLst>
        </pc:picChg>
        <pc:cxnChg chg="mod">
          <ac:chgData name="Sichao Zhang" userId="baca463c2301c347" providerId="LiveId" clId="{C811BFB1-5BEA-4941-A62F-33C4F857AE97}" dt="2019-03-06T00:48:03.736" v="21" actId="1076"/>
          <ac:cxnSpMkLst>
            <pc:docMk/>
            <pc:sldMk cId="946049298" sldId="278"/>
            <ac:cxnSpMk id="55" creationId="{BDC85782-63D4-484F-9488-7689511EC1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9D8-75B3-49A2-8993-DFD21AED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8BFBE-4529-4A0F-9512-B7E1F43DB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A0D6-8F8C-4011-8F5E-7ACD6A11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4893-942D-4A3A-B720-8D5E9DF9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DE-201A-49F2-8119-3D040C8F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E78B-E8AB-4461-8653-BB06F0E2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7AA3-D041-449D-8028-6C339242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2220-214E-4B5E-B7D8-F50BFAC6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31B3-2901-400A-8025-F88EEFE7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02465-47A3-48A0-9CD8-142383D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A0772-C432-425D-9B66-6DAE6F63A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3FA13-83BA-4843-A707-0D5F89818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C47-8D2E-4B65-80F1-F00A543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6E6D-BD45-4436-A724-D91B9D8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0F88-F9E4-4BF5-B26A-E3619DC9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FDE-DD81-4310-9A14-E2FD953C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418D-E360-453F-B502-77F3F474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40AB-AD12-438D-9F49-80F2B47D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920F-E725-46D6-8820-BDDECF8A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14083-F5BA-442B-91C2-06027A6E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817-A6E8-41E3-AC57-E0F855D2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7A3E-A04F-4B56-85E2-C2A8315C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852EA-53B2-4955-98B4-B9B31D45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6733-3D64-43BD-B86B-75D2EE10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4143-87C3-4D11-BDDE-F969BA48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5D6F-F25C-4265-B740-80BD12F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6650-B022-47CD-85D8-BC8FFDC3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CE70A-B99F-4FDA-A909-22DE2F00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FB3C-A26A-4FC8-8395-C38AC787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368E2-1675-49B8-AEDF-67DD0202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A7C3-9844-48C1-9284-C16F4E3A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898C-0CFE-4C6E-935C-12C1E034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455A-6EA3-42DA-B8D6-2E8724CB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4BE6-9E4A-4654-8839-225E1F3E7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DD5D-557E-4376-B832-0FFB01543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E97C2-336B-4D42-B37C-B1BFB9F7A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9FBAD-3DAB-421D-994E-AA01E3D5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FBBA6-CA4F-4149-9830-E690F073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62D06-1056-45AA-A0EE-DE419641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5C30-E5FD-43F7-A9D1-DC558284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A089A-51CF-4E56-A419-F220ACF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E4A4-B9AE-4480-80E3-79542A79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08AF-CD8A-4C2A-8AB7-4120D86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EA03B-C054-4B72-A38D-25129C1B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8B0E7-27E8-4E62-9594-ADA75876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A17C-AAD8-428A-83DE-9211272D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AA8-C082-4095-9DF8-685CA710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680A-E13A-4621-AE76-148CD7AD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5430-F236-452A-8D16-4C9D0180F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8020-FC9E-4536-BD28-F1D19D33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6C1C6-A7AB-4866-BF3C-F37547A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45F-3EF4-45A5-B7BD-9257F5C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8A46-AFEA-4E38-86A6-521F66CE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28AE6-461B-4630-AEF5-C5F92467F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7459-39E1-48D9-8A02-B23CD46C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6693-C9AC-4074-A836-40B2801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736FF-45CD-46CF-9D2B-A0EFCE96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A67D-9405-4A4C-9EA7-8FE71CB8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D0CD-90A5-4246-89F6-39CCC116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9B3E-01FB-4DF3-8E0E-25E55A7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7349-F6E3-448A-8F85-513C4DA2C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71B4-D853-4C45-B65B-2D9C62E2987A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C671-0AA8-4F6E-A58D-9C23BB0A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E1B2-85A1-4814-9234-17539ED57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A700-CAFA-48C0-821E-B4023F3C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1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7" y="1120196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3" y="2746016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2" y="435889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49068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03225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61773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1968574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255" y="1139368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00" y="2758461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900" y="436518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270521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2866086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1972519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3667029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614" y="1124630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614" y="2770976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5614" y="436848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3847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4633589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F5A12-BAF1-4BFE-8086-A8018B96EF86}"/>
              </a:ext>
            </a:extLst>
          </p:cNvPr>
          <p:cNvSpPr txBox="1"/>
          <p:nvPr/>
        </p:nvSpPr>
        <p:spPr>
          <a:xfrm>
            <a:off x="7581496" y="95862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654C1-D3A2-4C44-861C-CE380FE07470}"/>
              </a:ext>
            </a:extLst>
          </p:cNvPr>
          <p:cNvSpPr txBox="1"/>
          <p:nvPr/>
        </p:nvSpPr>
        <p:spPr>
          <a:xfrm>
            <a:off x="9710443" y="95862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AE935-B721-4521-92E1-23B1DA1A58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r="7248" b="64652"/>
          <a:stretch/>
        </p:blipFill>
        <p:spPr>
          <a:xfrm>
            <a:off x="7146900" y="4156876"/>
            <a:ext cx="3686560" cy="19100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155865-7A1B-43F0-B3A4-1A0958D89F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36271" r="7248" b="35034"/>
          <a:stretch/>
        </p:blipFill>
        <p:spPr>
          <a:xfrm>
            <a:off x="7146273" y="2828865"/>
            <a:ext cx="3686560" cy="15505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3DFEA0-B8B6-451F-85B6-04C6589617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64967" r="7248" b="3289"/>
          <a:stretch/>
        </p:blipFill>
        <p:spPr>
          <a:xfrm>
            <a:off x="7160234" y="1204497"/>
            <a:ext cx="3686560" cy="171539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C85782-63D4-484F-9488-7689511EC16E}"/>
              </a:ext>
            </a:extLst>
          </p:cNvPr>
          <p:cNvCxnSpPr>
            <a:cxnSpLocks/>
          </p:cNvCxnSpPr>
          <p:nvPr/>
        </p:nvCxnSpPr>
        <p:spPr>
          <a:xfrm flipV="1">
            <a:off x="9386121" y="104194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FC8AF21-9AF5-4FE1-B5DC-D509EC27D669}"/>
              </a:ext>
            </a:extLst>
          </p:cNvPr>
          <p:cNvSpPr/>
          <p:nvPr/>
        </p:nvSpPr>
        <p:spPr>
          <a:xfrm>
            <a:off x="9382198" y="1347155"/>
            <a:ext cx="1256603" cy="1141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3256E-6C4A-4123-87CC-9628EE124C1A}"/>
              </a:ext>
            </a:extLst>
          </p:cNvPr>
          <p:cNvSpPr/>
          <p:nvPr/>
        </p:nvSpPr>
        <p:spPr>
          <a:xfrm>
            <a:off x="5384759" y="117819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7B9916-8860-439D-A65E-4F6F4DA61A31}"/>
              </a:ext>
            </a:extLst>
          </p:cNvPr>
          <p:cNvSpPr/>
          <p:nvPr/>
        </p:nvSpPr>
        <p:spPr>
          <a:xfrm>
            <a:off x="3681602" y="120611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553C5A-F2B5-47EB-9D30-0DBD04475B14}"/>
              </a:ext>
            </a:extLst>
          </p:cNvPr>
          <p:cNvSpPr/>
          <p:nvPr/>
        </p:nvSpPr>
        <p:spPr>
          <a:xfrm>
            <a:off x="1976443" y="1206113"/>
            <a:ext cx="613194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F3868F-2C00-4BB5-88BB-919E7901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B1F07-FD20-4E34-93C1-7E6AB46F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69805-A783-48C8-ABA5-F7B321E4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B0E07-CA27-4D09-BCFC-EFC77D25FAB9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37959-7F40-4E36-BC0B-7E27FE26C01E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D41C1-1F94-4248-999F-70770222561B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BBF49-3E32-4D69-904F-5CE07CE76784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42F29-2D64-4F27-9BA2-2531D16D2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05AB1-BFD5-4410-BAF4-0B95ADB96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5DFF02-0338-4B9E-BA1F-AA3A6B7F2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B2C9D-6963-4335-BD60-9F6A5CD71428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8C5EA-79ED-41FC-B4AA-0FFA5C7A6826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88BC59-4080-4337-8BBB-97DB960789DB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E4DA2B-0B60-4A61-966E-3C68F8BB6BF4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DEBEF1-FE43-4BC9-9860-646E47EDC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22A035-4435-446D-81D3-D13EA87ED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B08DE3-CAAB-49B1-9DA9-AA3FA7C393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E8EA11-A51A-4809-B27A-6919094C3A13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074B82-E58F-4973-BBFC-B91DFFBFE24C}"/>
              </a:ext>
            </a:extLst>
          </p:cNvPr>
          <p:cNvSpPr txBox="1"/>
          <p:nvPr/>
        </p:nvSpPr>
        <p:spPr>
          <a:xfrm>
            <a:off x="5205963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C0201-2173-478B-8B96-95CA332EC13C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F3D03-D823-47F2-80A4-019E9EAAEBF3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0C0E1AD-E928-41A5-8BA0-BCB7F97142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594"/>
          <a:stretch/>
        </p:blipFill>
        <p:spPr>
          <a:xfrm>
            <a:off x="6994747" y="838140"/>
            <a:ext cx="46806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2019-03-06T00:44:30Z</dcterms:created>
  <dcterms:modified xsi:type="dcterms:W3CDTF">2019-03-06T02:36:42Z</dcterms:modified>
</cp:coreProperties>
</file>