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F162A-DDA1-46B0-ACC7-D403EBF3CB5F}" v="866" dt="2019-03-05T21:21:28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97A09FF9-BDC7-4C65-A734-A3782D53C6DD}"/>
    <pc:docChg chg="undo custSel addSld delSld modSld">
      <pc:chgData name="Sichao Zhang" userId="baca463c2301c347" providerId="LiveId" clId="{97A09FF9-BDC7-4C65-A734-A3782D53C6DD}" dt="2019-02-22T21:27:09.831" v="2563" actId="20577"/>
      <pc:docMkLst>
        <pc:docMk/>
      </pc:docMkLst>
      <pc:sldChg chg="addSp delSp modSp add">
        <pc:chgData name="Sichao Zhang" userId="baca463c2301c347" providerId="LiveId" clId="{97A09FF9-BDC7-4C65-A734-A3782D53C6DD}" dt="2019-02-19T18:17:01.272" v="1213" actId="20577"/>
        <pc:sldMkLst>
          <pc:docMk/>
          <pc:sldMk cId="3423659417" sldId="256"/>
        </pc:sldMkLst>
        <pc:spChg chg="del">
          <ac:chgData name="Sichao Zhang" userId="baca463c2301c347" providerId="LiveId" clId="{97A09FF9-BDC7-4C65-A734-A3782D53C6DD}" dt="2019-02-18T19:07:19.178" v="1" actId="478"/>
          <ac:spMkLst>
            <pc:docMk/>
            <pc:sldMk cId="3423659417" sldId="256"/>
            <ac:spMk id="2" creationId="{96119FCF-FD81-48EA-B9D7-651877E1EE95}"/>
          </ac:spMkLst>
        </pc:spChg>
        <pc:spChg chg="del">
          <ac:chgData name="Sichao Zhang" userId="baca463c2301c347" providerId="LiveId" clId="{97A09FF9-BDC7-4C65-A734-A3782D53C6DD}" dt="2019-02-18T19:07:19.178" v="1" actId="478"/>
          <ac:spMkLst>
            <pc:docMk/>
            <pc:sldMk cId="3423659417" sldId="256"/>
            <ac:spMk id="3" creationId="{1166EED6-34A9-4041-9AA7-5CE5A291D9AA}"/>
          </ac:spMkLst>
        </pc:spChg>
        <pc:spChg chg="add mod">
          <ac:chgData name="Sichao Zhang" userId="baca463c2301c347" providerId="LiveId" clId="{97A09FF9-BDC7-4C65-A734-A3782D53C6DD}" dt="2019-02-19T18:17:01.272" v="1213" actId="20577"/>
          <ac:spMkLst>
            <pc:docMk/>
            <pc:sldMk cId="3423659417" sldId="256"/>
            <ac:spMk id="4" creationId="{4F9AC4E9-2AA0-4F46-BDBD-26DBB2F351DA}"/>
          </ac:spMkLst>
        </pc:spChg>
        <pc:spChg chg="add del">
          <ac:chgData name="Sichao Zhang" userId="baca463c2301c347" providerId="LiveId" clId="{97A09FF9-BDC7-4C65-A734-A3782D53C6DD}" dt="2019-02-19T17:52:47.485" v="907"/>
          <ac:spMkLst>
            <pc:docMk/>
            <pc:sldMk cId="3423659417" sldId="256"/>
            <ac:spMk id="5" creationId="{EF09A96D-5E4F-4819-81AF-81D2C665AF6B}"/>
          </ac:spMkLst>
        </pc:spChg>
      </pc:sldChg>
      <pc:sldChg chg="addSp delSp modSp add">
        <pc:chgData name="Sichao Zhang" userId="baca463c2301c347" providerId="LiveId" clId="{97A09FF9-BDC7-4C65-A734-A3782D53C6DD}" dt="2019-02-22T21:27:09.831" v="2563" actId="20577"/>
        <pc:sldMkLst>
          <pc:docMk/>
          <pc:sldMk cId="3932999323" sldId="260"/>
        </pc:sldMkLst>
        <pc:spChg chg="del">
          <ac:chgData name="Sichao Zhang" userId="baca463c2301c347" providerId="LiveId" clId="{97A09FF9-BDC7-4C65-A734-A3782D53C6DD}" dt="2019-02-21T20:29:48.292" v="2233" actId="478"/>
          <ac:spMkLst>
            <pc:docMk/>
            <pc:sldMk cId="3932999323" sldId="260"/>
            <ac:spMk id="2" creationId="{D397C3A8-DF7D-4775-A15E-3B7BB679602D}"/>
          </ac:spMkLst>
        </pc:spChg>
        <pc:spChg chg="del mod">
          <ac:chgData name="Sichao Zhang" userId="baca463c2301c347" providerId="LiveId" clId="{97A09FF9-BDC7-4C65-A734-A3782D53C6DD}" dt="2019-02-21T20:29:48.292" v="2233" actId="478"/>
          <ac:spMkLst>
            <pc:docMk/>
            <pc:sldMk cId="3932999323" sldId="260"/>
            <ac:spMk id="3" creationId="{90A1B592-8D3B-49CB-8F6B-CC6E8870A4B0}"/>
          </ac:spMkLst>
        </pc:spChg>
        <pc:spChg chg="add mod">
          <ac:chgData name="Sichao Zhang" userId="baca463c2301c347" providerId="LiveId" clId="{97A09FF9-BDC7-4C65-A734-A3782D53C6DD}" dt="2019-02-21T21:28:49.064" v="2560" actId="1076"/>
          <ac:spMkLst>
            <pc:docMk/>
            <pc:sldMk cId="3932999323" sldId="260"/>
            <ac:spMk id="4" creationId="{EC44069E-0E47-45F7-A6A9-29B6E2280A19}"/>
          </ac:spMkLst>
        </pc:spChg>
        <pc:spChg chg="add mod">
          <ac:chgData name="Sichao Zhang" userId="baca463c2301c347" providerId="LiveId" clId="{97A09FF9-BDC7-4C65-A734-A3782D53C6DD}" dt="2019-02-22T21:27:09.831" v="2563" actId="20577"/>
          <ac:spMkLst>
            <pc:docMk/>
            <pc:sldMk cId="3932999323" sldId="260"/>
            <ac:spMk id="5" creationId="{0706A4C6-B249-42D9-87F6-50A940B7084F}"/>
          </ac:spMkLst>
        </pc:spChg>
      </pc:sldChg>
    </pc:docChg>
  </pc:docChgLst>
  <pc:docChgLst>
    <pc:chgData name="Sichao Zhang" userId="baca463c2301c347" providerId="LiveId" clId="{664F162A-DDA1-46B0-ACC7-D403EBF3CB5F}"/>
    <pc:docChg chg="undo custSel addSld delSld modSld">
      <pc:chgData name="Sichao Zhang" userId="baca463c2301c347" providerId="LiveId" clId="{664F162A-DDA1-46B0-ACC7-D403EBF3CB5F}" dt="2019-03-05T21:21:28.868" v="1358" actId="207"/>
      <pc:docMkLst>
        <pc:docMk/>
      </pc:docMkLst>
      <pc:sldChg chg="addSp delSp modSp">
        <pc:chgData name="Sichao Zhang" userId="baca463c2301c347" providerId="LiveId" clId="{664F162A-DDA1-46B0-ACC7-D403EBF3CB5F}" dt="2019-03-05T21:21:28.868" v="1358" actId="207"/>
        <pc:sldMkLst>
          <pc:docMk/>
          <pc:sldMk cId="3932999323" sldId="260"/>
        </pc:sldMkLst>
        <pc:spChg chg="add del">
          <ac:chgData name="Sichao Zhang" userId="baca463c2301c347" providerId="LiveId" clId="{664F162A-DDA1-46B0-ACC7-D403EBF3CB5F}" dt="2019-02-22T23:04:23.457" v="703"/>
          <ac:spMkLst>
            <pc:docMk/>
            <pc:sldMk cId="3932999323" sldId="260"/>
            <ac:spMk id="2" creationId="{D7CC38DC-E902-48ED-82FF-6319EAE0FAA6}"/>
          </ac:spMkLst>
        </pc:spChg>
        <pc:spChg chg="add del mod">
          <ac:chgData name="Sichao Zhang" userId="baca463c2301c347" providerId="LiveId" clId="{664F162A-DDA1-46B0-ACC7-D403EBF3CB5F}" dt="2019-02-22T23:07:29.882" v="758" actId="1076"/>
          <ac:spMkLst>
            <pc:docMk/>
            <pc:sldMk cId="3932999323" sldId="260"/>
            <ac:spMk id="4" creationId="{EC44069E-0E47-45F7-A6A9-29B6E2280A19}"/>
          </ac:spMkLst>
        </pc:spChg>
        <pc:spChg chg="mod">
          <ac:chgData name="Sichao Zhang" userId="baca463c2301c347" providerId="LiveId" clId="{664F162A-DDA1-46B0-ACC7-D403EBF3CB5F}" dt="2019-03-05T21:21:28.868" v="1358" actId="207"/>
          <ac:spMkLst>
            <pc:docMk/>
            <pc:sldMk cId="3932999323" sldId="260"/>
            <ac:spMk id="5" creationId="{0706A4C6-B249-42D9-87F6-50A940B7084F}"/>
          </ac:spMkLst>
        </pc:spChg>
      </pc:sldChg>
      <pc:sldChg chg="addSp delSp modSp add">
        <pc:chgData name="Sichao Zhang" userId="baca463c2301c347" providerId="LiveId" clId="{664F162A-DDA1-46B0-ACC7-D403EBF3CB5F}" dt="2019-02-26T04:17:30.013" v="953" actId="478"/>
        <pc:sldMkLst>
          <pc:docMk/>
          <pc:sldMk cId="2577146302" sldId="261"/>
        </pc:sldMkLst>
        <pc:spChg chg="del">
          <ac:chgData name="Sichao Zhang" userId="baca463c2301c347" providerId="LiveId" clId="{664F162A-DDA1-46B0-ACC7-D403EBF3CB5F}" dt="2019-02-26T04:05:38.865" v="857" actId="478"/>
          <ac:spMkLst>
            <pc:docMk/>
            <pc:sldMk cId="2577146302" sldId="261"/>
            <ac:spMk id="2" creationId="{C50BC09A-B21F-4603-945E-E20234A1AB37}"/>
          </ac:spMkLst>
        </pc:spChg>
        <pc:spChg chg="del">
          <ac:chgData name="Sichao Zhang" userId="baca463c2301c347" providerId="LiveId" clId="{664F162A-DDA1-46B0-ACC7-D403EBF3CB5F}" dt="2019-02-26T04:05:38.865" v="857" actId="478"/>
          <ac:spMkLst>
            <pc:docMk/>
            <pc:sldMk cId="2577146302" sldId="261"/>
            <ac:spMk id="3" creationId="{19B01BA0-F34E-482A-BCB5-CBA075F66F08}"/>
          </ac:spMkLst>
        </pc:spChg>
        <pc:spChg chg="add mod">
          <ac:chgData name="Sichao Zhang" userId="baca463c2301c347" providerId="LiveId" clId="{664F162A-DDA1-46B0-ACC7-D403EBF3CB5F}" dt="2019-02-26T04:08:19.949" v="905" actId="20577"/>
          <ac:spMkLst>
            <pc:docMk/>
            <pc:sldMk cId="2577146302" sldId="261"/>
            <ac:spMk id="6" creationId="{F5ED4257-2A85-4B47-8DB9-6DA06827A6B1}"/>
          </ac:spMkLst>
        </pc:spChg>
        <pc:spChg chg="add mod">
          <ac:chgData name="Sichao Zhang" userId="baca463c2301c347" providerId="LiveId" clId="{664F162A-DDA1-46B0-ACC7-D403EBF3CB5F}" dt="2019-02-26T04:09:48.832" v="946" actId="1076"/>
          <ac:spMkLst>
            <pc:docMk/>
            <pc:sldMk cId="2577146302" sldId="261"/>
            <ac:spMk id="7" creationId="{34097E92-3A1C-448E-9CAD-BB5F7A4D1A34}"/>
          </ac:spMkLst>
        </pc:spChg>
        <pc:picChg chg="add del mod">
          <ac:chgData name="Sichao Zhang" userId="baca463c2301c347" providerId="LiveId" clId="{664F162A-DDA1-46B0-ACC7-D403EBF3CB5F}" dt="2019-02-26T04:06:08.601" v="861" actId="478"/>
          <ac:picMkLst>
            <pc:docMk/>
            <pc:sldMk cId="2577146302" sldId="261"/>
            <ac:picMk id="4" creationId="{5B1EDC6B-DA95-4B35-BE84-05FAF50486E8}"/>
          </ac:picMkLst>
        </pc:picChg>
        <pc:picChg chg="add mod modCrop">
          <ac:chgData name="Sichao Zhang" userId="baca463c2301c347" providerId="LiveId" clId="{664F162A-DDA1-46B0-ACC7-D403EBF3CB5F}" dt="2019-02-26T04:09:44.302" v="945" actId="1076"/>
          <ac:picMkLst>
            <pc:docMk/>
            <pc:sldMk cId="2577146302" sldId="261"/>
            <ac:picMk id="5" creationId="{9EF1DD8B-C456-4FF3-8245-3E0CBECAE819}"/>
          </ac:picMkLst>
        </pc:picChg>
        <pc:picChg chg="add del mod">
          <ac:chgData name="Sichao Zhang" userId="baca463c2301c347" providerId="LiveId" clId="{664F162A-DDA1-46B0-ACC7-D403EBF3CB5F}" dt="2019-02-26T04:17:30.013" v="953" actId="478"/>
          <ac:picMkLst>
            <pc:docMk/>
            <pc:sldMk cId="2577146302" sldId="261"/>
            <ac:picMk id="8" creationId="{E37B5017-18FF-48EB-83D6-627505372481}"/>
          </ac:picMkLst>
        </pc:picChg>
      </pc:sldChg>
      <pc:sldChg chg="addSp delSp modSp add">
        <pc:chgData name="Sichao Zhang" userId="baca463c2301c347" providerId="LiveId" clId="{664F162A-DDA1-46B0-ACC7-D403EBF3CB5F}" dt="2019-02-26T04:18:04.518" v="972" actId="20577"/>
        <pc:sldMkLst>
          <pc:docMk/>
          <pc:sldMk cId="1539514903" sldId="262"/>
        </pc:sldMkLst>
        <pc:spChg chg="del">
          <ac:chgData name="Sichao Zhang" userId="baca463c2301c347" providerId="LiveId" clId="{664F162A-DDA1-46B0-ACC7-D403EBF3CB5F}" dt="2019-02-26T04:17:23.983" v="952" actId="478"/>
          <ac:spMkLst>
            <pc:docMk/>
            <pc:sldMk cId="1539514903" sldId="262"/>
            <ac:spMk id="2" creationId="{9840AE17-2576-46C1-AA8C-82436E276341}"/>
          </ac:spMkLst>
        </pc:spChg>
        <pc:spChg chg="del">
          <ac:chgData name="Sichao Zhang" userId="baca463c2301c347" providerId="LiveId" clId="{664F162A-DDA1-46B0-ACC7-D403EBF3CB5F}" dt="2019-02-26T04:17:23.983" v="952" actId="478"/>
          <ac:spMkLst>
            <pc:docMk/>
            <pc:sldMk cId="1539514903" sldId="262"/>
            <ac:spMk id="3" creationId="{71726CF6-1810-429D-BBDC-B6C3A616B102}"/>
          </ac:spMkLst>
        </pc:spChg>
        <pc:spChg chg="add mod">
          <ac:chgData name="Sichao Zhang" userId="baca463c2301c347" providerId="LiveId" clId="{664F162A-DDA1-46B0-ACC7-D403EBF3CB5F}" dt="2019-02-26T04:18:04.518" v="972" actId="20577"/>
          <ac:spMkLst>
            <pc:docMk/>
            <pc:sldMk cId="1539514903" sldId="262"/>
            <ac:spMk id="5" creationId="{3D3DEFC3-1081-4BE8-9285-3251D914F3BD}"/>
          </ac:spMkLst>
        </pc:spChg>
        <pc:spChg chg="add mod">
          <ac:chgData name="Sichao Zhang" userId="baca463c2301c347" providerId="LiveId" clId="{664F162A-DDA1-46B0-ACC7-D403EBF3CB5F}" dt="2019-02-26T04:18:00.425" v="970" actId="1076"/>
          <ac:spMkLst>
            <pc:docMk/>
            <pc:sldMk cId="1539514903" sldId="262"/>
            <ac:spMk id="6" creationId="{E72BBC5B-67CB-42DF-B2D2-EE6A8763DBBE}"/>
          </ac:spMkLst>
        </pc:spChg>
        <pc:picChg chg="add">
          <ac:chgData name="Sichao Zhang" userId="baca463c2301c347" providerId="LiveId" clId="{664F162A-DDA1-46B0-ACC7-D403EBF3CB5F}" dt="2019-02-26T04:17:31.762" v="954"/>
          <ac:picMkLst>
            <pc:docMk/>
            <pc:sldMk cId="1539514903" sldId="262"/>
            <ac:picMk id="4" creationId="{E55C1D50-3D60-44B8-BAA0-AE45DF68DE35}"/>
          </ac:picMkLst>
        </pc:picChg>
      </pc:sldChg>
      <pc:sldChg chg="addSp delSp modSp add">
        <pc:chgData name="Sichao Zhang" userId="baca463c2301c347" providerId="LiveId" clId="{664F162A-DDA1-46B0-ACC7-D403EBF3CB5F}" dt="2019-02-27T00:12:23.269" v="1357" actId="255"/>
        <pc:sldMkLst>
          <pc:docMk/>
          <pc:sldMk cId="540046571" sldId="263"/>
        </pc:sldMkLst>
        <pc:spChg chg="del">
          <ac:chgData name="Sichao Zhang" userId="baca463c2301c347" providerId="LiveId" clId="{664F162A-DDA1-46B0-ACC7-D403EBF3CB5F}" dt="2019-02-26T23:04:27.800" v="974" actId="478"/>
          <ac:spMkLst>
            <pc:docMk/>
            <pc:sldMk cId="540046571" sldId="263"/>
            <ac:spMk id="2" creationId="{8B003D9D-E2E3-477A-BDE5-560035AA2082}"/>
          </ac:spMkLst>
        </pc:spChg>
        <pc:spChg chg="del">
          <ac:chgData name="Sichao Zhang" userId="baca463c2301c347" providerId="LiveId" clId="{664F162A-DDA1-46B0-ACC7-D403EBF3CB5F}" dt="2019-02-26T23:04:27.800" v="974" actId="478"/>
          <ac:spMkLst>
            <pc:docMk/>
            <pc:sldMk cId="540046571" sldId="263"/>
            <ac:spMk id="3" creationId="{8BE9D972-2826-42BD-B35A-9D1AEFCF6FC4}"/>
          </ac:spMkLst>
        </pc:spChg>
        <pc:spChg chg="add mod">
          <ac:chgData name="Sichao Zhang" userId="baca463c2301c347" providerId="LiveId" clId="{664F162A-DDA1-46B0-ACC7-D403EBF3CB5F}" dt="2019-02-26T23:10:15.533" v="1011" actId="20577"/>
          <ac:spMkLst>
            <pc:docMk/>
            <pc:sldMk cId="540046571" sldId="263"/>
            <ac:spMk id="5" creationId="{7C9F6D25-9CDD-44F8-B7D0-96C8F02CB635}"/>
          </ac:spMkLst>
        </pc:spChg>
        <pc:spChg chg="add mod">
          <ac:chgData name="Sichao Zhang" userId="baca463c2301c347" providerId="LiveId" clId="{664F162A-DDA1-46B0-ACC7-D403EBF3CB5F}" dt="2019-02-26T23:23:56.578" v="1077" actId="20577"/>
          <ac:spMkLst>
            <pc:docMk/>
            <pc:sldMk cId="540046571" sldId="263"/>
            <ac:spMk id="9" creationId="{D8FBE7F1-E4A8-4EA3-8639-25C26310F953}"/>
          </ac:spMkLst>
        </pc:spChg>
        <pc:spChg chg="add del mod">
          <ac:chgData name="Sichao Zhang" userId="baca463c2301c347" providerId="LiveId" clId="{664F162A-DDA1-46B0-ACC7-D403EBF3CB5F}" dt="2019-02-26T23:16:51.568" v="1063" actId="478"/>
          <ac:spMkLst>
            <pc:docMk/>
            <pc:sldMk cId="540046571" sldId="263"/>
            <ac:spMk id="10" creationId="{61E87C66-B916-421A-82BE-830E79010EE9}"/>
          </ac:spMkLst>
        </pc:spChg>
        <pc:spChg chg="add mod">
          <ac:chgData name="Sichao Zhang" userId="baca463c2301c347" providerId="LiveId" clId="{664F162A-DDA1-46B0-ACC7-D403EBF3CB5F}" dt="2019-02-27T00:11:52.128" v="1356" actId="20577"/>
          <ac:spMkLst>
            <pc:docMk/>
            <pc:sldMk cId="540046571" sldId="263"/>
            <ac:spMk id="11" creationId="{A5A94DFA-64CF-4589-90DD-C0B02AD8269C}"/>
          </ac:spMkLst>
        </pc:spChg>
        <pc:spChg chg="add mod">
          <ac:chgData name="Sichao Zhang" userId="baca463c2301c347" providerId="LiveId" clId="{664F162A-DDA1-46B0-ACC7-D403EBF3CB5F}" dt="2019-02-27T00:11:48.991" v="1355" actId="1076"/>
          <ac:spMkLst>
            <pc:docMk/>
            <pc:sldMk cId="540046571" sldId="263"/>
            <ac:spMk id="12" creationId="{27050D40-CDFC-48DD-8083-4A95413AEC5E}"/>
          </ac:spMkLst>
        </pc:spChg>
        <pc:spChg chg="add mod">
          <ac:chgData name="Sichao Zhang" userId="baca463c2301c347" providerId="LiveId" clId="{664F162A-DDA1-46B0-ACC7-D403EBF3CB5F}" dt="2019-02-26T23:25:25.484" v="1079" actId="20577"/>
          <ac:spMkLst>
            <pc:docMk/>
            <pc:sldMk cId="540046571" sldId="263"/>
            <ac:spMk id="13" creationId="{031355EE-6C5B-489F-9ADE-4FF8030FE28C}"/>
          </ac:spMkLst>
        </pc:spChg>
        <pc:spChg chg="add mod">
          <ac:chgData name="Sichao Zhang" userId="baca463c2301c347" providerId="LiveId" clId="{664F162A-DDA1-46B0-ACC7-D403EBF3CB5F}" dt="2019-02-26T23:25:28.118" v="1080" actId="20577"/>
          <ac:spMkLst>
            <pc:docMk/>
            <pc:sldMk cId="540046571" sldId="263"/>
            <ac:spMk id="14" creationId="{DAAF87AB-4850-4A0A-B21C-FDB63024173C}"/>
          </ac:spMkLst>
        </pc:spChg>
        <pc:spChg chg="add mod">
          <ac:chgData name="Sichao Zhang" userId="baca463c2301c347" providerId="LiveId" clId="{664F162A-DDA1-46B0-ACC7-D403EBF3CB5F}" dt="2019-02-26T23:26:00.073" v="1084" actId="20577"/>
          <ac:spMkLst>
            <pc:docMk/>
            <pc:sldMk cId="540046571" sldId="263"/>
            <ac:spMk id="15" creationId="{B8A8CEB6-78BC-4F42-8836-6CFF32021C22}"/>
          </ac:spMkLst>
        </pc:spChg>
        <pc:spChg chg="add mod">
          <ac:chgData name="Sichao Zhang" userId="baca463c2301c347" providerId="LiveId" clId="{664F162A-DDA1-46B0-ACC7-D403EBF3CB5F}" dt="2019-02-26T23:25:55.041" v="1083" actId="20577"/>
          <ac:spMkLst>
            <pc:docMk/>
            <pc:sldMk cId="540046571" sldId="263"/>
            <ac:spMk id="16" creationId="{664F6019-49BF-4CA4-9ED8-C3FFDD08F0E9}"/>
          </ac:spMkLst>
        </pc:spChg>
        <pc:spChg chg="add mod">
          <ac:chgData name="Sichao Zhang" userId="baca463c2301c347" providerId="LiveId" clId="{664F162A-DDA1-46B0-ACC7-D403EBF3CB5F}" dt="2019-02-26T23:31:12.605" v="1101" actId="1038"/>
          <ac:spMkLst>
            <pc:docMk/>
            <pc:sldMk cId="540046571" sldId="263"/>
            <ac:spMk id="17" creationId="{7303DF94-6592-4F3A-8080-C849490B0F01}"/>
          </ac:spMkLst>
        </pc:spChg>
        <pc:spChg chg="add mod">
          <ac:chgData name="Sichao Zhang" userId="baca463c2301c347" providerId="LiveId" clId="{664F162A-DDA1-46B0-ACC7-D403EBF3CB5F}" dt="2019-02-26T23:27:53.705" v="1089" actId="571"/>
          <ac:spMkLst>
            <pc:docMk/>
            <pc:sldMk cId="540046571" sldId="263"/>
            <ac:spMk id="19" creationId="{42B22306-3078-4F4B-BDAE-4856B68B3CA0}"/>
          </ac:spMkLst>
        </pc:spChg>
        <pc:spChg chg="add mod">
          <ac:chgData name="Sichao Zhang" userId="baca463c2301c347" providerId="LiveId" clId="{664F162A-DDA1-46B0-ACC7-D403EBF3CB5F}" dt="2019-02-26T23:31:06.725" v="1099" actId="1038"/>
          <ac:spMkLst>
            <pc:docMk/>
            <pc:sldMk cId="540046571" sldId="263"/>
            <ac:spMk id="20" creationId="{FB766530-6419-47C3-B36B-33604536028A}"/>
          </ac:spMkLst>
        </pc:spChg>
        <pc:spChg chg="add mod">
          <ac:chgData name="Sichao Zhang" userId="baca463c2301c347" providerId="LiveId" clId="{664F162A-DDA1-46B0-ACC7-D403EBF3CB5F}" dt="2019-02-27T00:12:23.269" v="1357" actId="255"/>
          <ac:spMkLst>
            <pc:docMk/>
            <pc:sldMk cId="540046571" sldId="263"/>
            <ac:spMk id="21" creationId="{B86EAA23-9485-4D22-8082-F74B45EE933D}"/>
          </ac:spMkLst>
        </pc:spChg>
        <pc:picChg chg="add mod">
          <ac:chgData name="Sichao Zhang" userId="baca463c2301c347" providerId="LiveId" clId="{664F162A-DDA1-46B0-ACC7-D403EBF3CB5F}" dt="2019-02-26T23:09:55.382" v="977" actId="1076"/>
          <ac:picMkLst>
            <pc:docMk/>
            <pc:sldMk cId="540046571" sldId="263"/>
            <ac:picMk id="4" creationId="{AD4ABB2F-4319-46BB-8CB9-590CB20E22BE}"/>
          </ac:picMkLst>
        </pc:picChg>
        <pc:picChg chg="add mod">
          <ac:chgData name="Sichao Zhang" userId="baca463c2301c347" providerId="LiveId" clId="{664F162A-DDA1-46B0-ACC7-D403EBF3CB5F}" dt="2019-02-26T23:12:07.018" v="1020" actId="1076"/>
          <ac:picMkLst>
            <pc:docMk/>
            <pc:sldMk cId="540046571" sldId="263"/>
            <ac:picMk id="6" creationId="{F9B6537E-7EC3-4A43-A194-D9C458A74EC3}"/>
          </ac:picMkLst>
        </pc:picChg>
        <pc:picChg chg="add mod">
          <ac:chgData name="Sichao Zhang" userId="baca463c2301c347" providerId="LiveId" clId="{664F162A-DDA1-46B0-ACC7-D403EBF3CB5F}" dt="2019-02-26T23:15:14.020" v="1056" actId="1076"/>
          <ac:picMkLst>
            <pc:docMk/>
            <pc:sldMk cId="540046571" sldId="263"/>
            <ac:picMk id="7" creationId="{8E584FE0-BE81-4686-8B1B-7E0C7F259245}"/>
          </ac:picMkLst>
        </pc:picChg>
        <pc:picChg chg="add mod">
          <ac:chgData name="Sichao Zhang" userId="baca463c2301c347" providerId="LiveId" clId="{664F162A-DDA1-46B0-ACC7-D403EBF3CB5F}" dt="2019-02-26T23:27:57.954" v="1091" actId="1076"/>
          <ac:picMkLst>
            <pc:docMk/>
            <pc:sldMk cId="540046571" sldId="263"/>
            <ac:picMk id="8" creationId="{037A1827-525E-49CB-9435-25BBCE70D3F3}"/>
          </ac:picMkLst>
        </pc:picChg>
        <pc:picChg chg="add mod">
          <ac:chgData name="Sichao Zhang" userId="baca463c2301c347" providerId="LiveId" clId="{664F162A-DDA1-46B0-ACC7-D403EBF3CB5F}" dt="2019-02-26T23:27:53.705" v="1089" actId="571"/>
          <ac:picMkLst>
            <pc:docMk/>
            <pc:sldMk cId="540046571" sldId="263"/>
            <ac:picMk id="18" creationId="{AFCE8C04-A1F8-4874-B0C3-883D2D5F94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3456-A9D1-4718-94BF-802F5B2D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CE629-E6E9-4885-AA44-39017EDA9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8251-DE57-4D9B-84D1-DE6F51AB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ED10-C1D1-41BB-B9C6-4C18DFAB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F2D6-44BF-4876-9312-CF284BBB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2B36-EF59-474E-A614-6927DE1C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61315-EF29-4408-84C8-AFC96821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33ED3-8923-40FE-A373-ED3B17B3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90549-B30C-442A-BDE5-864E802A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F23F-A22E-4208-8967-C53D3A7C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296C4-B03E-4088-BEF9-3630C24D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7EDE2-F632-40C3-9127-F4698B49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A9FE-8179-4E11-98C4-9CADB2F9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0464-144D-49B5-BE7B-3ECDF1B3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69DB-BE78-42F0-AC38-2667A7C7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203-C93A-49ED-80F9-F9EFF59C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2B6A-E663-4B38-9306-FE7698C6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288D-A4CE-4B5F-A76A-3F4394B3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5C50-D778-4E55-9C16-8FF0322F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DD3C-003E-48B6-AA62-E634C679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F41-15CE-4CC8-87C6-E7A97E8B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4B4B-9F7F-4923-9E8B-B1214746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B51F-9B2A-4895-94F7-B6EBA451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DF84-0BE5-4F1E-A741-4A3CCEA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7705-37DE-4589-96CB-FCDCB1FE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4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853A-1749-4D6F-86D4-669FCEFC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8711-C336-4701-A879-0458A81D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E2A8-1D8C-48B1-842C-5557D5663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3FC4-8DAA-4A14-8DCB-E1A55C18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1819B-BCDB-4298-A0D0-84E096E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67E9-4882-4FB0-B097-B071ACE0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4706-FE67-4D96-9CCA-A6BC46FE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FB479-B139-42A3-8EA7-C9CB1789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185EB-A378-42CC-80E4-5D0BBE24F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2D798-D87E-4710-ACC4-7D64A2E16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7DE10-3241-4FD2-8F2C-1B88AB828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F36E4-0AF6-4EC9-90E6-83A4463C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58C82-C66D-4417-8435-4E85CB29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C6E93-0A1E-49D7-9B4A-72A4B575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68CF-C18A-4D56-8F25-D7D7F06F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AF85F-6DB2-47C8-8C2C-4D893C4C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B31E2-041B-4FE4-AFCF-D915A4FD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DA271-0F4C-476E-96B1-6C977DD9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8D9E2-FC9D-4FEA-85F1-A1C5A16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73C5F-0F10-44B5-8CF0-99227016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FB725-AB4F-4372-B534-D34C62A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054A-D98E-4020-9087-BBBB1973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1F9A-AB26-4390-9CEB-ED62F097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5ED6E-5387-4BF7-B307-6771BAFB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A72A-E38D-45C9-84C1-C5186F64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2FCF8-FA15-4BD0-9ED0-DEC2845C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92C9-0AB4-4183-98E7-63AD7483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2509-3784-457B-B0E1-6CC2D184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60F1D-CFC3-4190-8985-181055F33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3C40D-3E96-4056-8BC6-B113808E3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5CD1-C731-42A2-8A2E-6E26D3F2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CA32D-E8D0-4684-9290-163F6118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0CA9-0B9D-4343-96F3-0491C7F8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BD341-7D59-440C-8243-2870094B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DE7C-6FDF-40E4-9D2A-B2709605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6D89-32E5-4FC4-84E9-2A7D1B540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65CD-7121-463E-8467-1C375D32537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6C2D-2E0D-4FA4-B067-B3C22A481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0976-3B92-490A-8279-452808C4F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B081-DD63-465D-8E10-87B38521F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9AC4E9-2AA0-4F46-BDBD-26DBB2F351DA}"/>
                  </a:ext>
                </a:extLst>
              </p:cNvPr>
              <p:cNvSpPr txBox="1"/>
              <p:nvPr/>
            </p:nvSpPr>
            <p:spPr>
              <a:xfrm>
                <a:off x="411828" y="146582"/>
                <a:ext cx="11780171" cy="6633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Body Dynamic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(10*1) vector of generalized coordinates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(10*10) matrix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(10*10) matrix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are (7*1 ) matrices of active torque and passive torque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(10*7)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(8*1) matrix of ground reaction force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(10*8) matrix</a:t>
                </a:r>
              </a:p>
              <a:p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Foot Drop System (Disable Tm(17))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(20*1) matrix of muscle torque,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 (7*20) matrix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dirty="0"/>
                  <a:t> is zero</a:t>
                </a:r>
                <a:r>
                  <a:rPr lang="en-US" b="1" dirty="0"/>
                  <a:t> </a:t>
                </a:r>
              </a:p>
              <a:p>
                <a:endParaRPr lang="en-US" b="1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Foot Drop System (Disable Tm(17)) with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assistant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device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dirty="0"/>
                  <a:t> is zero</a:t>
                </a:r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dirty="0"/>
                  <a:t> is a (10*1) matrix of device actuator (underactuated)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9AC4E9-2AA0-4F46-BDBD-26DBB2F35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8" y="146582"/>
                <a:ext cx="11780171" cy="6633354"/>
              </a:xfrm>
              <a:prstGeom prst="rect">
                <a:avLst/>
              </a:prstGeom>
              <a:blipFill>
                <a:blip r:embed="rId2"/>
                <a:stretch>
                  <a:fillRect l="-466" t="-460" r="-673" b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6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4ABB2F-4319-46BB-8CB9-590CB20E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62" y="641176"/>
            <a:ext cx="4275374" cy="6216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F6D25-9CDD-44F8-B7D0-96C8F02CB635}"/>
                  </a:ext>
                </a:extLst>
              </p:cNvPr>
              <p:cNvSpPr txBox="1"/>
              <p:nvPr/>
            </p:nvSpPr>
            <p:spPr>
              <a:xfrm>
                <a:off x="956281" y="316673"/>
                <a:ext cx="7224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Suppose we add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b="1" dirty="0"/>
                  <a:t> at every joint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F6D25-9CDD-44F8-B7D0-96C8F02CB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1" y="316673"/>
                <a:ext cx="7224458" cy="369332"/>
              </a:xfrm>
              <a:prstGeom prst="rect">
                <a:avLst/>
              </a:prstGeom>
              <a:blipFill>
                <a:blip r:embed="rId3"/>
                <a:stretch>
                  <a:fillRect l="-75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9B6537E-7EC3-4A43-A194-D9C458A7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422" y="316673"/>
            <a:ext cx="3580260" cy="4353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84FE0-BE81-4686-8B1B-7E0C7F259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423" y="316673"/>
            <a:ext cx="3404717" cy="4019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A1827-525E-49CB-9435-25BBCE70D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423" y="4181111"/>
            <a:ext cx="3623407" cy="2004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FBE7F1-E4A8-4EA3-8639-25C26310F953}"/>
                  </a:ext>
                </a:extLst>
              </p:cNvPr>
              <p:cNvSpPr txBox="1"/>
              <p:nvPr/>
            </p:nvSpPr>
            <p:spPr>
              <a:xfrm>
                <a:off x="7656654" y="4096105"/>
                <a:ext cx="5850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FBE7F1-E4A8-4EA3-8639-25C26310F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54" y="4096105"/>
                <a:ext cx="58507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A94DFA-64CF-4589-90DD-C0B02AD8269C}"/>
                  </a:ext>
                </a:extLst>
              </p:cNvPr>
              <p:cNvSpPr txBox="1"/>
              <p:nvPr/>
            </p:nvSpPr>
            <p:spPr>
              <a:xfrm>
                <a:off x="11617744" y="781550"/>
                <a:ext cx="5850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A94DFA-64CF-4589-90DD-C0B02AD8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744" y="781550"/>
                <a:ext cx="58507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40-CDFC-48DD-8083-4A95413AEC5E}"/>
                  </a:ext>
                </a:extLst>
              </p:cNvPr>
              <p:cNvSpPr txBox="1"/>
              <p:nvPr/>
            </p:nvSpPr>
            <p:spPr>
              <a:xfrm>
                <a:off x="11632012" y="1855245"/>
                <a:ext cx="5850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40-CDFC-48DD-8083-4A95413A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012" y="1855245"/>
                <a:ext cx="58507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1355EE-6C5B-489F-9ADE-4FF8030FE28C}"/>
                  </a:ext>
                </a:extLst>
              </p:cNvPr>
              <p:cNvSpPr txBox="1"/>
              <p:nvPr/>
            </p:nvSpPr>
            <p:spPr>
              <a:xfrm>
                <a:off x="10781301" y="2930835"/>
                <a:ext cx="5850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1355EE-6C5B-489F-9ADE-4FF8030FE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301" y="2930835"/>
                <a:ext cx="58507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AF87AB-4850-4A0A-B21C-FDB63024173C}"/>
                  </a:ext>
                </a:extLst>
              </p:cNvPr>
              <p:cNvSpPr txBox="1"/>
              <p:nvPr/>
            </p:nvSpPr>
            <p:spPr>
              <a:xfrm>
                <a:off x="10781301" y="3799228"/>
                <a:ext cx="5850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AF87AB-4850-4A0A-B21C-FDB630241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301" y="3799228"/>
                <a:ext cx="58507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A8CEB6-78BC-4F42-8836-6CFF32021C22}"/>
                  </a:ext>
                </a:extLst>
              </p:cNvPr>
              <p:cNvSpPr txBox="1"/>
              <p:nvPr/>
            </p:nvSpPr>
            <p:spPr>
              <a:xfrm>
                <a:off x="11280061" y="4599235"/>
                <a:ext cx="5850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A8CEB6-78BC-4F42-8836-6CFF32021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061" y="4599235"/>
                <a:ext cx="58507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4F6019-49BF-4CA4-9ED8-C3FFDD08F0E9}"/>
                  </a:ext>
                </a:extLst>
              </p:cNvPr>
              <p:cNvSpPr txBox="1"/>
              <p:nvPr/>
            </p:nvSpPr>
            <p:spPr>
              <a:xfrm>
                <a:off x="11280061" y="5565393"/>
                <a:ext cx="5850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4F6019-49BF-4CA4-9ED8-C3FFDD08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061" y="5565393"/>
                <a:ext cx="58507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303DF94-6592-4F3A-8080-C849490B0F01}"/>
              </a:ext>
            </a:extLst>
          </p:cNvPr>
          <p:cNvSpPr/>
          <p:nvPr/>
        </p:nvSpPr>
        <p:spPr>
          <a:xfrm>
            <a:off x="10483205" y="5621867"/>
            <a:ext cx="208844" cy="1806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766530-6419-47C3-B36B-33604536028A}"/>
              </a:ext>
            </a:extLst>
          </p:cNvPr>
          <p:cNvSpPr/>
          <p:nvPr/>
        </p:nvSpPr>
        <p:spPr>
          <a:xfrm>
            <a:off x="10691111" y="3892219"/>
            <a:ext cx="208844" cy="1806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6EAA23-9485-4D22-8082-F74B45EE933D}"/>
                  </a:ext>
                </a:extLst>
              </p:cNvPr>
              <p:cNvSpPr txBox="1"/>
              <p:nvPr/>
            </p:nvSpPr>
            <p:spPr>
              <a:xfrm>
                <a:off x="5681845" y="5787471"/>
                <a:ext cx="2896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(17)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6EAA23-9485-4D22-8082-F74B45EE9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845" y="5787471"/>
                <a:ext cx="2896764" cy="830997"/>
              </a:xfrm>
              <a:prstGeom prst="rect">
                <a:avLst/>
              </a:prstGeom>
              <a:blipFill>
                <a:blip r:embed="rId14"/>
                <a:stretch>
                  <a:fillRect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04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44069E-0E47-45F7-A6A9-29B6E2280A19}"/>
                  </a:ext>
                </a:extLst>
              </p:cNvPr>
              <p:cNvSpPr txBox="1"/>
              <p:nvPr/>
            </p:nvSpPr>
            <p:spPr>
              <a:xfrm>
                <a:off x="956281" y="316673"/>
                <a:ext cx="7224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Calculate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44069E-0E47-45F7-A6A9-29B6E2280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1" y="316673"/>
                <a:ext cx="7224458" cy="369332"/>
              </a:xfrm>
              <a:prstGeom prst="rect">
                <a:avLst/>
              </a:prstGeom>
              <a:blipFill>
                <a:blip r:embed="rId2"/>
                <a:stretch>
                  <a:fillRect l="-75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6A4C6-B249-42D9-87F6-50A940B7084F}"/>
                  </a:ext>
                </a:extLst>
              </p:cNvPr>
              <p:cNvSpPr txBox="1"/>
              <p:nvPr/>
            </p:nvSpPr>
            <p:spPr>
              <a:xfrm>
                <a:off x="788757" y="649155"/>
                <a:ext cx="10337606" cy="2703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Suppose we are adding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directly, for the two systems</a:t>
                </a:r>
              </a:p>
              <a:p>
                <a:r>
                  <a:rPr lang="en-US" dirty="0"/>
                  <a:t>Natural Body Dynamic System</a:t>
                </a:r>
              </a:p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(1)</a:t>
                </a:r>
              </a:p>
              <a:p>
                <a:r>
                  <a:rPr lang="en-US" dirty="0"/>
                  <a:t>Foot Drop System (Disable Tm(15or17))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̈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(2)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0,0,0,0,−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(17)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0,0,0,0,0,0,0,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,0,−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6A4C6-B249-42D9-87F6-50A940B7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7" y="649155"/>
                <a:ext cx="10337606" cy="2703817"/>
              </a:xfrm>
              <a:prstGeom prst="rect">
                <a:avLst/>
              </a:prstGeom>
              <a:blipFill>
                <a:blip r:embed="rId3"/>
                <a:stretch>
                  <a:fillRect l="-472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99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1DD8B-C456-4FF3-8245-3E0CBECA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484802" y="686005"/>
            <a:ext cx="5285907" cy="6134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D4257-2A85-4B47-8DB9-6DA06827A6B1}"/>
              </a:ext>
            </a:extLst>
          </p:cNvPr>
          <p:cNvSpPr txBox="1"/>
          <p:nvPr/>
        </p:nvSpPr>
        <p:spPr>
          <a:xfrm>
            <a:off x="956281" y="316673"/>
            <a:ext cx="72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1: Joint Angle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97E92-3A1C-448E-9CAD-BB5F7A4D1A34}"/>
              </a:ext>
            </a:extLst>
          </p:cNvPr>
          <p:cNvSpPr txBox="1"/>
          <p:nvPr/>
        </p:nvSpPr>
        <p:spPr>
          <a:xfrm>
            <a:off x="1234560" y="1150857"/>
            <a:ext cx="14407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  <a:p>
            <a:r>
              <a:rPr lang="en-US" sz="1000" dirty="0">
                <a:solidFill>
                  <a:srgbClr val="F727D9"/>
                </a:solidFill>
              </a:rPr>
              <a:t>Foot Drop with tau</a:t>
            </a:r>
          </a:p>
        </p:txBody>
      </p:sp>
    </p:spTree>
    <p:extLst>
      <p:ext uri="{BB962C8B-B14F-4D97-AF65-F5344CB8AC3E}">
        <p14:creationId xmlns:p14="http://schemas.microsoft.com/office/powerpoint/2010/main" val="257714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5C1D50-3D60-44B8-BAA0-AE45DF68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2" y="419294"/>
            <a:ext cx="11031479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3DEFC3-1081-4BE8-9285-3251D914F3BD}"/>
              </a:ext>
            </a:extLst>
          </p:cNvPr>
          <p:cNvSpPr txBox="1"/>
          <p:nvPr/>
        </p:nvSpPr>
        <p:spPr>
          <a:xfrm>
            <a:off x="956281" y="316673"/>
            <a:ext cx="72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</a:t>
            </a:r>
            <a:r>
              <a:rPr lang="en-US" altLang="zh-CN" b="1"/>
              <a:t>Result 2: </a:t>
            </a:r>
            <a:r>
              <a:rPr lang="en-US" altLang="zh-CN" b="1" dirty="0"/>
              <a:t>Muscle Torque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BBC5B-67CB-42DF-B2D2-EE6A8763DBBE}"/>
              </a:ext>
            </a:extLst>
          </p:cNvPr>
          <p:cNvSpPr txBox="1"/>
          <p:nvPr/>
        </p:nvSpPr>
        <p:spPr>
          <a:xfrm>
            <a:off x="1964544" y="874232"/>
            <a:ext cx="14407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  <a:p>
            <a:r>
              <a:rPr lang="en-US" sz="1000" dirty="0">
                <a:solidFill>
                  <a:srgbClr val="F727D9"/>
                </a:solidFill>
              </a:rPr>
              <a:t>Foot Drop with tau</a:t>
            </a:r>
          </a:p>
        </p:txBody>
      </p:sp>
    </p:spTree>
    <p:extLst>
      <p:ext uri="{BB962C8B-B14F-4D97-AF65-F5344CB8AC3E}">
        <p14:creationId xmlns:p14="http://schemas.microsoft.com/office/powerpoint/2010/main" val="153951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338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2019-02-18T19:07:10Z</dcterms:created>
  <dcterms:modified xsi:type="dcterms:W3CDTF">2019-03-05T21:21:38Z</dcterms:modified>
</cp:coreProperties>
</file>