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0" r:id="rId3"/>
    <p:sldId id="266" r:id="rId4"/>
    <p:sldId id="258" r:id="rId5"/>
    <p:sldId id="267" r:id="rId6"/>
    <p:sldId id="268" r:id="rId7"/>
    <p:sldId id="25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A33A9C-5DC6-4224-AAB8-C1C0D5976503}" v="799" dt="2019-03-06T00:39:13.8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30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chao Zhang" userId="baca463c2301c347" providerId="LiveId" clId="{90A33A9C-5DC6-4224-AAB8-C1C0D5976503}"/>
    <pc:docChg chg="undo custSel addSld delSld modSld sldOrd">
      <pc:chgData name="Sichao Zhang" userId="baca463c2301c347" providerId="LiveId" clId="{90A33A9C-5DC6-4224-AAB8-C1C0D5976503}" dt="2019-03-06T00:39:13.835" v="3165" actId="571"/>
      <pc:docMkLst>
        <pc:docMk/>
      </pc:docMkLst>
      <pc:sldChg chg="addSp delSp modSp add">
        <pc:chgData name="Sichao Zhang" userId="baca463c2301c347" providerId="LiveId" clId="{90A33A9C-5DC6-4224-AAB8-C1C0D5976503}" dt="2019-03-06T00:39:13.835" v="3165" actId="571"/>
        <pc:sldMkLst>
          <pc:docMk/>
          <pc:sldMk cId="1862753659" sldId="256"/>
        </pc:sldMkLst>
        <pc:spChg chg="del">
          <ac:chgData name="Sichao Zhang" userId="baca463c2301c347" providerId="LiveId" clId="{90A33A9C-5DC6-4224-AAB8-C1C0D5976503}" dt="2019-03-05T20:58:25.132" v="1" actId="478"/>
          <ac:spMkLst>
            <pc:docMk/>
            <pc:sldMk cId="1862753659" sldId="256"/>
            <ac:spMk id="2" creationId="{6428455E-8C6F-4F0E-8BF4-B6B12ACD1CBF}"/>
          </ac:spMkLst>
        </pc:spChg>
        <pc:spChg chg="del">
          <ac:chgData name="Sichao Zhang" userId="baca463c2301c347" providerId="LiveId" clId="{90A33A9C-5DC6-4224-AAB8-C1C0D5976503}" dt="2019-03-05T20:58:25.132" v="1" actId="478"/>
          <ac:spMkLst>
            <pc:docMk/>
            <pc:sldMk cId="1862753659" sldId="256"/>
            <ac:spMk id="3" creationId="{37F52804-2E10-46D7-A033-74719C317474}"/>
          </ac:spMkLst>
        </pc:spChg>
        <pc:spChg chg="add mod">
          <ac:chgData name="Sichao Zhang" userId="baca463c2301c347" providerId="LiveId" clId="{90A33A9C-5DC6-4224-AAB8-C1C0D5976503}" dt="2019-03-06T00:38:40.969" v="3150" actId="1076"/>
          <ac:spMkLst>
            <pc:docMk/>
            <pc:sldMk cId="1862753659" sldId="256"/>
            <ac:spMk id="5" creationId="{336B98F5-65DA-4CFD-B86E-0E038C9BA31D}"/>
          </ac:spMkLst>
        </pc:spChg>
        <pc:spChg chg="add mod">
          <ac:chgData name="Sichao Zhang" userId="baca463c2301c347" providerId="LiveId" clId="{90A33A9C-5DC6-4224-AAB8-C1C0D5976503}" dt="2019-03-05T22:33:12.694" v="3015" actId="1076"/>
          <ac:spMkLst>
            <pc:docMk/>
            <pc:sldMk cId="1862753659" sldId="256"/>
            <ac:spMk id="8" creationId="{E90A3239-4643-41DE-A3F6-069DF7D0E383}"/>
          </ac:spMkLst>
        </pc:spChg>
        <pc:spChg chg="add del mod">
          <ac:chgData name="Sichao Zhang" userId="baca463c2301c347" providerId="LiveId" clId="{90A33A9C-5DC6-4224-AAB8-C1C0D5976503}" dt="2019-03-05T22:33:31.549" v="3020"/>
          <ac:spMkLst>
            <pc:docMk/>
            <pc:sldMk cId="1862753659" sldId="256"/>
            <ac:spMk id="9" creationId="{72021743-1D8E-4C4A-A4A6-AC65D8FA39C3}"/>
          </ac:spMkLst>
        </pc:spChg>
        <pc:spChg chg="add mod">
          <ac:chgData name="Sichao Zhang" userId="baca463c2301c347" providerId="LiveId" clId="{90A33A9C-5DC6-4224-AAB8-C1C0D5976503}" dt="2019-03-05T22:33:55.333" v="3060" actId="20577"/>
          <ac:spMkLst>
            <pc:docMk/>
            <pc:sldMk cId="1862753659" sldId="256"/>
            <ac:spMk id="10" creationId="{2592FA38-1856-4EBB-9D9B-2EF2C7A494DC}"/>
          </ac:spMkLst>
        </pc:spChg>
        <pc:spChg chg="add mod">
          <ac:chgData name="Sichao Zhang" userId="baca463c2301c347" providerId="LiveId" clId="{90A33A9C-5DC6-4224-AAB8-C1C0D5976503}" dt="2019-03-06T00:39:06.791" v="3162"/>
          <ac:spMkLst>
            <pc:docMk/>
            <pc:sldMk cId="1862753659" sldId="256"/>
            <ac:spMk id="11" creationId="{E7BF2D8D-4ADA-46AC-A008-1114510963B1}"/>
          </ac:spMkLst>
        </pc:spChg>
        <pc:spChg chg="add mod">
          <ac:chgData name="Sichao Zhang" userId="baca463c2301c347" providerId="LiveId" clId="{90A33A9C-5DC6-4224-AAB8-C1C0D5976503}" dt="2019-03-06T00:39:03.744" v="3158" actId="20577"/>
          <ac:spMkLst>
            <pc:docMk/>
            <pc:sldMk cId="1862753659" sldId="256"/>
            <ac:spMk id="12" creationId="{9317BC14-F49E-4014-9499-D3F7E8155792}"/>
          </ac:spMkLst>
        </pc:spChg>
        <pc:spChg chg="add mod">
          <ac:chgData name="Sichao Zhang" userId="baca463c2301c347" providerId="LiveId" clId="{90A33A9C-5DC6-4224-AAB8-C1C0D5976503}" dt="2019-03-05T22:34:46.264" v="3093" actId="571"/>
          <ac:spMkLst>
            <pc:docMk/>
            <pc:sldMk cId="1862753659" sldId="256"/>
            <ac:spMk id="14" creationId="{EA3FA484-8AFE-4235-9B40-D6965A6EDDBF}"/>
          </ac:spMkLst>
        </pc:spChg>
        <pc:spChg chg="add mod">
          <ac:chgData name="Sichao Zhang" userId="baca463c2301c347" providerId="LiveId" clId="{90A33A9C-5DC6-4224-AAB8-C1C0D5976503}" dt="2019-03-06T00:39:11.844" v="3164" actId="1076"/>
          <ac:spMkLst>
            <pc:docMk/>
            <pc:sldMk cId="1862753659" sldId="256"/>
            <ac:spMk id="15" creationId="{06E1FE89-E535-45BE-884E-257FE628A17A}"/>
          </ac:spMkLst>
        </pc:spChg>
        <pc:spChg chg="add del mod">
          <ac:chgData name="Sichao Zhang" userId="baca463c2301c347" providerId="LiveId" clId="{90A33A9C-5DC6-4224-AAB8-C1C0D5976503}" dt="2019-03-06T00:39:09.667" v="3163" actId="478"/>
          <ac:spMkLst>
            <pc:docMk/>
            <pc:sldMk cId="1862753659" sldId="256"/>
            <ac:spMk id="16" creationId="{57A786DD-3BE4-4E9A-94A2-2EE0325CC238}"/>
          </ac:spMkLst>
        </pc:spChg>
        <pc:spChg chg="add mod">
          <ac:chgData name="Sichao Zhang" userId="baca463c2301c347" providerId="LiveId" clId="{90A33A9C-5DC6-4224-AAB8-C1C0D5976503}" dt="2019-03-06T00:38:50.414" v="3153" actId="1076"/>
          <ac:spMkLst>
            <pc:docMk/>
            <pc:sldMk cId="1862753659" sldId="256"/>
            <ac:spMk id="17" creationId="{A2830265-824C-4C34-825B-5287D75D5BAD}"/>
          </ac:spMkLst>
        </pc:spChg>
        <pc:spChg chg="add mod">
          <ac:chgData name="Sichao Zhang" userId="baca463c2301c347" providerId="LiveId" clId="{90A33A9C-5DC6-4224-AAB8-C1C0D5976503}" dt="2019-03-06T00:38:50.414" v="3153" actId="1076"/>
          <ac:spMkLst>
            <pc:docMk/>
            <pc:sldMk cId="1862753659" sldId="256"/>
            <ac:spMk id="18" creationId="{90C1063E-093B-443F-B98A-3E5E2ABCBFFB}"/>
          </ac:spMkLst>
        </pc:spChg>
        <pc:spChg chg="add mod">
          <ac:chgData name="Sichao Zhang" userId="baca463c2301c347" providerId="LiveId" clId="{90A33A9C-5DC6-4224-AAB8-C1C0D5976503}" dt="2019-03-06T00:38:59.873" v="3157" actId="1076"/>
          <ac:spMkLst>
            <pc:docMk/>
            <pc:sldMk cId="1862753659" sldId="256"/>
            <ac:spMk id="19" creationId="{D626E869-ECDE-44E3-A9A1-92651CAE6C63}"/>
          </ac:spMkLst>
        </pc:spChg>
        <pc:spChg chg="add mod">
          <ac:chgData name="Sichao Zhang" userId="baca463c2301c347" providerId="LiveId" clId="{90A33A9C-5DC6-4224-AAB8-C1C0D5976503}" dt="2019-03-06T00:38:59.873" v="3157" actId="1076"/>
          <ac:spMkLst>
            <pc:docMk/>
            <pc:sldMk cId="1862753659" sldId="256"/>
            <ac:spMk id="20" creationId="{A2352B2C-262E-435C-886A-EF484853F46B}"/>
          </ac:spMkLst>
        </pc:spChg>
        <pc:spChg chg="add mod">
          <ac:chgData name="Sichao Zhang" userId="baca463c2301c347" providerId="LiveId" clId="{90A33A9C-5DC6-4224-AAB8-C1C0D5976503}" dt="2019-03-06T00:39:13.835" v="3165" actId="571"/>
          <ac:spMkLst>
            <pc:docMk/>
            <pc:sldMk cId="1862753659" sldId="256"/>
            <ac:spMk id="21" creationId="{47225323-AC87-4062-A312-ED2A6876D6B5}"/>
          </ac:spMkLst>
        </pc:spChg>
        <pc:picChg chg="add mod modCrop">
          <ac:chgData name="Sichao Zhang" userId="baca463c2301c347" providerId="LiveId" clId="{90A33A9C-5DC6-4224-AAB8-C1C0D5976503}" dt="2019-03-06T00:38:29.948" v="3146" actId="1076"/>
          <ac:picMkLst>
            <pc:docMk/>
            <pc:sldMk cId="1862753659" sldId="256"/>
            <ac:picMk id="4" creationId="{C6AEDB57-A3B5-436F-B4B3-E0C67EC5FE0C}"/>
          </ac:picMkLst>
        </pc:picChg>
        <pc:picChg chg="add mod">
          <ac:chgData name="Sichao Zhang" userId="baca463c2301c347" providerId="LiveId" clId="{90A33A9C-5DC6-4224-AAB8-C1C0D5976503}" dt="2019-03-06T00:38:59.873" v="3157" actId="1076"/>
          <ac:picMkLst>
            <pc:docMk/>
            <pc:sldMk cId="1862753659" sldId="256"/>
            <ac:picMk id="6" creationId="{46BE1815-879F-4351-AF03-5B5E986594A9}"/>
          </ac:picMkLst>
        </pc:picChg>
        <pc:picChg chg="add mod">
          <ac:chgData name="Sichao Zhang" userId="baca463c2301c347" providerId="LiveId" clId="{90A33A9C-5DC6-4224-AAB8-C1C0D5976503}" dt="2019-03-06T00:38:50.414" v="3153" actId="1076"/>
          <ac:picMkLst>
            <pc:docMk/>
            <pc:sldMk cId="1862753659" sldId="256"/>
            <ac:picMk id="7" creationId="{8CFE92A5-36EE-42FF-8C95-9DE1CE850578}"/>
          </ac:picMkLst>
        </pc:picChg>
        <pc:picChg chg="add mod">
          <ac:chgData name="Sichao Zhang" userId="baca463c2301c347" providerId="LiveId" clId="{90A33A9C-5DC6-4224-AAB8-C1C0D5976503}" dt="2019-03-05T22:34:46.264" v="3093" actId="571"/>
          <ac:picMkLst>
            <pc:docMk/>
            <pc:sldMk cId="1862753659" sldId="256"/>
            <ac:picMk id="13" creationId="{489DF1B3-7BCD-41AF-B00F-E643527E8F62}"/>
          </ac:picMkLst>
        </pc:picChg>
      </pc:sldChg>
      <pc:sldChg chg="addSp delSp modSp add del">
        <pc:chgData name="Sichao Zhang" userId="baca463c2301c347" providerId="LiveId" clId="{90A33A9C-5DC6-4224-AAB8-C1C0D5976503}" dt="2019-03-05T22:33:32.324" v="3021" actId="2696"/>
        <pc:sldMkLst>
          <pc:docMk/>
          <pc:sldMk cId="1986463502" sldId="257"/>
        </pc:sldMkLst>
        <pc:spChg chg="del">
          <ac:chgData name="Sichao Zhang" userId="baca463c2301c347" providerId="LiveId" clId="{90A33A9C-5DC6-4224-AAB8-C1C0D5976503}" dt="2019-03-05T20:59:55.691" v="4" actId="478"/>
          <ac:spMkLst>
            <pc:docMk/>
            <pc:sldMk cId="1986463502" sldId="257"/>
            <ac:spMk id="2" creationId="{C5410E20-3F93-4466-915E-265C24C2BDBE}"/>
          </ac:spMkLst>
        </pc:spChg>
        <pc:spChg chg="del">
          <ac:chgData name="Sichao Zhang" userId="baca463c2301c347" providerId="LiveId" clId="{90A33A9C-5DC6-4224-AAB8-C1C0D5976503}" dt="2019-03-05T20:59:55.691" v="4" actId="478"/>
          <ac:spMkLst>
            <pc:docMk/>
            <pc:sldMk cId="1986463502" sldId="257"/>
            <ac:spMk id="3" creationId="{DDFEE2E1-C892-4B02-AB96-13439F15D85E}"/>
          </ac:spMkLst>
        </pc:spChg>
        <pc:picChg chg="add mod">
          <ac:chgData name="Sichao Zhang" userId="baca463c2301c347" providerId="LiveId" clId="{90A33A9C-5DC6-4224-AAB8-C1C0D5976503}" dt="2019-03-05T21:20:07.390" v="23" actId="1076"/>
          <ac:picMkLst>
            <pc:docMk/>
            <pc:sldMk cId="1986463502" sldId="257"/>
            <ac:picMk id="4" creationId="{7237F8A5-89A3-4709-80B8-30ADB44E2242}"/>
          </ac:picMkLst>
        </pc:picChg>
        <pc:picChg chg="add mod">
          <ac:chgData name="Sichao Zhang" userId="baca463c2301c347" providerId="LiveId" clId="{90A33A9C-5DC6-4224-AAB8-C1C0D5976503}" dt="2019-03-05T21:20:05.590" v="22" actId="1076"/>
          <ac:picMkLst>
            <pc:docMk/>
            <pc:sldMk cId="1986463502" sldId="257"/>
            <ac:picMk id="5" creationId="{F158BBBB-F66A-42E5-B04A-A0C52721F691}"/>
          </ac:picMkLst>
        </pc:picChg>
      </pc:sldChg>
      <pc:sldChg chg="addSp delSp modSp add ord">
        <pc:chgData name="Sichao Zhang" userId="baca463c2301c347" providerId="LiveId" clId="{90A33A9C-5DC6-4224-AAB8-C1C0D5976503}" dt="2019-03-05T22:06:46.924" v="2031" actId="1076"/>
        <pc:sldMkLst>
          <pc:docMk/>
          <pc:sldMk cId="576561589" sldId="258"/>
        </pc:sldMkLst>
        <pc:spChg chg="del">
          <ac:chgData name="Sichao Zhang" userId="baca463c2301c347" providerId="LiveId" clId="{90A33A9C-5DC6-4224-AAB8-C1C0D5976503}" dt="2019-03-05T21:20:46.845" v="26" actId="478"/>
          <ac:spMkLst>
            <pc:docMk/>
            <pc:sldMk cId="576561589" sldId="258"/>
            <ac:spMk id="2" creationId="{2B400942-961C-495E-8D48-C6AB9E862ABB}"/>
          </ac:spMkLst>
        </pc:spChg>
        <pc:spChg chg="del">
          <ac:chgData name="Sichao Zhang" userId="baca463c2301c347" providerId="LiveId" clId="{90A33A9C-5DC6-4224-AAB8-C1C0D5976503}" dt="2019-03-05T21:20:46.845" v="26" actId="478"/>
          <ac:spMkLst>
            <pc:docMk/>
            <pc:sldMk cId="576561589" sldId="258"/>
            <ac:spMk id="3" creationId="{2048EB48-E649-41F1-A9CE-FD8DA9F3E03E}"/>
          </ac:spMkLst>
        </pc:spChg>
        <pc:spChg chg="add mod">
          <ac:chgData name="Sichao Zhang" userId="baca463c2301c347" providerId="LiveId" clId="{90A33A9C-5DC6-4224-AAB8-C1C0D5976503}" dt="2019-03-05T21:40:41.539" v="1063" actId="20577"/>
          <ac:spMkLst>
            <pc:docMk/>
            <pc:sldMk cId="576561589" sldId="258"/>
            <ac:spMk id="4" creationId="{2323532C-3DB7-4E14-9E5E-841BDB390D4D}"/>
          </ac:spMkLst>
        </pc:spChg>
        <pc:spChg chg="add mod">
          <ac:chgData name="Sichao Zhang" userId="baca463c2301c347" providerId="LiveId" clId="{90A33A9C-5DC6-4224-AAB8-C1C0D5976503}" dt="2019-03-05T21:44:13.535" v="1331" actId="114"/>
          <ac:spMkLst>
            <pc:docMk/>
            <pc:sldMk cId="576561589" sldId="258"/>
            <ac:spMk id="5" creationId="{4B5EE81C-9681-49AC-9B08-E1E230B58BF0}"/>
          </ac:spMkLst>
        </pc:spChg>
        <pc:spChg chg="add mod">
          <ac:chgData name="Sichao Zhang" userId="baca463c2301c347" providerId="LiveId" clId="{90A33A9C-5DC6-4224-AAB8-C1C0D5976503}" dt="2019-03-05T22:06:46.924" v="2031" actId="1076"/>
          <ac:spMkLst>
            <pc:docMk/>
            <pc:sldMk cId="576561589" sldId="258"/>
            <ac:spMk id="8" creationId="{9E63037C-18EF-47EE-B2DD-F92077BAB33F}"/>
          </ac:spMkLst>
        </pc:spChg>
        <pc:spChg chg="add mod">
          <ac:chgData name="Sichao Zhang" userId="baca463c2301c347" providerId="LiveId" clId="{90A33A9C-5DC6-4224-AAB8-C1C0D5976503}" dt="2019-03-05T21:50:16.385" v="1544" actId="20577"/>
          <ac:spMkLst>
            <pc:docMk/>
            <pc:sldMk cId="576561589" sldId="258"/>
            <ac:spMk id="9" creationId="{845E4098-0AC3-4DAF-9935-9BBA47E887C2}"/>
          </ac:spMkLst>
        </pc:spChg>
        <pc:spChg chg="add mod">
          <ac:chgData name="Sichao Zhang" userId="baca463c2301c347" providerId="LiveId" clId="{90A33A9C-5DC6-4224-AAB8-C1C0D5976503}" dt="2019-03-05T21:47:11.647" v="1484" actId="14100"/>
          <ac:spMkLst>
            <pc:docMk/>
            <pc:sldMk cId="576561589" sldId="258"/>
            <ac:spMk id="10" creationId="{CFC3AB43-91B2-4DC3-9EE8-CCF96416E83C}"/>
          </ac:spMkLst>
        </pc:spChg>
        <pc:spChg chg="add mod">
          <ac:chgData name="Sichao Zhang" userId="baca463c2301c347" providerId="LiveId" clId="{90A33A9C-5DC6-4224-AAB8-C1C0D5976503}" dt="2019-03-05T21:47:39.993" v="1491" actId="207"/>
          <ac:spMkLst>
            <pc:docMk/>
            <pc:sldMk cId="576561589" sldId="258"/>
            <ac:spMk id="11" creationId="{5E597D8A-E041-4B73-95F0-964C8DA7AC75}"/>
          </ac:spMkLst>
        </pc:spChg>
        <pc:spChg chg="add mod">
          <ac:chgData name="Sichao Zhang" userId="baca463c2301c347" providerId="LiveId" clId="{90A33A9C-5DC6-4224-AAB8-C1C0D5976503}" dt="2019-03-05T21:47:49.609" v="1493" actId="207"/>
          <ac:spMkLst>
            <pc:docMk/>
            <pc:sldMk cId="576561589" sldId="258"/>
            <ac:spMk id="12" creationId="{079A61E9-F823-460E-89EA-C7E61FA1E97A}"/>
          </ac:spMkLst>
        </pc:spChg>
        <pc:spChg chg="add mod">
          <ac:chgData name="Sichao Zhang" userId="baca463c2301c347" providerId="LiveId" clId="{90A33A9C-5DC6-4224-AAB8-C1C0D5976503}" dt="2019-03-05T21:48:13.590" v="1496" actId="207"/>
          <ac:spMkLst>
            <pc:docMk/>
            <pc:sldMk cId="576561589" sldId="258"/>
            <ac:spMk id="13" creationId="{B199ED74-5C1C-4259-AE6C-82954CC212C8}"/>
          </ac:spMkLst>
        </pc:spChg>
        <pc:spChg chg="add mod">
          <ac:chgData name="Sichao Zhang" userId="baca463c2301c347" providerId="LiveId" clId="{90A33A9C-5DC6-4224-AAB8-C1C0D5976503}" dt="2019-03-05T21:48:29.363" v="1498" actId="207"/>
          <ac:spMkLst>
            <pc:docMk/>
            <pc:sldMk cId="576561589" sldId="258"/>
            <ac:spMk id="14" creationId="{7C0AAF4A-9FA0-4BB3-BB80-AC44A25C8C56}"/>
          </ac:spMkLst>
        </pc:spChg>
        <pc:spChg chg="add mod">
          <ac:chgData name="Sichao Zhang" userId="baca463c2301c347" providerId="LiveId" clId="{90A33A9C-5DC6-4224-AAB8-C1C0D5976503}" dt="2019-03-05T21:48:38.507" v="1501" actId="207"/>
          <ac:spMkLst>
            <pc:docMk/>
            <pc:sldMk cId="576561589" sldId="258"/>
            <ac:spMk id="15" creationId="{8E427CE6-8370-411E-8A31-4B98BAE0BED4}"/>
          </ac:spMkLst>
        </pc:spChg>
        <pc:spChg chg="add mod">
          <ac:chgData name="Sichao Zhang" userId="baca463c2301c347" providerId="LiveId" clId="{90A33A9C-5DC6-4224-AAB8-C1C0D5976503}" dt="2019-03-05T21:50:36.658" v="1550" actId="13822"/>
          <ac:spMkLst>
            <pc:docMk/>
            <pc:sldMk cId="576561589" sldId="258"/>
            <ac:spMk id="16" creationId="{FEA5D78F-53BF-4FB0-9CC5-227AF69AC73B}"/>
          </ac:spMkLst>
        </pc:spChg>
        <pc:spChg chg="add del mod">
          <ac:chgData name="Sichao Zhang" userId="baca463c2301c347" providerId="LiveId" clId="{90A33A9C-5DC6-4224-AAB8-C1C0D5976503}" dt="2019-03-05T22:05:36.900" v="2029" actId="478"/>
          <ac:spMkLst>
            <pc:docMk/>
            <pc:sldMk cId="576561589" sldId="258"/>
            <ac:spMk id="17" creationId="{E407E2D5-BA8D-4B4D-B75A-96CB36F79C91}"/>
          </ac:spMkLst>
        </pc:spChg>
        <pc:spChg chg="add mod">
          <ac:chgData name="Sichao Zhang" userId="baca463c2301c347" providerId="LiveId" clId="{90A33A9C-5DC6-4224-AAB8-C1C0D5976503}" dt="2019-03-05T22:05:58.505" v="2030" actId="1076"/>
          <ac:spMkLst>
            <pc:docMk/>
            <pc:sldMk cId="576561589" sldId="258"/>
            <ac:spMk id="18" creationId="{BBC31BA3-1C96-41E1-AA64-1750645CBFB9}"/>
          </ac:spMkLst>
        </pc:spChg>
        <pc:spChg chg="add mod">
          <ac:chgData name="Sichao Zhang" userId="baca463c2301c347" providerId="LiveId" clId="{90A33A9C-5DC6-4224-AAB8-C1C0D5976503}" dt="2019-03-05T22:05:30.460" v="2028" actId="1076"/>
          <ac:spMkLst>
            <pc:docMk/>
            <pc:sldMk cId="576561589" sldId="258"/>
            <ac:spMk id="19" creationId="{E0BC6E45-7E39-45B3-99DE-17C948CC1BAC}"/>
          </ac:spMkLst>
        </pc:spChg>
        <pc:picChg chg="add del mod">
          <ac:chgData name="Sichao Zhang" userId="baca463c2301c347" providerId="LiveId" clId="{90A33A9C-5DC6-4224-AAB8-C1C0D5976503}" dt="2019-03-05T21:38:37.245" v="946" actId="478"/>
          <ac:picMkLst>
            <pc:docMk/>
            <pc:sldMk cId="576561589" sldId="258"/>
            <ac:picMk id="6" creationId="{069EB71B-AE6B-4AB6-8BA4-35C2AE9FAFC6}"/>
          </ac:picMkLst>
        </pc:picChg>
        <pc:picChg chg="add mod">
          <ac:chgData name="Sichao Zhang" userId="baca463c2301c347" providerId="LiveId" clId="{90A33A9C-5DC6-4224-AAB8-C1C0D5976503}" dt="2019-03-05T21:57:05.838" v="1731" actId="1076"/>
          <ac:picMkLst>
            <pc:docMk/>
            <pc:sldMk cId="576561589" sldId="258"/>
            <ac:picMk id="7" creationId="{DA54CBC1-9C4C-40EE-82A1-EE584E3919D0}"/>
          </ac:picMkLst>
        </pc:picChg>
      </pc:sldChg>
      <pc:sldChg chg="addSp modSp add">
        <pc:chgData name="Sichao Zhang" userId="baca463c2301c347" providerId="LiveId" clId="{90A33A9C-5DC6-4224-AAB8-C1C0D5976503}" dt="2019-03-05T21:27:15.453" v="239" actId="14100"/>
        <pc:sldMkLst>
          <pc:docMk/>
          <pc:sldMk cId="3932999323" sldId="260"/>
        </pc:sldMkLst>
        <pc:spChg chg="add mod">
          <ac:chgData name="Sichao Zhang" userId="baca463c2301c347" providerId="LiveId" clId="{90A33A9C-5DC6-4224-AAB8-C1C0D5976503}" dt="2019-03-05T21:27:15.453" v="239" actId="14100"/>
          <ac:spMkLst>
            <pc:docMk/>
            <pc:sldMk cId="3932999323" sldId="260"/>
            <ac:spMk id="2" creationId="{13A5219A-5653-4E60-981D-4E835B634335}"/>
          </ac:spMkLst>
        </pc:spChg>
        <pc:spChg chg="mod">
          <ac:chgData name="Sichao Zhang" userId="baca463c2301c347" providerId="LiveId" clId="{90A33A9C-5DC6-4224-AAB8-C1C0D5976503}" dt="2019-03-05T21:22:39.402" v="30" actId="1076"/>
          <ac:spMkLst>
            <pc:docMk/>
            <pc:sldMk cId="3932999323" sldId="260"/>
            <ac:spMk id="4" creationId="{EC44069E-0E47-45F7-A6A9-29B6E2280A19}"/>
          </ac:spMkLst>
        </pc:spChg>
      </pc:sldChg>
      <pc:sldChg chg="addSp delSp modSp add">
        <pc:chgData name="Sichao Zhang" userId="baca463c2301c347" providerId="LiveId" clId="{90A33A9C-5DC6-4224-AAB8-C1C0D5976503}" dt="2019-03-05T21:25:58.486" v="120" actId="1076"/>
        <pc:sldMkLst>
          <pc:docMk/>
          <pc:sldMk cId="540046571" sldId="263"/>
        </pc:sldMkLst>
        <pc:spChg chg="del mod">
          <ac:chgData name="Sichao Zhang" userId="baca463c2301c347" providerId="LiveId" clId="{90A33A9C-5DC6-4224-AAB8-C1C0D5976503}" dt="2019-03-05T21:24:57.070" v="68" actId="478"/>
          <ac:spMkLst>
            <pc:docMk/>
            <pc:sldMk cId="540046571" sldId="263"/>
            <ac:spMk id="5" creationId="{7C9F6D25-9CDD-44F8-B7D0-96C8F02CB635}"/>
          </ac:spMkLst>
        </pc:spChg>
        <pc:spChg chg="add del">
          <ac:chgData name="Sichao Zhang" userId="baca463c2301c347" providerId="LiveId" clId="{90A33A9C-5DC6-4224-AAB8-C1C0D5976503}" dt="2019-03-05T21:23:08.955" v="32"/>
          <ac:spMkLst>
            <pc:docMk/>
            <pc:sldMk cId="540046571" sldId="263"/>
            <ac:spMk id="18" creationId="{67D25822-B5A1-4C84-A828-43D55F5757FD}"/>
          </ac:spMkLst>
        </pc:spChg>
        <pc:spChg chg="add mod">
          <ac:chgData name="Sichao Zhang" userId="baca463c2301c347" providerId="LiveId" clId="{90A33A9C-5DC6-4224-AAB8-C1C0D5976503}" dt="2019-03-05T21:25:15.866" v="117" actId="20577"/>
          <ac:spMkLst>
            <pc:docMk/>
            <pc:sldMk cId="540046571" sldId="263"/>
            <ac:spMk id="19" creationId="{E319EAC3-1292-44BC-9C8B-6108C10DD9E2}"/>
          </ac:spMkLst>
        </pc:spChg>
        <pc:spChg chg="mod">
          <ac:chgData name="Sichao Zhang" userId="baca463c2301c347" providerId="LiveId" clId="{90A33A9C-5DC6-4224-AAB8-C1C0D5976503}" dt="2019-03-05T21:25:58.486" v="120" actId="1076"/>
          <ac:spMkLst>
            <pc:docMk/>
            <pc:sldMk cId="540046571" sldId="263"/>
            <ac:spMk id="21" creationId="{B86EAA23-9485-4D22-8082-F74B45EE933D}"/>
          </ac:spMkLst>
        </pc:spChg>
      </pc:sldChg>
      <pc:sldChg chg="addSp delSp modSp add">
        <pc:chgData name="Sichao Zhang" userId="baca463c2301c347" providerId="LiveId" clId="{90A33A9C-5DC6-4224-AAB8-C1C0D5976503}" dt="2019-03-05T21:30:38.217" v="640" actId="20577"/>
        <pc:sldMkLst>
          <pc:docMk/>
          <pc:sldMk cId="3674385122" sldId="266"/>
        </pc:sldMkLst>
        <pc:spChg chg="add mod">
          <ac:chgData name="Sichao Zhang" userId="baca463c2301c347" providerId="LiveId" clId="{90A33A9C-5DC6-4224-AAB8-C1C0D5976503}" dt="2019-03-05T21:28:07.579" v="292" actId="20577"/>
          <ac:spMkLst>
            <pc:docMk/>
            <pc:sldMk cId="3674385122" sldId="266"/>
            <ac:spMk id="2" creationId="{53B78F2C-3C22-4CEE-8161-96230748A8D8}"/>
          </ac:spMkLst>
        </pc:spChg>
        <pc:spChg chg="del">
          <ac:chgData name="Sichao Zhang" userId="baca463c2301c347" providerId="LiveId" clId="{90A33A9C-5DC6-4224-AAB8-C1C0D5976503}" dt="2019-03-05T21:23:24.068" v="34" actId="478"/>
          <ac:spMkLst>
            <pc:docMk/>
            <pc:sldMk cId="3674385122" sldId="266"/>
            <ac:spMk id="4" creationId="{B2EDC200-FD4B-4334-9045-B498D435750A}"/>
          </ac:spMkLst>
        </pc:spChg>
        <pc:spChg chg="mod">
          <ac:chgData name="Sichao Zhang" userId="baca463c2301c347" providerId="LiveId" clId="{90A33A9C-5DC6-4224-AAB8-C1C0D5976503}" dt="2019-03-05T21:23:58.684" v="50" actId="1076"/>
          <ac:spMkLst>
            <pc:docMk/>
            <pc:sldMk cId="3674385122" sldId="266"/>
            <ac:spMk id="5" creationId="{1C78E709-5155-4AB5-A589-8B3474F50670}"/>
          </ac:spMkLst>
        </pc:spChg>
        <pc:spChg chg="mod">
          <ac:chgData name="Sichao Zhang" userId="baca463c2301c347" providerId="LiveId" clId="{90A33A9C-5DC6-4224-AAB8-C1C0D5976503}" dt="2019-03-05T21:23:58.684" v="50" actId="1076"/>
          <ac:spMkLst>
            <pc:docMk/>
            <pc:sldMk cId="3674385122" sldId="266"/>
            <ac:spMk id="6" creationId="{C194D1CB-C922-4043-8625-58C1303B0091}"/>
          </ac:spMkLst>
        </pc:spChg>
        <pc:spChg chg="mod">
          <ac:chgData name="Sichao Zhang" userId="baca463c2301c347" providerId="LiveId" clId="{90A33A9C-5DC6-4224-AAB8-C1C0D5976503}" dt="2019-03-05T21:23:58.684" v="50" actId="1076"/>
          <ac:spMkLst>
            <pc:docMk/>
            <pc:sldMk cId="3674385122" sldId="266"/>
            <ac:spMk id="7" creationId="{05720516-5EFE-48FD-AEE5-3587D3BD26CE}"/>
          </ac:spMkLst>
        </pc:spChg>
        <pc:spChg chg="mod">
          <ac:chgData name="Sichao Zhang" userId="baca463c2301c347" providerId="LiveId" clId="{90A33A9C-5DC6-4224-AAB8-C1C0D5976503}" dt="2019-03-05T21:23:58.684" v="50" actId="1076"/>
          <ac:spMkLst>
            <pc:docMk/>
            <pc:sldMk cId="3674385122" sldId="266"/>
            <ac:spMk id="8" creationId="{EA4DACCA-5AF2-4ED7-B207-31354D68DCC0}"/>
          </ac:spMkLst>
        </pc:spChg>
        <pc:spChg chg="mod">
          <ac:chgData name="Sichao Zhang" userId="baca463c2301c347" providerId="LiveId" clId="{90A33A9C-5DC6-4224-AAB8-C1C0D5976503}" dt="2019-03-05T21:23:58.684" v="50" actId="1076"/>
          <ac:spMkLst>
            <pc:docMk/>
            <pc:sldMk cId="3674385122" sldId="266"/>
            <ac:spMk id="9" creationId="{8D2359C6-C163-472E-9749-71993C72EDE9}"/>
          </ac:spMkLst>
        </pc:spChg>
        <pc:spChg chg="mod">
          <ac:chgData name="Sichao Zhang" userId="baca463c2301c347" providerId="LiveId" clId="{90A33A9C-5DC6-4224-AAB8-C1C0D5976503}" dt="2019-03-05T21:23:58.684" v="50" actId="1076"/>
          <ac:spMkLst>
            <pc:docMk/>
            <pc:sldMk cId="3674385122" sldId="266"/>
            <ac:spMk id="10" creationId="{3DFB6FB1-FB8C-4CE9-9732-D5F64720E1F2}"/>
          </ac:spMkLst>
        </pc:spChg>
        <pc:spChg chg="mod">
          <ac:chgData name="Sichao Zhang" userId="baca463c2301c347" providerId="LiveId" clId="{90A33A9C-5DC6-4224-AAB8-C1C0D5976503}" dt="2019-03-05T21:23:58.684" v="50" actId="1076"/>
          <ac:spMkLst>
            <pc:docMk/>
            <pc:sldMk cId="3674385122" sldId="266"/>
            <ac:spMk id="11" creationId="{16A8CACD-06E0-453F-B3A0-4A9B5D2175E6}"/>
          </ac:spMkLst>
        </pc:spChg>
        <pc:spChg chg="mod">
          <ac:chgData name="Sichao Zhang" userId="baca463c2301c347" providerId="LiveId" clId="{90A33A9C-5DC6-4224-AAB8-C1C0D5976503}" dt="2019-03-05T21:23:58.684" v="50" actId="1076"/>
          <ac:spMkLst>
            <pc:docMk/>
            <pc:sldMk cId="3674385122" sldId="266"/>
            <ac:spMk id="12" creationId="{7324282C-9A1C-4DDA-86A9-04C50F6A4D42}"/>
          </ac:spMkLst>
        </pc:spChg>
        <pc:spChg chg="mod">
          <ac:chgData name="Sichao Zhang" userId="baca463c2301c347" providerId="LiveId" clId="{90A33A9C-5DC6-4224-AAB8-C1C0D5976503}" dt="2019-03-05T21:23:58.684" v="50" actId="1076"/>
          <ac:spMkLst>
            <pc:docMk/>
            <pc:sldMk cId="3674385122" sldId="266"/>
            <ac:spMk id="13" creationId="{0E0CC891-8D32-42DF-BA1E-3A0FA813601F}"/>
          </ac:spMkLst>
        </pc:spChg>
        <pc:spChg chg="mod">
          <ac:chgData name="Sichao Zhang" userId="baca463c2301c347" providerId="LiveId" clId="{90A33A9C-5DC6-4224-AAB8-C1C0D5976503}" dt="2019-03-05T21:23:58.684" v="50" actId="1076"/>
          <ac:spMkLst>
            <pc:docMk/>
            <pc:sldMk cId="3674385122" sldId="266"/>
            <ac:spMk id="14" creationId="{E05F1766-1FC2-4454-A65E-39D4C18D514F}"/>
          </ac:spMkLst>
        </pc:spChg>
        <pc:spChg chg="mod">
          <ac:chgData name="Sichao Zhang" userId="baca463c2301c347" providerId="LiveId" clId="{90A33A9C-5DC6-4224-AAB8-C1C0D5976503}" dt="2019-03-05T21:23:58.684" v="50" actId="1076"/>
          <ac:spMkLst>
            <pc:docMk/>
            <pc:sldMk cId="3674385122" sldId="266"/>
            <ac:spMk id="15" creationId="{D1BCB830-EE2F-4571-8B26-3C125E92CF43}"/>
          </ac:spMkLst>
        </pc:spChg>
        <pc:spChg chg="mod">
          <ac:chgData name="Sichao Zhang" userId="baca463c2301c347" providerId="LiveId" clId="{90A33A9C-5DC6-4224-AAB8-C1C0D5976503}" dt="2019-03-05T21:23:58.684" v="50" actId="1076"/>
          <ac:spMkLst>
            <pc:docMk/>
            <pc:sldMk cId="3674385122" sldId="266"/>
            <ac:spMk id="16" creationId="{A3D72D43-84AB-4792-BFA5-BC3E690001C1}"/>
          </ac:spMkLst>
        </pc:spChg>
        <pc:spChg chg="mod">
          <ac:chgData name="Sichao Zhang" userId="baca463c2301c347" providerId="LiveId" clId="{90A33A9C-5DC6-4224-AAB8-C1C0D5976503}" dt="2019-03-05T21:23:58.684" v="50" actId="1076"/>
          <ac:spMkLst>
            <pc:docMk/>
            <pc:sldMk cId="3674385122" sldId="266"/>
            <ac:spMk id="17" creationId="{84BF15E3-AD53-429D-ADFA-9DA71FA25A15}"/>
          </ac:spMkLst>
        </pc:spChg>
        <pc:spChg chg="add mod">
          <ac:chgData name="Sichao Zhang" userId="baca463c2301c347" providerId="LiveId" clId="{90A33A9C-5DC6-4224-AAB8-C1C0D5976503}" dt="2019-03-05T21:23:31.216" v="44" actId="20577"/>
          <ac:spMkLst>
            <pc:docMk/>
            <pc:sldMk cId="3674385122" sldId="266"/>
            <ac:spMk id="19" creationId="{33D55011-FFFC-49E3-983B-A99A87298C8A}"/>
          </ac:spMkLst>
        </pc:spChg>
        <pc:spChg chg="add mod">
          <ac:chgData name="Sichao Zhang" userId="baca463c2301c347" providerId="LiveId" clId="{90A33A9C-5DC6-4224-AAB8-C1C0D5976503}" dt="2019-03-05T21:30:38.217" v="640" actId="20577"/>
          <ac:spMkLst>
            <pc:docMk/>
            <pc:sldMk cId="3674385122" sldId="266"/>
            <ac:spMk id="21" creationId="{DD2623C2-7509-4200-A876-E9CAB9C6C664}"/>
          </ac:spMkLst>
        </pc:spChg>
        <pc:spChg chg="mod">
          <ac:chgData name="Sichao Zhang" userId="baca463c2301c347" providerId="LiveId" clId="{90A33A9C-5DC6-4224-AAB8-C1C0D5976503}" dt="2019-03-05T21:23:58.684" v="50" actId="1076"/>
          <ac:spMkLst>
            <pc:docMk/>
            <pc:sldMk cId="3674385122" sldId="266"/>
            <ac:spMk id="31" creationId="{EC2E86B0-8798-4072-8D63-2C20BF60F0F3}"/>
          </ac:spMkLst>
        </pc:spChg>
        <pc:spChg chg="mod">
          <ac:chgData name="Sichao Zhang" userId="baca463c2301c347" providerId="LiveId" clId="{90A33A9C-5DC6-4224-AAB8-C1C0D5976503}" dt="2019-03-05T21:23:58.684" v="50" actId="1076"/>
          <ac:spMkLst>
            <pc:docMk/>
            <pc:sldMk cId="3674385122" sldId="266"/>
            <ac:spMk id="32" creationId="{5E5050E5-3E63-4C5B-8E1D-100E0AD1FCA0}"/>
          </ac:spMkLst>
        </pc:spChg>
        <pc:spChg chg="mod">
          <ac:chgData name="Sichao Zhang" userId="baca463c2301c347" providerId="LiveId" clId="{90A33A9C-5DC6-4224-AAB8-C1C0D5976503}" dt="2019-03-05T21:23:58.684" v="50" actId="1076"/>
          <ac:spMkLst>
            <pc:docMk/>
            <pc:sldMk cId="3674385122" sldId="266"/>
            <ac:spMk id="33" creationId="{BE8F2445-D954-4C7C-BA1A-CE721B78B72C}"/>
          </ac:spMkLst>
        </pc:spChg>
      </pc:sldChg>
      <pc:sldChg chg="addSp delSp modSp add">
        <pc:chgData name="Sichao Zhang" userId="baca463c2301c347" providerId="LiveId" clId="{90A33A9C-5DC6-4224-AAB8-C1C0D5976503}" dt="2019-03-05T22:08:50.920" v="2062" actId="1076"/>
        <pc:sldMkLst>
          <pc:docMk/>
          <pc:sldMk cId="1894716668" sldId="267"/>
        </pc:sldMkLst>
        <pc:spChg chg="del">
          <ac:chgData name="Sichao Zhang" userId="baca463c2301c347" providerId="LiveId" clId="{90A33A9C-5DC6-4224-AAB8-C1C0D5976503}" dt="2019-03-05T21:49:14.014" v="1503" actId="478"/>
          <ac:spMkLst>
            <pc:docMk/>
            <pc:sldMk cId="1894716668" sldId="267"/>
            <ac:spMk id="2" creationId="{973F3F89-708B-4E43-B57F-B69A5C6AD8EA}"/>
          </ac:spMkLst>
        </pc:spChg>
        <pc:spChg chg="del">
          <ac:chgData name="Sichao Zhang" userId="baca463c2301c347" providerId="LiveId" clId="{90A33A9C-5DC6-4224-AAB8-C1C0D5976503}" dt="2019-03-05T21:49:14.014" v="1503" actId="478"/>
          <ac:spMkLst>
            <pc:docMk/>
            <pc:sldMk cId="1894716668" sldId="267"/>
            <ac:spMk id="3" creationId="{77EBE277-5061-4AB4-80CF-5D6EAED6EB20}"/>
          </ac:spMkLst>
        </pc:spChg>
        <pc:spChg chg="add mod">
          <ac:chgData name="Sichao Zhang" userId="baca463c2301c347" providerId="LiveId" clId="{90A33A9C-5DC6-4224-AAB8-C1C0D5976503}" dt="2019-03-05T21:49:59.161" v="1542" actId="20577"/>
          <ac:spMkLst>
            <pc:docMk/>
            <pc:sldMk cId="1894716668" sldId="267"/>
            <ac:spMk id="4" creationId="{3270B511-ADC8-401C-9948-6CAC88934511}"/>
          </ac:spMkLst>
        </pc:spChg>
        <pc:spChg chg="add mod">
          <ac:chgData name="Sichao Zhang" userId="baca463c2301c347" providerId="LiveId" clId="{90A33A9C-5DC6-4224-AAB8-C1C0D5976503}" dt="2019-03-05T21:52:01.932" v="1608" actId="20577"/>
          <ac:spMkLst>
            <pc:docMk/>
            <pc:sldMk cId="1894716668" sldId="267"/>
            <ac:spMk id="5" creationId="{AD6C3F9F-C7E8-45C2-8217-5FB7A45DB86A}"/>
          </ac:spMkLst>
        </pc:spChg>
        <pc:spChg chg="add mod">
          <ac:chgData name="Sichao Zhang" userId="baca463c2301c347" providerId="LiveId" clId="{90A33A9C-5DC6-4224-AAB8-C1C0D5976503}" dt="2019-03-05T21:51:00.587" v="1554" actId="571"/>
          <ac:spMkLst>
            <pc:docMk/>
            <pc:sldMk cId="1894716668" sldId="267"/>
            <ac:spMk id="6" creationId="{EEDA63F6-5624-427F-975E-D460A7F2841A}"/>
          </ac:spMkLst>
        </pc:spChg>
        <pc:spChg chg="add mod">
          <ac:chgData name="Sichao Zhang" userId="baca463c2301c347" providerId="LiveId" clId="{90A33A9C-5DC6-4224-AAB8-C1C0D5976503}" dt="2019-03-05T21:52:29.894" v="1638" actId="20577"/>
          <ac:spMkLst>
            <pc:docMk/>
            <pc:sldMk cId="1894716668" sldId="267"/>
            <ac:spMk id="7" creationId="{92C083C2-8E0B-4CAA-9E5B-B74FA0834884}"/>
          </ac:spMkLst>
        </pc:spChg>
        <pc:spChg chg="add mod">
          <ac:chgData name="Sichao Zhang" userId="baca463c2301c347" providerId="LiveId" clId="{90A33A9C-5DC6-4224-AAB8-C1C0D5976503}" dt="2019-03-05T21:55:43.718" v="1650" actId="14100"/>
          <ac:spMkLst>
            <pc:docMk/>
            <pc:sldMk cId="1894716668" sldId="267"/>
            <ac:spMk id="9" creationId="{E257626C-1ADC-4A40-8AB3-74AC08C21DA0}"/>
          </ac:spMkLst>
        </pc:spChg>
        <pc:spChg chg="add mod">
          <ac:chgData name="Sichao Zhang" userId="baca463c2301c347" providerId="LiveId" clId="{90A33A9C-5DC6-4224-AAB8-C1C0D5976503}" dt="2019-03-05T21:55:43.718" v="1650" actId="14100"/>
          <ac:spMkLst>
            <pc:docMk/>
            <pc:sldMk cId="1894716668" sldId="267"/>
            <ac:spMk id="10" creationId="{1EBEF9E0-16BB-40CD-A794-AB63EA828CF6}"/>
          </ac:spMkLst>
        </pc:spChg>
        <pc:spChg chg="add mod">
          <ac:chgData name="Sichao Zhang" userId="baca463c2301c347" providerId="LiveId" clId="{90A33A9C-5DC6-4224-AAB8-C1C0D5976503}" dt="2019-03-05T22:00:45.928" v="1987" actId="1076"/>
          <ac:spMkLst>
            <pc:docMk/>
            <pc:sldMk cId="1894716668" sldId="267"/>
            <ac:spMk id="11" creationId="{623AA416-B7CF-4D6E-8A36-A3EAA924A22A}"/>
          </ac:spMkLst>
        </pc:spChg>
        <pc:spChg chg="add mod">
          <ac:chgData name="Sichao Zhang" userId="baca463c2301c347" providerId="LiveId" clId="{90A33A9C-5DC6-4224-AAB8-C1C0D5976503}" dt="2019-03-05T22:01:00.821" v="1989" actId="1076"/>
          <ac:spMkLst>
            <pc:docMk/>
            <pc:sldMk cId="1894716668" sldId="267"/>
            <ac:spMk id="13" creationId="{FFF2CCCD-6FF0-413F-8EFD-DE650EA3FF0C}"/>
          </ac:spMkLst>
        </pc:spChg>
        <pc:spChg chg="add mod">
          <ac:chgData name="Sichao Zhang" userId="baca463c2301c347" providerId="LiveId" clId="{90A33A9C-5DC6-4224-AAB8-C1C0D5976503}" dt="2019-03-05T22:01:00.821" v="1989" actId="1076"/>
          <ac:spMkLst>
            <pc:docMk/>
            <pc:sldMk cId="1894716668" sldId="267"/>
            <ac:spMk id="14" creationId="{9574E1D1-EA07-493D-8010-89C0C8FF32D7}"/>
          </ac:spMkLst>
        </pc:spChg>
        <pc:spChg chg="add mod">
          <ac:chgData name="Sichao Zhang" userId="baca463c2301c347" providerId="LiveId" clId="{90A33A9C-5DC6-4224-AAB8-C1C0D5976503}" dt="2019-03-05T22:01:00.821" v="1989" actId="1076"/>
          <ac:spMkLst>
            <pc:docMk/>
            <pc:sldMk cId="1894716668" sldId="267"/>
            <ac:spMk id="15" creationId="{B8ECAC45-719F-4200-BB14-4C81288D9744}"/>
          </ac:spMkLst>
        </pc:spChg>
        <pc:spChg chg="add mod">
          <ac:chgData name="Sichao Zhang" userId="baca463c2301c347" providerId="LiveId" clId="{90A33A9C-5DC6-4224-AAB8-C1C0D5976503}" dt="2019-03-05T22:01:00.821" v="1989" actId="1076"/>
          <ac:spMkLst>
            <pc:docMk/>
            <pc:sldMk cId="1894716668" sldId="267"/>
            <ac:spMk id="16" creationId="{B8A0D765-D567-426F-8D76-23AEB59DFC6D}"/>
          </ac:spMkLst>
        </pc:spChg>
        <pc:spChg chg="add mod">
          <ac:chgData name="Sichao Zhang" userId="baca463c2301c347" providerId="LiveId" clId="{90A33A9C-5DC6-4224-AAB8-C1C0D5976503}" dt="2019-03-05T22:01:00.821" v="1989" actId="1076"/>
          <ac:spMkLst>
            <pc:docMk/>
            <pc:sldMk cId="1894716668" sldId="267"/>
            <ac:spMk id="17" creationId="{8AC68630-C209-4597-850E-12826448B019}"/>
          </ac:spMkLst>
        </pc:spChg>
        <pc:spChg chg="add mod">
          <ac:chgData name="Sichao Zhang" userId="baca463c2301c347" providerId="LiveId" clId="{90A33A9C-5DC6-4224-AAB8-C1C0D5976503}" dt="2019-03-05T22:01:00.821" v="1989" actId="1076"/>
          <ac:spMkLst>
            <pc:docMk/>
            <pc:sldMk cId="1894716668" sldId="267"/>
            <ac:spMk id="18" creationId="{7602B3F8-5F1E-43AE-8F6B-ED32FE85591C}"/>
          </ac:spMkLst>
        </pc:spChg>
        <pc:spChg chg="add mod">
          <ac:chgData name="Sichao Zhang" userId="baca463c2301c347" providerId="LiveId" clId="{90A33A9C-5DC6-4224-AAB8-C1C0D5976503}" dt="2019-03-05T22:07:12.507" v="2033" actId="1076"/>
          <ac:spMkLst>
            <pc:docMk/>
            <pc:sldMk cId="1894716668" sldId="267"/>
            <ac:spMk id="19" creationId="{CC7EF4D6-3785-47CA-84AC-304A8E760C05}"/>
          </ac:spMkLst>
        </pc:spChg>
        <pc:spChg chg="add mod">
          <ac:chgData name="Sichao Zhang" userId="baca463c2301c347" providerId="LiveId" clId="{90A33A9C-5DC6-4224-AAB8-C1C0D5976503}" dt="2019-03-05T22:08:50.920" v="2062" actId="1076"/>
          <ac:spMkLst>
            <pc:docMk/>
            <pc:sldMk cId="1894716668" sldId="267"/>
            <ac:spMk id="20" creationId="{475520CC-000F-4949-8B8E-50BCF54CC5C5}"/>
          </ac:spMkLst>
        </pc:spChg>
        <pc:picChg chg="add mod">
          <ac:chgData name="Sichao Zhang" userId="baca463c2301c347" providerId="LiveId" clId="{90A33A9C-5DC6-4224-AAB8-C1C0D5976503}" dt="2019-03-05T21:55:05.610" v="1643" actId="1076"/>
          <ac:picMkLst>
            <pc:docMk/>
            <pc:sldMk cId="1894716668" sldId="267"/>
            <ac:picMk id="8" creationId="{C9630235-6CD0-4446-93EE-A7B8173E8CF8}"/>
          </ac:picMkLst>
        </pc:picChg>
        <pc:picChg chg="add mod">
          <ac:chgData name="Sichao Zhang" userId="baca463c2301c347" providerId="LiveId" clId="{90A33A9C-5DC6-4224-AAB8-C1C0D5976503}" dt="2019-03-05T22:01:25.606" v="1991" actId="1076"/>
          <ac:picMkLst>
            <pc:docMk/>
            <pc:sldMk cId="1894716668" sldId="267"/>
            <ac:picMk id="12" creationId="{EC85A334-367C-4300-84D9-5768F19D3BFB}"/>
          </ac:picMkLst>
        </pc:picChg>
      </pc:sldChg>
      <pc:sldChg chg="add del">
        <pc:chgData name="Sichao Zhang" userId="baca463c2301c347" providerId="LiveId" clId="{90A33A9C-5DC6-4224-AAB8-C1C0D5976503}" dt="2019-03-05T21:24:10.517" v="52"/>
        <pc:sldMkLst>
          <pc:docMk/>
          <pc:sldMk cId="3327501153" sldId="267"/>
        </pc:sldMkLst>
      </pc:sldChg>
      <pc:sldChg chg="addSp delSp modSp add">
        <pc:chgData name="Sichao Zhang" userId="baca463c2301c347" providerId="LiveId" clId="{90A33A9C-5DC6-4224-AAB8-C1C0D5976503}" dt="2019-03-05T22:17:59.804" v="2834" actId="13822"/>
        <pc:sldMkLst>
          <pc:docMk/>
          <pc:sldMk cId="1633720672" sldId="268"/>
        </pc:sldMkLst>
        <pc:spChg chg="del">
          <ac:chgData name="Sichao Zhang" userId="baca463c2301c347" providerId="LiveId" clId="{90A33A9C-5DC6-4224-AAB8-C1C0D5976503}" dt="2019-03-05T22:02:51.779" v="1993" actId="478"/>
          <ac:spMkLst>
            <pc:docMk/>
            <pc:sldMk cId="1633720672" sldId="268"/>
            <ac:spMk id="2" creationId="{DF3A4DE4-872B-4206-BB8B-E1E28DA113DC}"/>
          </ac:spMkLst>
        </pc:spChg>
        <pc:spChg chg="del">
          <ac:chgData name="Sichao Zhang" userId="baca463c2301c347" providerId="LiveId" clId="{90A33A9C-5DC6-4224-AAB8-C1C0D5976503}" dt="2019-03-05T22:02:51.779" v="1993" actId="478"/>
          <ac:spMkLst>
            <pc:docMk/>
            <pc:sldMk cId="1633720672" sldId="268"/>
            <ac:spMk id="3" creationId="{9F840086-1C76-4B1B-9CEF-1EE101AD27F3}"/>
          </ac:spMkLst>
        </pc:spChg>
        <pc:spChg chg="add">
          <ac:chgData name="Sichao Zhang" userId="baca463c2301c347" providerId="LiveId" clId="{90A33A9C-5DC6-4224-AAB8-C1C0D5976503}" dt="2019-03-05T22:02:56.295" v="1994"/>
          <ac:spMkLst>
            <pc:docMk/>
            <pc:sldMk cId="1633720672" sldId="268"/>
            <ac:spMk id="4" creationId="{F2C234C6-83F1-42D5-BD00-A6143813E772}"/>
          </ac:spMkLst>
        </pc:spChg>
        <pc:spChg chg="add mod">
          <ac:chgData name="Sichao Zhang" userId="baca463c2301c347" providerId="LiveId" clId="{90A33A9C-5DC6-4224-AAB8-C1C0D5976503}" dt="2019-03-05T22:09:25.561" v="2071" actId="1076"/>
          <ac:spMkLst>
            <pc:docMk/>
            <pc:sldMk cId="1633720672" sldId="268"/>
            <ac:spMk id="6" creationId="{532DE629-7612-4549-A674-6DA794D1CB39}"/>
          </ac:spMkLst>
        </pc:spChg>
        <pc:spChg chg="add mod">
          <ac:chgData name="Sichao Zhang" userId="baca463c2301c347" providerId="LiveId" clId="{90A33A9C-5DC6-4224-AAB8-C1C0D5976503}" dt="2019-03-05T22:09:28.366" v="2073" actId="1076"/>
          <ac:spMkLst>
            <pc:docMk/>
            <pc:sldMk cId="1633720672" sldId="268"/>
            <ac:spMk id="7" creationId="{C9C24041-147D-497D-B66B-085174011F1F}"/>
          </ac:spMkLst>
        </pc:spChg>
        <pc:spChg chg="add mod">
          <ac:chgData name="Sichao Zhang" userId="baca463c2301c347" providerId="LiveId" clId="{90A33A9C-5DC6-4224-AAB8-C1C0D5976503}" dt="2019-03-05T22:09:31.397" v="2074" actId="571"/>
          <ac:spMkLst>
            <pc:docMk/>
            <pc:sldMk cId="1633720672" sldId="268"/>
            <ac:spMk id="8" creationId="{6CC63FA0-B66A-4B88-9C92-8EB725ACD343}"/>
          </ac:spMkLst>
        </pc:spChg>
        <pc:spChg chg="add mod">
          <ac:chgData name="Sichao Zhang" userId="baca463c2301c347" providerId="LiveId" clId="{90A33A9C-5DC6-4224-AAB8-C1C0D5976503}" dt="2019-03-05T22:09:34.631" v="2075" actId="571"/>
          <ac:spMkLst>
            <pc:docMk/>
            <pc:sldMk cId="1633720672" sldId="268"/>
            <ac:spMk id="9" creationId="{8D6CDA32-8B28-45A3-A769-B17EC0947995}"/>
          </ac:spMkLst>
        </pc:spChg>
        <pc:spChg chg="add mod">
          <ac:chgData name="Sichao Zhang" userId="baca463c2301c347" providerId="LiveId" clId="{90A33A9C-5DC6-4224-AAB8-C1C0D5976503}" dt="2019-03-05T22:09:57.136" v="2104" actId="20577"/>
          <ac:spMkLst>
            <pc:docMk/>
            <pc:sldMk cId="1633720672" sldId="268"/>
            <ac:spMk id="10" creationId="{2309DE76-4A3A-46C8-9D9D-B056251C4C56}"/>
          </ac:spMkLst>
        </pc:spChg>
        <pc:spChg chg="add mod">
          <ac:chgData name="Sichao Zhang" userId="baca463c2301c347" providerId="LiveId" clId="{90A33A9C-5DC6-4224-AAB8-C1C0D5976503}" dt="2019-03-05T22:10:02.778" v="2108" actId="20577"/>
          <ac:spMkLst>
            <pc:docMk/>
            <pc:sldMk cId="1633720672" sldId="268"/>
            <ac:spMk id="11" creationId="{36463086-5447-4997-88F8-6EB071EE3F4E}"/>
          </ac:spMkLst>
        </pc:spChg>
        <pc:spChg chg="add mod">
          <ac:chgData name="Sichao Zhang" userId="baca463c2301c347" providerId="LiveId" clId="{90A33A9C-5DC6-4224-AAB8-C1C0D5976503}" dt="2019-03-05T22:10:33.280" v="2113" actId="14100"/>
          <ac:spMkLst>
            <pc:docMk/>
            <pc:sldMk cId="1633720672" sldId="268"/>
            <ac:spMk id="12" creationId="{09F0B4D1-DBCE-4358-A594-48A2B661F807}"/>
          </ac:spMkLst>
        </pc:spChg>
        <pc:spChg chg="add mod">
          <ac:chgData name="Sichao Zhang" userId="baca463c2301c347" providerId="LiveId" clId="{90A33A9C-5DC6-4224-AAB8-C1C0D5976503}" dt="2019-03-05T22:13:00.341" v="2391" actId="20577"/>
          <ac:spMkLst>
            <pc:docMk/>
            <pc:sldMk cId="1633720672" sldId="268"/>
            <ac:spMk id="13" creationId="{657D4E63-FAFD-45ED-88BE-06FF3091D0A6}"/>
          </ac:spMkLst>
        </pc:spChg>
        <pc:spChg chg="add mod">
          <ac:chgData name="Sichao Zhang" userId="baca463c2301c347" providerId="LiveId" clId="{90A33A9C-5DC6-4224-AAB8-C1C0D5976503}" dt="2019-03-05T22:17:59.804" v="2834" actId="13822"/>
          <ac:spMkLst>
            <pc:docMk/>
            <pc:sldMk cId="1633720672" sldId="268"/>
            <ac:spMk id="14" creationId="{380666CC-82A8-41EE-9681-C3B760D4780C}"/>
          </ac:spMkLst>
        </pc:spChg>
        <pc:picChg chg="add mod">
          <ac:chgData name="Sichao Zhang" userId="baca463c2301c347" providerId="LiveId" clId="{90A33A9C-5DC6-4224-AAB8-C1C0D5976503}" dt="2019-03-05T22:09:25.561" v="2071" actId="1076"/>
          <ac:picMkLst>
            <pc:docMk/>
            <pc:sldMk cId="1633720672" sldId="268"/>
            <ac:picMk id="5" creationId="{92DC9561-0FC1-4108-8C6D-83E03C79FAE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3CFBB-8386-4331-AC59-FD507C4242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6855A1-6957-4C02-AFEE-954F070F7C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E1ADF2-918D-46F8-9D98-39CC87FA6589}"/>
              </a:ext>
            </a:extLst>
          </p:cNvPr>
          <p:cNvSpPr>
            <a:spLocks noGrp="1"/>
          </p:cNvSpPr>
          <p:nvPr>
            <p:ph type="dt" sz="half" idx="10"/>
          </p:nvPr>
        </p:nvSpPr>
        <p:spPr/>
        <p:txBody>
          <a:bodyPr/>
          <a:lstStyle/>
          <a:p>
            <a:fld id="{30082F84-EBD6-4A50-83B0-076486BE4708}" type="datetimeFigureOut">
              <a:rPr lang="en-US" smtClean="0"/>
              <a:t>3/5/2019</a:t>
            </a:fld>
            <a:endParaRPr lang="en-US"/>
          </a:p>
        </p:txBody>
      </p:sp>
      <p:sp>
        <p:nvSpPr>
          <p:cNvPr id="5" name="Footer Placeholder 4">
            <a:extLst>
              <a:ext uri="{FF2B5EF4-FFF2-40B4-BE49-F238E27FC236}">
                <a16:creationId xmlns:a16="http://schemas.microsoft.com/office/drawing/2014/main" id="{5477C67E-B4F5-49F5-AD31-4BDE770D0A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E5B5AF-849C-4AE0-B93A-9BBDD36AD4A1}"/>
              </a:ext>
            </a:extLst>
          </p:cNvPr>
          <p:cNvSpPr>
            <a:spLocks noGrp="1"/>
          </p:cNvSpPr>
          <p:nvPr>
            <p:ph type="sldNum" sz="quarter" idx="12"/>
          </p:nvPr>
        </p:nvSpPr>
        <p:spPr/>
        <p:txBody>
          <a:bodyPr/>
          <a:lstStyle/>
          <a:p>
            <a:fld id="{1BDCC680-8737-442A-A86B-1DF83016E6AD}" type="slidenum">
              <a:rPr lang="en-US" smtClean="0"/>
              <a:t>‹#›</a:t>
            </a:fld>
            <a:endParaRPr lang="en-US"/>
          </a:p>
        </p:txBody>
      </p:sp>
    </p:spTree>
    <p:extLst>
      <p:ext uri="{BB962C8B-B14F-4D97-AF65-F5344CB8AC3E}">
        <p14:creationId xmlns:p14="http://schemas.microsoft.com/office/powerpoint/2010/main" val="910918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FCBC-0FE5-4C35-908F-8B1FAAADC4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F270C3-B9C5-4499-8D2D-7821BBDFD55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3EC5D7-3315-4BEC-80C8-B210D4FF958D}"/>
              </a:ext>
            </a:extLst>
          </p:cNvPr>
          <p:cNvSpPr>
            <a:spLocks noGrp="1"/>
          </p:cNvSpPr>
          <p:nvPr>
            <p:ph type="dt" sz="half" idx="10"/>
          </p:nvPr>
        </p:nvSpPr>
        <p:spPr/>
        <p:txBody>
          <a:bodyPr/>
          <a:lstStyle/>
          <a:p>
            <a:fld id="{30082F84-EBD6-4A50-83B0-076486BE4708}" type="datetimeFigureOut">
              <a:rPr lang="en-US" smtClean="0"/>
              <a:t>3/5/2019</a:t>
            </a:fld>
            <a:endParaRPr lang="en-US"/>
          </a:p>
        </p:txBody>
      </p:sp>
      <p:sp>
        <p:nvSpPr>
          <p:cNvPr id="5" name="Footer Placeholder 4">
            <a:extLst>
              <a:ext uri="{FF2B5EF4-FFF2-40B4-BE49-F238E27FC236}">
                <a16:creationId xmlns:a16="http://schemas.microsoft.com/office/drawing/2014/main" id="{46B7B774-C46F-4551-961F-55BFDD8813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B21E72-1670-4EE8-8722-3F474BE8AC4B}"/>
              </a:ext>
            </a:extLst>
          </p:cNvPr>
          <p:cNvSpPr>
            <a:spLocks noGrp="1"/>
          </p:cNvSpPr>
          <p:nvPr>
            <p:ph type="sldNum" sz="quarter" idx="12"/>
          </p:nvPr>
        </p:nvSpPr>
        <p:spPr/>
        <p:txBody>
          <a:bodyPr/>
          <a:lstStyle/>
          <a:p>
            <a:fld id="{1BDCC680-8737-442A-A86B-1DF83016E6AD}" type="slidenum">
              <a:rPr lang="en-US" smtClean="0"/>
              <a:t>‹#›</a:t>
            </a:fld>
            <a:endParaRPr lang="en-US"/>
          </a:p>
        </p:txBody>
      </p:sp>
    </p:spTree>
    <p:extLst>
      <p:ext uri="{BB962C8B-B14F-4D97-AF65-F5344CB8AC3E}">
        <p14:creationId xmlns:p14="http://schemas.microsoft.com/office/powerpoint/2010/main" val="1334147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A9B8CA-C4AC-40DE-9D35-FB9BFE577A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EBEF70-F8EC-44C2-BB70-1505D221B62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5F0227-A864-438E-9F06-3E77195A4F59}"/>
              </a:ext>
            </a:extLst>
          </p:cNvPr>
          <p:cNvSpPr>
            <a:spLocks noGrp="1"/>
          </p:cNvSpPr>
          <p:nvPr>
            <p:ph type="dt" sz="half" idx="10"/>
          </p:nvPr>
        </p:nvSpPr>
        <p:spPr/>
        <p:txBody>
          <a:bodyPr/>
          <a:lstStyle/>
          <a:p>
            <a:fld id="{30082F84-EBD6-4A50-83B0-076486BE4708}" type="datetimeFigureOut">
              <a:rPr lang="en-US" smtClean="0"/>
              <a:t>3/5/2019</a:t>
            </a:fld>
            <a:endParaRPr lang="en-US"/>
          </a:p>
        </p:txBody>
      </p:sp>
      <p:sp>
        <p:nvSpPr>
          <p:cNvPr id="5" name="Footer Placeholder 4">
            <a:extLst>
              <a:ext uri="{FF2B5EF4-FFF2-40B4-BE49-F238E27FC236}">
                <a16:creationId xmlns:a16="http://schemas.microsoft.com/office/drawing/2014/main" id="{EA1E55A1-1EDE-4AAC-AB73-1215C93158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D5DE24-5DFF-4287-BCDA-244DE80663D5}"/>
              </a:ext>
            </a:extLst>
          </p:cNvPr>
          <p:cNvSpPr>
            <a:spLocks noGrp="1"/>
          </p:cNvSpPr>
          <p:nvPr>
            <p:ph type="sldNum" sz="quarter" idx="12"/>
          </p:nvPr>
        </p:nvSpPr>
        <p:spPr/>
        <p:txBody>
          <a:bodyPr/>
          <a:lstStyle/>
          <a:p>
            <a:fld id="{1BDCC680-8737-442A-A86B-1DF83016E6AD}" type="slidenum">
              <a:rPr lang="en-US" smtClean="0"/>
              <a:t>‹#›</a:t>
            </a:fld>
            <a:endParaRPr lang="en-US"/>
          </a:p>
        </p:txBody>
      </p:sp>
    </p:spTree>
    <p:extLst>
      <p:ext uri="{BB962C8B-B14F-4D97-AF65-F5344CB8AC3E}">
        <p14:creationId xmlns:p14="http://schemas.microsoft.com/office/powerpoint/2010/main" val="1019028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48A7F-4E8D-4B25-8C73-8863028BA4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C48DAC-134B-49CA-8CD0-3146C644D5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C2F9B-05D7-4640-9B17-EC0DEA3B6E79}"/>
              </a:ext>
            </a:extLst>
          </p:cNvPr>
          <p:cNvSpPr>
            <a:spLocks noGrp="1"/>
          </p:cNvSpPr>
          <p:nvPr>
            <p:ph type="dt" sz="half" idx="10"/>
          </p:nvPr>
        </p:nvSpPr>
        <p:spPr/>
        <p:txBody>
          <a:bodyPr/>
          <a:lstStyle/>
          <a:p>
            <a:fld id="{30082F84-EBD6-4A50-83B0-076486BE4708}" type="datetimeFigureOut">
              <a:rPr lang="en-US" smtClean="0"/>
              <a:t>3/5/2019</a:t>
            </a:fld>
            <a:endParaRPr lang="en-US"/>
          </a:p>
        </p:txBody>
      </p:sp>
      <p:sp>
        <p:nvSpPr>
          <p:cNvPr id="5" name="Footer Placeholder 4">
            <a:extLst>
              <a:ext uri="{FF2B5EF4-FFF2-40B4-BE49-F238E27FC236}">
                <a16:creationId xmlns:a16="http://schemas.microsoft.com/office/drawing/2014/main" id="{384D31E2-607A-499F-A855-5DE39AAD1D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DCF0DB-C1F7-42C9-9AC0-0E77DC632B5B}"/>
              </a:ext>
            </a:extLst>
          </p:cNvPr>
          <p:cNvSpPr>
            <a:spLocks noGrp="1"/>
          </p:cNvSpPr>
          <p:nvPr>
            <p:ph type="sldNum" sz="quarter" idx="12"/>
          </p:nvPr>
        </p:nvSpPr>
        <p:spPr/>
        <p:txBody>
          <a:bodyPr/>
          <a:lstStyle/>
          <a:p>
            <a:fld id="{1BDCC680-8737-442A-A86B-1DF83016E6AD}" type="slidenum">
              <a:rPr lang="en-US" smtClean="0"/>
              <a:t>‹#›</a:t>
            </a:fld>
            <a:endParaRPr lang="en-US"/>
          </a:p>
        </p:txBody>
      </p:sp>
    </p:spTree>
    <p:extLst>
      <p:ext uri="{BB962C8B-B14F-4D97-AF65-F5344CB8AC3E}">
        <p14:creationId xmlns:p14="http://schemas.microsoft.com/office/powerpoint/2010/main" val="2917283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58A95-E125-41FB-B591-8AE5345613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6543F2-C181-48BB-A764-6BD8788263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0E99FD5-82A8-4EC0-96BA-40E4ED33FC75}"/>
              </a:ext>
            </a:extLst>
          </p:cNvPr>
          <p:cNvSpPr>
            <a:spLocks noGrp="1"/>
          </p:cNvSpPr>
          <p:nvPr>
            <p:ph type="dt" sz="half" idx="10"/>
          </p:nvPr>
        </p:nvSpPr>
        <p:spPr/>
        <p:txBody>
          <a:bodyPr/>
          <a:lstStyle/>
          <a:p>
            <a:fld id="{30082F84-EBD6-4A50-83B0-076486BE4708}" type="datetimeFigureOut">
              <a:rPr lang="en-US" smtClean="0"/>
              <a:t>3/5/2019</a:t>
            </a:fld>
            <a:endParaRPr lang="en-US"/>
          </a:p>
        </p:txBody>
      </p:sp>
      <p:sp>
        <p:nvSpPr>
          <p:cNvPr id="5" name="Footer Placeholder 4">
            <a:extLst>
              <a:ext uri="{FF2B5EF4-FFF2-40B4-BE49-F238E27FC236}">
                <a16:creationId xmlns:a16="http://schemas.microsoft.com/office/drawing/2014/main" id="{665388E0-1E66-41C5-B39E-317C6449C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5FA4F-28FB-4069-B78A-3E29E393FA5A}"/>
              </a:ext>
            </a:extLst>
          </p:cNvPr>
          <p:cNvSpPr>
            <a:spLocks noGrp="1"/>
          </p:cNvSpPr>
          <p:nvPr>
            <p:ph type="sldNum" sz="quarter" idx="12"/>
          </p:nvPr>
        </p:nvSpPr>
        <p:spPr/>
        <p:txBody>
          <a:bodyPr/>
          <a:lstStyle/>
          <a:p>
            <a:fld id="{1BDCC680-8737-442A-A86B-1DF83016E6AD}" type="slidenum">
              <a:rPr lang="en-US" smtClean="0"/>
              <a:t>‹#›</a:t>
            </a:fld>
            <a:endParaRPr lang="en-US"/>
          </a:p>
        </p:txBody>
      </p:sp>
    </p:spTree>
    <p:extLst>
      <p:ext uri="{BB962C8B-B14F-4D97-AF65-F5344CB8AC3E}">
        <p14:creationId xmlns:p14="http://schemas.microsoft.com/office/powerpoint/2010/main" val="4123183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2D95E-BDEB-4E8B-B0B7-66CA4FCF47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E1913D-8AC0-4DC5-A3B9-9EACDC78DC2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9B6988-A067-4863-9549-6B3F81CD7C5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8E5769-0496-4038-9EBE-1DC56757AEE4}"/>
              </a:ext>
            </a:extLst>
          </p:cNvPr>
          <p:cNvSpPr>
            <a:spLocks noGrp="1"/>
          </p:cNvSpPr>
          <p:nvPr>
            <p:ph type="dt" sz="half" idx="10"/>
          </p:nvPr>
        </p:nvSpPr>
        <p:spPr/>
        <p:txBody>
          <a:bodyPr/>
          <a:lstStyle/>
          <a:p>
            <a:fld id="{30082F84-EBD6-4A50-83B0-076486BE4708}" type="datetimeFigureOut">
              <a:rPr lang="en-US" smtClean="0"/>
              <a:t>3/5/2019</a:t>
            </a:fld>
            <a:endParaRPr lang="en-US"/>
          </a:p>
        </p:txBody>
      </p:sp>
      <p:sp>
        <p:nvSpPr>
          <p:cNvPr id="6" name="Footer Placeholder 5">
            <a:extLst>
              <a:ext uri="{FF2B5EF4-FFF2-40B4-BE49-F238E27FC236}">
                <a16:creationId xmlns:a16="http://schemas.microsoft.com/office/drawing/2014/main" id="{9884BAF7-E358-4B89-8B61-D451D1DED0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952F62-377D-4EB0-BF66-F3CDB71C08A5}"/>
              </a:ext>
            </a:extLst>
          </p:cNvPr>
          <p:cNvSpPr>
            <a:spLocks noGrp="1"/>
          </p:cNvSpPr>
          <p:nvPr>
            <p:ph type="sldNum" sz="quarter" idx="12"/>
          </p:nvPr>
        </p:nvSpPr>
        <p:spPr/>
        <p:txBody>
          <a:bodyPr/>
          <a:lstStyle/>
          <a:p>
            <a:fld id="{1BDCC680-8737-442A-A86B-1DF83016E6AD}" type="slidenum">
              <a:rPr lang="en-US" smtClean="0"/>
              <a:t>‹#›</a:t>
            </a:fld>
            <a:endParaRPr lang="en-US"/>
          </a:p>
        </p:txBody>
      </p:sp>
    </p:spTree>
    <p:extLst>
      <p:ext uri="{BB962C8B-B14F-4D97-AF65-F5344CB8AC3E}">
        <p14:creationId xmlns:p14="http://schemas.microsoft.com/office/powerpoint/2010/main" val="230315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7F9F3-FAFE-456D-84A6-6CFBDA3DBB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3965C8-7BA0-40D4-83F6-2F2AF24650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A932506-A34C-4022-903E-DD9F1909A3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AB514B-4CE5-4E25-8F45-B31D038D82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A8CCDC1-92B7-471F-A27D-2A5B66AEB80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F3B38D-62F4-4976-AFD7-E5FEA7E38411}"/>
              </a:ext>
            </a:extLst>
          </p:cNvPr>
          <p:cNvSpPr>
            <a:spLocks noGrp="1"/>
          </p:cNvSpPr>
          <p:nvPr>
            <p:ph type="dt" sz="half" idx="10"/>
          </p:nvPr>
        </p:nvSpPr>
        <p:spPr/>
        <p:txBody>
          <a:bodyPr/>
          <a:lstStyle/>
          <a:p>
            <a:fld id="{30082F84-EBD6-4A50-83B0-076486BE4708}" type="datetimeFigureOut">
              <a:rPr lang="en-US" smtClean="0"/>
              <a:t>3/5/2019</a:t>
            </a:fld>
            <a:endParaRPr lang="en-US"/>
          </a:p>
        </p:txBody>
      </p:sp>
      <p:sp>
        <p:nvSpPr>
          <p:cNvPr id="8" name="Footer Placeholder 7">
            <a:extLst>
              <a:ext uri="{FF2B5EF4-FFF2-40B4-BE49-F238E27FC236}">
                <a16:creationId xmlns:a16="http://schemas.microsoft.com/office/drawing/2014/main" id="{4155B750-8ED5-462E-9D82-F7340E5E91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64F0DC-70F5-4A97-A555-F51C291DBC07}"/>
              </a:ext>
            </a:extLst>
          </p:cNvPr>
          <p:cNvSpPr>
            <a:spLocks noGrp="1"/>
          </p:cNvSpPr>
          <p:nvPr>
            <p:ph type="sldNum" sz="quarter" idx="12"/>
          </p:nvPr>
        </p:nvSpPr>
        <p:spPr/>
        <p:txBody>
          <a:bodyPr/>
          <a:lstStyle/>
          <a:p>
            <a:fld id="{1BDCC680-8737-442A-A86B-1DF83016E6AD}" type="slidenum">
              <a:rPr lang="en-US" smtClean="0"/>
              <a:t>‹#›</a:t>
            </a:fld>
            <a:endParaRPr lang="en-US"/>
          </a:p>
        </p:txBody>
      </p:sp>
    </p:spTree>
    <p:extLst>
      <p:ext uri="{BB962C8B-B14F-4D97-AF65-F5344CB8AC3E}">
        <p14:creationId xmlns:p14="http://schemas.microsoft.com/office/powerpoint/2010/main" val="3530433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1C316-E9CF-4A79-89F5-55C062EE95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730E36-372B-4449-A845-1ADA232F9F4A}"/>
              </a:ext>
            </a:extLst>
          </p:cNvPr>
          <p:cNvSpPr>
            <a:spLocks noGrp="1"/>
          </p:cNvSpPr>
          <p:nvPr>
            <p:ph type="dt" sz="half" idx="10"/>
          </p:nvPr>
        </p:nvSpPr>
        <p:spPr/>
        <p:txBody>
          <a:bodyPr/>
          <a:lstStyle/>
          <a:p>
            <a:fld id="{30082F84-EBD6-4A50-83B0-076486BE4708}" type="datetimeFigureOut">
              <a:rPr lang="en-US" smtClean="0"/>
              <a:t>3/5/2019</a:t>
            </a:fld>
            <a:endParaRPr lang="en-US"/>
          </a:p>
        </p:txBody>
      </p:sp>
      <p:sp>
        <p:nvSpPr>
          <p:cNvPr id="4" name="Footer Placeholder 3">
            <a:extLst>
              <a:ext uri="{FF2B5EF4-FFF2-40B4-BE49-F238E27FC236}">
                <a16:creationId xmlns:a16="http://schemas.microsoft.com/office/drawing/2014/main" id="{0163A500-D6D5-445D-9F18-6B300B6F51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1AB2E9-DFDF-46E9-AD89-E1338A54D66D}"/>
              </a:ext>
            </a:extLst>
          </p:cNvPr>
          <p:cNvSpPr>
            <a:spLocks noGrp="1"/>
          </p:cNvSpPr>
          <p:nvPr>
            <p:ph type="sldNum" sz="quarter" idx="12"/>
          </p:nvPr>
        </p:nvSpPr>
        <p:spPr/>
        <p:txBody>
          <a:bodyPr/>
          <a:lstStyle/>
          <a:p>
            <a:fld id="{1BDCC680-8737-442A-A86B-1DF83016E6AD}" type="slidenum">
              <a:rPr lang="en-US" smtClean="0"/>
              <a:t>‹#›</a:t>
            </a:fld>
            <a:endParaRPr lang="en-US"/>
          </a:p>
        </p:txBody>
      </p:sp>
    </p:spTree>
    <p:extLst>
      <p:ext uri="{BB962C8B-B14F-4D97-AF65-F5344CB8AC3E}">
        <p14:creationId xmlns:p14="http://schemas.microsoft.com/office/powerpoint/2010/main" val="2192705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258CA2-568D-448B-A86C-A1A3BF933EC3}"/>
              </a:ext>
            </a:extLst>
          </p:cNvPr>
          <p:cNvSpPr>
            <a:spLocks noGrp="1"/>
          </p:cNvSpPr>
          <p:nvPr>
            <p:ph type="dt" sz="half" idx="10"/>
          </p:nvPr>
        </p:nvSpPr>
        <p:spPr/>
        <p:txBody>
          <a:bodyPr/>
          <a:lstStyle/>
          <a:p>
            <a:fld id="{30082F84-EBD6-4A50-83B0-076486BE4708}" type="datetimeFigureOut">
              <a:rPr lang="en-US" smtClean="0"/>
              <a:t>3/5/2019</a:t>
            </a:fld>
            <a:endParaRPr lang="en-US"/>
          </a:p>
        </p:txBody>
      </p:sp>
      <p:sp>
        <p:nvSpPr>
          <p:cNvPr id="3" name="Footer Placeholder 2">
            <a:extLst>
              <a:ext uri="{FF2B5EF4-FFF2-40B4-BE49-F238E27FC236}">
                <a16:creationId xmlns:a16="http://schemas.microsoft.com/office/drawing/2014/main" id="{04322C0C-731F-4CBE-9121-E0B3268904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A19252-3F59-4407-88F9-428CEA0B83B5}"/>
              </a:ext>
            </a:extLst>
          </p:cNvPr>
          <p:cNvSpPr>
            <a:spLocks noGrp="1"/>
          </p:cNvSpPr>
          <p:nvPr>
            <p:ph type="sldNum" sz="quarter" idx="12"/>
          </p:nvPr>
        </p:nvSpPr>
        <p:spPr/>
        <p:txBody>
          <a:bodyPr/>
          <a:lstStyle/>
          <a:p>
            <a:fld id="{1BDCC680-8737-442A-A86B-1DF83016E6AD}" type="slidenum">
              <a:rPr lang="en-US" smtClean="0"/>
              <a:t>‹#›</a:t>
            </a:fld>
            <a:endParaRPr lang="en-US"/>
          </a:p>
        </p:txBody>
      </p:sp>
    </p:spTree>
    <p:extLst>
      <p:ext uri="{BB962C8B-B14F-4D97-AF65-F5344CB8AC3E}">
        <p14:creationId xmlns:p14="http://schemas.microsoft.com/office/powerpoint/2010/main" val="1307813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D7A1C-C4F5-4E0B-89D9-D499D63FD8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176851-B7B2-43E4-A018-943291F8BD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FAD652-E13C-4AC2-908C-7C985654B5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E7BF1A-CD45-477F-BE0D-B92139557B26}"/>
              </a:ext>
            </a:extLst>
          </p:cNvPr>
          <p:cNvSpPr>
            <a:spLocks noGrp="1"/>
          </p:cNvSpPr>
          <p:nvPr>
            <p:ph type="dt" sz="half" idx="10"/>
          </p:nvPr>
        </p:nvSpPr>
        <p:spPr/>
        <p:txBody>
          <a:bodyPr/>
          <a:lstStyle/>
          <a:p>
            <a:fld id="{30082F84-EBD6-4A50-83B0-076486BE4708}" type="datetimeFigureOut">
              <a:rPr lang="en-US" smtClean="0"/>
              <a:t>3/5/2019</a:t>
            </a:fld>
            <a:endParaRPr lang="en-US"/>
          </a:p>
        </p:txBody>
      </p:sp>
      <p:sp>
        <p:nvSpPr>
          <p:cNvPr id="6" name="Footer Placeholder 5">
            <a:extLst>
              <a:ext uri="{FF2B5EF4-FFF2-40B4-BE49-F238E27FC236}">
                <a16:creationId xmlns:a16="http://schemas.microsoft.com/office/drawing/2014/main" id="{E7C32A17-8F6D-4C12-B049-8E0DC8C5FC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5B04F8-85AD-4B3C-A05B-E88DE0A39A3D}"/>
              </a:ext>
            </a:extLst>
          </p:cNvPr>
          <p:cNvSpPr>
            <a:spLocks noGrp="1"/>
          </p:cNvSpPr>
          <p:nvPr>
            <p:ph type="sldNum" sz="quarter" idx="12"/>
          </p:nvPr>
        </p:nvSpPr>
        <p:spPr/>
        <p:txBody>
          <a:bodyPr/>
          <a:lstStyle/>
          <a:p>
            <a:fld id="{1BDCC680-8737-442A-A86B-1DF83016E6AD}" type="slidenum">
              <a:rPr lang="en-US" smtClean="0"/>
              <a:t>‹#›</a:t>
            </a:fld>
            <a:endParaRPr lang="en-US"/>
          </a:p>
        </p:txBody>
      </p:sp>
    </p:spTree>
    <p:extLst>
      <p:ext uri="{BB962C8B-B14F-4D97-AF65-F5344CB8AC3E}">
        <p14:creationId xmlns:p14="http://schemas.microsoft.com/office/powerpoint/2010/main" val="2393862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9C13A-5242-47A3-9B6F-1B53C86CAC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CCC7BB-CFE9-455A-AB9E-92C461BDB5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BF2D46-DBE2-4C2B-A32B-55848DFB20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665C709-EE65-4BE6-9FFC-F812C7229C4E}"/>
              </a:ext>
            </a:extLst>
          </p:cNvPr>
          <p:cNvSpPr>
            <a:spLocks noGrp="1"/>
          </p:cNvSpPr>
          <p:nvPr>
            <p:ph type="dt" sz="half" idx="10"/>
          </p:nvPr>
        </p:nvSpPr>
        <p:spPr/>
        <p:txBody>
          <a:bodyPr/>
          <a:lstStyle/>
          <a:p>
            <a:fld id="{30082F84-EBD6-4A50-83B0-076486BE4708}" type="datetimeFigureOut">
              <a:rPr lang="en-US" smtClean="0"/>
              <a:t>3/5/2019</a:t>
            </a:fld>
            <a:endParaRPr lang="en-US"/>
          </a:p>
        </p:txBody>
      </p:sp>
      <p:sp>
        <p:nvSpPr>
          <p:cNvPr id="6" name="Footer Placeholder 5">
            <a:extLst>
              <a:ext uri="{FF2B5EF4-FFF2-40B4-BE49-F238E27FC236}">
                <a16:creationId xmlns:a16="http://schemas.microsoft.com/office/drawing/2014/main" id="{103CDBF1-E804-4605-B5B1-5868ED5F44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0BCDF5-2E77-4752-995C-8BD740826221}"/>
              </a:ext>
            </a:extLst>
          </p:cNvPr>
          <p:cNvSpPr>
            <a:spLocks noGrp="1"/>
          </p:cNvSpPr>
          <p:nvPr>
            <p:ph type="sldNum" sz="quarter" idx="12"/>
          </p:nvPr>
        </p:nvSpPr>
        <p:spPr/>
        <p:txBody>
          <a:bodyPr/>
          <a:lstStyle/>
          <a:p>
            <a:fld id="{1BDCC680-8737-442A-A86B-1DF83016E6AD}" type="slidenum">
              <a:rPr lang="en-US" smtClean="0"/>
              <a:t>‹#›</a:t>
            </a:fld>
            <a:endParaRPr lang="en-US"/>
          </a:p>
        </p:txBody>
      </p:sp>
    </p:spTree>
    <p:extLst>
      <p:ext uri="{BB962C8B-B14F-4D97-AF65-F5344CB8AC3E}">
        <p14:creationId xmlns:p14="http://schemas.microsoft.com/office/powerpoint/2010/main" val="3205945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5F584A-6F9F-4FE0-8637-397B652EA3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2A491A-6487-4B08-8F14-DEA468F663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04E67-B6F5-4C68-9B87-2A2A45837E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082F84-EBD6-4A50-83B0-076486BE4708}" type="datetimeFigureOut">
              <a:rPr lang="en-US" smtClean="0"/>
              <a:t>3/5/2019</a:t>
            </a:fld>
            <a:endParaRPr lang="en-US"/>
          </a:p>
        </p:txBody>
      </p:sp>
      <p:sp>
        <p:nvSpPr>
          <p:cNvPr id="5" name="Footer Placeholder 4">
            <a:extLst>
              <a:ext uri="{FF2B5EF4-FFF2-40B4-BE49-F238E27FC236}">
                <a16:creationId xmlns:a16="http://schemas.microsoft.com/office/drawing/2014/main" id="{F6C91050-168D-4595-B70C-317BDD7089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AFE853-E36C-4BA2-A1DE-1B5C45BE12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CC680-8737-442A-A86B-1DF83016E6AD}" type="slidenum">
              <a:rPr lang="en-US" smtClean="0"/>
              <a:t>‹#›</a:t>
            </a:fld>
            <a:endParaRPr lang="en-US"/>
          </a:p>
        </p:txBody>
      </p:sp>
    </p:spTree>
    <p:extLst>
      <p:ext uri="{BB962C8B-B14F-4D97-AF65-F5344CB8AC3E}">
        <p14:creationId xmlns:p14="http://schemas.microsoft.com/office/powerpoint/2010/main" val="1684487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11" Type="http://schemas.openxmlformats.org/officeDocument/2006/relationships/image" Target="../media/image11.png"/><Relationship Id="rId5" Type="http://schemas.openxmlformats.org/officeDocument/2006/relationships/image" Target="../media/image4.png"/><Relationship Id="rId15" Type="http://schemas.openxmlformats.org/officeDocument/2006/relationships/image" Target="../media/image6.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 Id="rId1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40.png"/></Relationships>
</file>

<file path=ppt/slides/_rels/slide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 Id="rId4"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4ABB2F-4319-46BB-8CB9-590CB20E22BE}"/>
              </a:ext>
            </a:extLst>
          </p:cNvPr>
          <p:cNvPicPr>
            <a:picLocks noChangeAspect="1"/>
          </p:cNvPicPr>
          <p:nvPr/>
        </p:nvPicPr>
        <p:blipFill>
          <a:blip r:embed="rId2"/>
          <a:stretch>
            <a:fillRect/>
          </a:stretch>
        </p:blipFill>
        <p:spPr>
          <a:xfrm>
            <a:off x="1057462" y="641176"/>
            <a:ext cx="4275374" cy="6216823"/>
          </a:xfrm>
          <a:prstGeom prst="rect">
            <a:avLst/>
          </a:prstGeom>
        </p:spPr>
      </p:pic>
      <p:pic>
        <p:nvPicPr>
          <p:cNvPr id="6" name="Picture 5">
            <a:extLst>
              <a:ext uri="{FF2B5EF4-FFF2-40B4-BE49-F238E27FC236}">
                <a16:creationId xmlns:a16="http://schemas.microsoft.com/office/drawing/2014/main" id="{F9B6537E-7EC3-4A43-A194-D9C458A74EC3}"/>
              </a:ext>
            </a:extLst>
          </p:cNvPr>
          <p:cNvPicPr>
            <a:picLocks noChangeAspect="1"/>
          </p:cNvPicPr>
          <p:nvPr/>
        </p:nvPicPr>
        <p:blipFill>
          <a:blip r:embed="rId3"/>
          <a:stretch>
            <a:fillRect/>
          </a:stretch>
        </p:blipFill>
        <p:spPr>
          <a:xfrm>
            <a:off x="4789422" y="316673"/>
            <a:ext cx="3580260" cy="4353049"/>
          </a:xfrm>
          <a:prstGeom prst="rect">
            <a:avLst/>
          </a:prstGeom>
        </p:spPr>
      </p:pic>
      <p:pic>
        <p:nvPicPr>
          <p:cNvPr id="7" name="Picture 6">
            <a:extLst>
              <a:ext uri="{FF2B5EF4-FFF2-40B4-BE49-F238E27FC236}">
                <a16:creationId xmlns:a16="http://schemas.microsoft.com/office/drawing/2014/main" id="{8E584FE0-BE81-4686-8B1B-7E0C7F259245}"/>
              </a:ext>
            </a:extLst>
          </p:cNvPr>
          <p:cNvPicPr>
            <a:picLocks noChangeAspect="1"/>
          </p:cNvPicPr>
          <p:nvPr/>
        </p:nvPicPr>
        <p:blipFill>
          <a:blip r:embed="rId4"/>
          <a:stretch>
            <a:fillRect/>
          </a:stretch>
        </p:blipFill>
        <p:spPr>
          <a:xfrm>
            <a:off x="8460423" y="316673"/>
            <a:ext cx="3404717" cy="4019585"/>
          </a:xfrm>
          <a:prstGeom prst="rect">
            <a:avLst/>
          </a:prstGeom>
        </p:spPr>
      </p:pic>
      <p:pic>
        <p:nvPicPr>
          <p:cNvPr id="8" name="Picture 7">
            <a:extLst>
              <a:ext uri="{FF2B5EF4-FFF2-40B4-BE49-F238E27FC236}">
                <a16:creationId xmlns:a16="http://schemas.microsoft.com/office/drawing/2014/main" id="{037A1827-525E-49CB-9435-25BBCE70D3F3}"/>
              </a:ext>
            </a:extLst>
          </p:cNvPr>
          <p:cNvPicPr>
            <a:picLocks noChangeAspect="1"/>
          </p:cNvPicPr>
          <p:nvPr/>
        </p:nvPicPr>
        <p:blipFill>
          <a:blip r:embed="rId5"/>
          <a:stretch>
            <a:fillRect/>
          </a:stretch>
        </p:blipFill>
        <p:spPr>
          <a:xfrm>
            <a:off x="8460423" y="4181111"/>
            <a:ext cx="3623407" cy="2004228"/>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8FBE7F1-E4A8-4EA3-8639-25C26310F953}"/>
                  </a:ext>
                </a:extLst>
              </p:cNvPr>
              <p:cNvSpPr txBox="1"/>
              <p:nvPr/>
            </p:nvSpPr>
            <p:spPr>
              <a:xfrm>
                <a:off x="7656654" y="4096105"/>
                <a:ext cx="58507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𝜏</m:t>
                          </m:r>
                        </m:e>
                        <m:sub>
                          <m:r>
                            <a:rPr lang="en-US" sz="1400" b="0" i="1" smtClean="0">
                              <a:latin typeface="Cambria Math" panose="02040503050406030204" pitchFamily="18" charset="0"/>
                            </a:rPr>
                            <m:t>1</m:t>
                          </m:r>
                        </m:sub>
                      </m:sSub>
                    </m:oMath>
                  </m:oMathPara>
                </a14:m>
                <a:endParaRPr lang="en-US" sz="1400" dirty="0"/>
              </a:p>
            </p:txBody>
          </p:sp>
        </mc:Choice>
        <mc:Fallback xmlns="">
          <p:sp>
            <p:nvSpPr>
              <p:cNvPr id="9" name="TextBox 8">
                <a:extLst>
                  <a:ext uri="{FF2B5EF4-FFF2-40B4-BE49-F238E27FC236}">
                    <a16:creationId xmlns:a16="http://schemas.microsoft.com/office/drawing/2014/main" id="{D8FBE7F1-E4A8-4EA3-8639-25C26310F953}"/>
                  </a:ext>
                </a:extLst>
              </p:cNvPr>
              <p:cNvSpPr txBox="1">
                <a:spLocks noRot="1" noChangeAspect="1" noMove="1" noResize="1" noEditPoints="1" noAdjustHandles="1" noChangeArrowheads="1" noChangeShapeType="1" noTextEdit="1"/>
              </p:cNvSpPr>
              <p:nvPr/>
            </p:nvSpPr>
            <p:spPr>
              <a:xfrm>
                <a:off x="7656654" y="4096105"/>
                <a:ext cx="585079" cy="3077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5A94DFA-64CF-4589-90DD-C0B02AD8269C}"/>
                  </a:ext>
                </a:extLst>
              </p:cNvPr>
              <p:cNvSpPr txBox="1"/>
              <p:nvPr/>
            </p:nvSpPr>
            <p:spPr>
              <a:xfrm>
                <a:off x="11617744" y="781550"/>
                <a:ext cx="58507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𝜏</m:t>
                          </m:r>
                        </m:e>
                        <m:sub>
                          <m:r>
                            <a:rPr lang="en-US" sz="1400" b="0" i="1" smtClean="0">
                              <a:latin typeface="Cambria Math" panose="02040503050406030204" pitchFamily="18" charset="0"/>
                            </a:rPr>
                            <m:t>2</m:t>
                          </m:r>
                        </m:sub>
                      </m:sSub>
                    </m:oMath>
                  </m:oMathPara>
                </a14:m>
                <a:endParaRPr lang="en-US" sz="1400" dirty="0"/>
              </a:p>
            </p:txBody>
          </p:sp>
        </mc:Choice>
        <mc:Fallback xmlns="">
          <p:sp>
            <p:nvSpPr>
              <p:cNvPr id="11" name="TextBox 10">
                <a:extLst>
                  <a:ext uri="{FF2B5EF4-FFF2-40B4-BE49-F238E27FC236}">
                    <a16:creationId xmlns:a16="http://schemas.microsoft.com/office/drawing/2014/main" id="{A5A94DFA-64CF-4589-90DD-C0B02AD8269C}"/>
                  </a:ext>
                </a:extLst>
              </p:cNvPr>
              <p:cNvSpPr txBox="1">
                <a:spLocks noRot="1" noChangeAspect="1" noMove="1" noResize="1" noEditPoints="1" noAdjustHandles="1" noChangeArrowheads="1" noChangeShapeType="1" noTextEdit="1"/>
              </p:cNvSpPr>
              <p:nvPr/>
            </p:nvSpPr>
            <p:spPr>
              <a:xfrm>
                <a:off x="11617744" y="781550"/>
                <a:ext cx="585079" cy="30777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7050D40-CDFC-48DD-8083-4A95413AEC5E}"/>
                  </a:ext>
                </a:extLst>
              </p:cNvPr>
              <p:cNvSpPr txBox="1"/>
              <p:nvPr/>
            </p:nvSpPr>
            <p:spPr>
              <a:xfrm>
                <a:off x="11632012" y="1855245"/>
                <a:ext cx="58507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𝜏</m:t>
                          </m:r>
                        </m:e>
                        <m:sub>
                          <m:r>
                            <a:rPr lang="en-US" sz="1400" b="0" i="1" smtClean="0">
                              <a:latin typeface="Cambria Math" panose="02040503050406030204" pitchFamily="18" charset="0"/>
                            </a:rPr>
                            <m:t>3</m:t>
                          </m:r>
                        </m:sub>
                      </m:sSub>
                    </m:oMath>
                  </m:oMathPara>
                </a14:m>
                <a:endParaRPr lang="en-US" sz="1400" dirty="0"/>
              </a:p>
            </p:txBody>
          </p:sp>
        </mc:Choice>
        <mc:Fallback xmlns="">
          <p:sp>
            <p:nvSpPr>
              <p:cNvPr id="12" name="TextBox 11">
                <a:extLst>
                  <a:ext uri="{FF2B5EF4-FFF2-40B4-BE49-F238E27FC236}">
                    <a16:creationId xmlns:a16="http://schemas.microsoft.com/office/drawing/2014/main" id="{27050D40-CDFC-48DD-8083-4A95413AEC5E}"/>
                  </a:ext>
                </a:extLst>
              </p:cNvPr>
              <p:cNvSpPr txBox="1">
                <a:spLocks noRot="1" noChangeAspect="1" noMove="1" noResize="1" noEditPoints="1" noAdjustHandles="1" noChangeArrowheads="1" noChangeShapeType="1" noTextEdit="1"/>
              </p:cNvSpPr>
              <p:nvPr/>
            </p:nvSpPr>
            <p:spPr>
              <a:xfrm>
                <a:off x="11632012" y="1855245"/>
                <a:ext cx="585079" cy="30777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31355EE-6C5B-489F-9ADE-4FF8030FE28C}"/>
                  </a:ext>
                </a:extLst>
              </p:cNvPr>
              <p:cNvSpPr txBox="1"/>
              <p:nvPr/>
            </p:nvSpPr>
            <p:spPr>
              <a:xfrm>
                <a:off x="10781301" y="2930835"/>
                <a:ext cx="58507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𝜏</m:t>
                          </m:r>
                        </m:e>
                        <m:sub>
                          <m:r>
                            <a:rPr lang="en-US" sz="1400" b="0" i="1" smtClean="0">
                              <a:latin typeface="Cambria Math" panose="02040503050406030204" pitchFamily="18" charset="0"/>
                            </a:rPr>
                            <m:t>4</m:t>
                          </m:r>
                        </m:sub>
                      </m:sSub>
                    </m:oMath>
                  </m:oMathPara>
                </a14:m>
                <a:endParaRPr lang="en-US" sz="1400" dirty="0"/>
              </a:p>
            </p:txBody>
          </p:sp>
        </mc:Choice>
        <mc:Fallback xmlns="">
          <p:sp>
            <p:nvSpPr>
              <p:cNvPr id="13" name="TextBox 12">
                <a:extLst>
                  <a:ext uri="{FF2B5EF4-FFF2-40B4-BE49-F238E27FC236}">
                    <a16:creationId xmlns:a16="http://schemas.microsoft.com/office/drawing/2014/main" id="{031355EE-6C5B-489F-9ADE-4FF8030FE28C}"/>
                  </a:ext>
                </a:extLst>
              </p:cNvPr>
              <p:cNvSpPr txBox="1">
                <a:spLocks noRot="1" noChangeAspect="1" noMove="1" noResize="1" noEditPoints="1" noAdjustHandles="1" noChangeArrowheads="1" noChangeShapeType="1" noTextEdit="1"/>
              </p:cNvSpPr>
              <p:nvPr/>
            </p:nvSpPr>
            <p:spPr>
              <a:xfrm>
                <a:off x="10781301" y="2930835"/>
                <a:ext cx="585079" cy="30777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AAF87AB-4850-4A0A-B21C-FDB63024173C}"/>
                  </a:ext>
                </a:extLst>
              </p:cNvPr>
              <p:cNvSpPr txBox="1"/>
              <p:nvPr/>
            </p:nvSpPr>
            <p:spPr>
              <a:xfrm>
                <a:off x="10781301" y="3799228"/>
                <a:ext cx="58507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𝜏</m:t>
                          </m:r>
                        </m:e>
                        <m:sub>
                          <m:r>
                            <a:rPr lang="en-US" sz="1400" b="0" i="1" smtClean="0">
                              <a:latin typeface="Cambria Math" panose="02040503050406030204" pitchFamily="18" charset="0"/>
                            </a:rPr>
                            <m:t>5</m:t>
                          </m:r>
                        </m:sub>
                      </m:sSub>
                    </m:oMath>
                  </m:oMathPara>
                </a14:m>
                <a:endParaRPr lang="en-US" sz="1400" dirty="0"/>
              </a:p>
            </p:txBody>
          </p:sp>
        </mc:Choice>
        <mc:Fallback xmlns="">
          <p:sp>
            <p:nvSpPr>
              <p:cNvPr id="14" name="TextBox 13">
                <a:extLst>
                  <a:ext uri="{FF2B5EF4-FFF2-40B4-BE49-F238E27FC236}">
                    <a16:creationId xmlns:a16="http://schemas.microsoft.com/office/drawing/2014/main" id="{DAAF87AB-4850-4A0A-B21C-FDB63024173C}"/>
                  </a:ext>
                </a:extLst>
              </p:cNvPr>
              <p:cNvSpPr txBox="1">
                <a:spLocks noRot="1" noChangeAspect="1" noMove="1" noResize="1" noEditPoints="1" noAdjustHandles="1" noChangeArrowheads="1" noChangeShapeType="1" noTextEdit="1"/>
              </p:cNvSpPr>
              <p:nvPr/>
            </p:nvSpPr>
            <p:spPr>
              <a:xfrm>
                <a:off x="10781301" y="3799228"/>
                <a:ext cx="585079"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8A8CEB6-78BC-4F42-8836-6CFF32021C22}"/>
                  </a:ext>
                </a:extLst>
              </p:cNvPr>
              <p:cNvSpPr txBox="1"/>
              <p:nvPr/>
            </p:nvSpPr>
            <p:spPr>
              <a:xfrm>
                <a:off x="11280061" y="4599235"/>
                <a:ext cx="58507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𝜏</m:t>
                          </m:r>
                        </m:e>
                        <m:sub>
                          <m:r>
                            <a:rPr lang="en-US" sz="1400" b="0" i="1" smtClean="0">
                              <a:latin typeface="Cambria Math" panose="02040503050406030204" pitchFamily="18" charset="0"/>
                            </a:rPr>
                            <m:t>6</m:t>
                          </m:r>
                        </m:sub>
                      </m:sSub>
                    </m:oMath>
                  </m:oMathPara>
                </a14:m>
                <a:endParaRPr lang="en-US" sz="1400" dirty="0"/>
              </a:p>
            </p:txBody>
          </p:sp>
        </mc:Choice>
        <mc:Fallback xmlns="">
          <p:sp>
            <p:nvSpPr>
              <p:cNvPr id="15" name="TextBox 14">
                <a:extLst>
                  <a:ext uri="{FF2B5EF4-FFF2-40B4-BE49-F238E27FC236}">
                    <a16:creationId xmlns:a16="http://schemas.microsoft.com/office/drawing/2014/main" id="{B8A8CEB6-78BC-4F42-8836-6CFF32021C22}"/>
                  </a:ext>
                </a:extLst>
              </p:cNvPr>
              <p:cNvSpPr txBox="1">
                <a:spLocks noRot="1" noChangeAspect="1" noMove="1" noResize="1" noEditPoints="1" noAdjustHandles="1" noChangeArrowheads="1" noChangeShapeType="1" noTextEdit="1"/>
              </p:cNvSpPr>
              <p:nvPr/>
            </p:nvSpPr>
            <p:spPr>
              <a:xfrm>
                <a:off x="11280061" y="4599235"/>
                <a:ext cx="585079" cy="30777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64F6019-49BF-4CA4-9ED8-C3FFDD08F0E9}"/>
                  </a:ext>
                </a:extLst>
              </p:cNvPr>
              <p:cNvSpPr txBox="1"/>
              <p:nvPr/>
            </p:nvSpPr>
            <p:spPr>
              <a:xfrm>
                <a:off x="11280061" y="5565393"/>
                <a:ext cx="58507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𝜏</m:t>
                          </m:r>
                        </m:e>
                        <m:sub>
                          <m:r>
                            <a:rPr lang="en-US" sz="1400" b="0" i="1" smtClean="0">
                              <a:latin typeface="Cambria Math" panose="02040503050406030204" pitchFamily="18" charset="0"/>
                            </a:rPr>
                            <m:t>7</m:t>
                          </m:r>
                        </m:sub>
                      </m:sSub>
                    </m:oMath>
                  </m:oMathPara>
                </a14:m>
                <a:endParaRPr lang="en-US" sz="1400" dirty="0"/>
              </a:p>
            </p:txBody>
          </p:sp>
        </mc:Choice>
        <mc:Fallback xmlns="">
          <p:sp>
            <p:nvSpPr>
              <p:cNvPr id="16" name="TextBox 15">
                <a:extLst>
                  <a:ext uri="{FF2B5EF4-FFF2-40B4-BE49-F238E27FC236}">
                    <a16:creationId xmlns:a16="http://schemas.microsoft.com/office/drawing/2014/main" id="{664F6019-49BF-4CA4-9ED8-C3FFDD08F0E9}"/>
                  </a:ext>
                </a:extLst>
              </p:cNvPr>
              <p:cNvSpPr txBox="1">
                <a:spLocks noRot="1" noChangeAspect="1" noMove="1" noResize="1" noEditPoints="1" noAdjustHandles="1" noChangeArrowheads="1" noChangeShapeType="1" noTextEdit="1"/>
              </p:cNvSpPr>
              <p:nvPr/>
            </p:nvSpPr>
            <p:spPr>
              <a:xfrm>
                <a:off x="11280061" y="5565393"/>
                <a:ext cx="585079" cy="307777"/>
              </a:xfrm>
              <a:prstGeom prst="rect">
                <a:avLst/>
              </a:prstGeom>
              <a:blipFill>
                <a:blip r:embed="rId13"/>
                <a:stretch>
                  <a:fillRect/>
                </a:stretch>
              </a:blipFill>
            </p:spPr>
            <p:txBody>
              <a:bodyPr/>
              <a:lstStyle/>
              <a:p>
                <a:r>
                  <a:rPr lang="en-US">
                    <a:noFill/>
                  </a:rPr>
                  <a:t> </a:t>
                </a:r>
              </a:p>
            </p:txBody>
          </p:sp>
        </mc:Fallback>
      </mc:AlternateContent>
      <p:sp>
        <p:nvSpPr>
          <p:cNvPr id="17" name="Rectangle 16">
            <a:extLst>
              <a:ext uri="{FF2B5EF4-FFF2-40B4-BE49-F238E27FC236}">
                <a16:creationId xmlns:a16="http://schemas.microsoft.com/office/drawing/2014/main" id="{7303DF94-6592-4F3A-8080-C849490B0F01}"/>
              </a:ext>
            </a:extLst>
          </p:cNvPr>
          <p:cNvSpPr/>
          <p:nvPr/>
        </p:nvSpPr>
        <p:spPr>
          <a:xfrm>
            <a:off x="10483205" y="5621867"/>
            <a:ext cx="208844" cy="1806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B766530-6419-47C3-B36B-33604536028A}"/>
              </a:ext>
            </a:extLst>
          </p:cNvPr>
          <p:cNvSpPr/>
          <p:nvPr/>
        </p:nvSpPr>
        <p:spPr>
          <a:xfrm>
            <a:off x="10691111" y="3892219"/>
            <a:ext cx="208844" cy="1806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B86EAA23-9485-4D22-8082-F74B45EE933D}"/>
                  </a:ext>
                </a:extLst>
              </p:cNvPr>
              <p:cNvSpPr txBox="1"/>
              <p:nvPr/>
            </p:nvSpPr>
            <p:spPr>
              <a:xfrm>
                <a:off x="5681845" y="5661828"/>
                <a:ext cx="2896764"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𝜏</m:t>
                      </m:r>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d>
                            <m:dPr>
                              <m:begChr m:val="["/>
                              <m:endChr m:val="]"/>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𝜏</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𝜏</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𝜏</m:t>
                                  </m:r>
                                </m:e>
                                <m:sub>
                                  <m:r>
                                    <a:rPr lang="en-US" sz="1600" b="0" i="1" smtClean="0">
                                      <a:latin typeface="Cambria Math" panose="02040503050406030204" pitchFamily="18" charset="0"/>
                                    </a:rPr>
                                    <m:t>3</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𝜏</m:t>
                                  </m:r>
                                </m:e>
                                <m:sub>
                                  <m:r>
                                    <a:rPr lang="en-US" sz="1600" b="0" i="1" smtClean="0">
                                      <a:latin typeface="Cambria Math" panose="02040503050406030204" pitchFamily="18" charset="0"/>
                                    </a:rPr>
                                    <m:t>4</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𝜏</m:t>
                                  </m:r>
                                </m:e>
                                <m:sub>
                                  <m:r>
                                    <a:rPr lang="en-US" sz="1600" b="0" i="1" smtClean="0">
                                      <a:latin typeface="Cambria Math" panose="02040503050406030204" pitchFamily="18" charset="0"/>
                                    </a:rPr>
                                    <m:t>5</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𝜏</m:t>
                                  </m:r>
                                </m:e>
                                <m:sub>
                                  <m:r>
                                    <a:rPr lang="en-US" sz="1600" b="0" i="1" smtClean="0">
                                      <a:latin typeface="Cambria Math" panose="02040503050406030204" pitchFamily="18" charset="0"/>
                                    </a:rPr>
                                    <m:t>6</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𝜏</m:t>
                                  </m:r>
                                </m:e>
                                <m:sub>
                                  <m:r>
                                    <a:rPr lang="en-US" sz="1600" b="0" i="1" smtClean="0">
                                      <a:latin typeface="Cambria Math" panose="02040503050406030204" pitchFamily="18" charset="0"/>
                                    </a:rPr>
                                    <m:t>7</m:t>
                                  </m:r>
                                </m:sub>
                              </m:sSub>
                            </m:e>
                          </m:d>
                        </m:e>
                        <m:sup>
                          <m:r>
                            <a:rPr lang="en-US" sz="1600" b="0" i="1" smtClean="0">
                              <a:latin typeface="Cambria Math" panose="02040503050406030204" pitchFamily="18" charset="0"/>
                            </a:rPr>
                            <m:t>𝑇</m:t>
                          </m:r>
                        </m:sup>
                      </m:sSup>
                    </m:oMath>
                  </m:oMathPara>
                </a14:m>
                <a:endParaRPr lang="en-US" sz="1600" b="0" dirty="0"/>
              </a:p>
              <a:p>
                <a:pPr/>
                <a14:m>
                  <m:oMathPara xmlns:m="http://schemas.openxmlformats.org/officeDocument/2006/math">
                    <m:oMathParaPr>
                      <m:jc m:val="left"/>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𝜏</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𝜏</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𝜏</m:t>
                          </m:r>
                        </m:e>
                        <m:sub>
                          <m:r>
                            <a:rPr lang="en-US" sz="1600" b="0" i="1" smtClean="0">
                              <a:latin typeface="Cambria Math" panose="02040503050406030204" pitchFamily="18" charset="0"/>
                            </a:rPr>
                            <m:t>3</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𝜏</m:t>
                          </m:r>
                        </m:e>
                        <m:sub>
                          <m:r>
                            <a:rPr lang="en-US" sz="1600" b="0" i="1" smtClean="0">
                              <a:latin typeface="Cambria Math" panose="02040503050406030204" pitchFamily="18" charset="0"/>
                            </a:rPr>
                            <m:t>4</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𝜏</m:t>
                          </m:r>
                        </m:e>
                        <m:sub>
                          <m:r>
                            <a:rPr lang="en-US" sz="1600" b="0" i="1" smtClean="0">
                              <a:latin typeface="Cambria Math" panose="02040503050406030204" pitchFamily="18" charset="0"/>
                            </a:rPr>
                            <m:t>6</m:t>
                          </m:r>
                        </m:sub>
                      </m:sSub>
                      <m:r>
                        <a:rPr lang="en-US" sz="1600" b="0" i="1" smtClean="0">
                          <a:latin typeface="Cambria Math" panose="02040503050406030204" pitchFamily="18" charset="0"/>
                        </a:rPr>
                        <m:t>=0</m:t>
                      </m:r>
                    </m:oMath>
                  </m:oMathPara>
                </a14:m>
                <a:endParaRPr lang="en-US" sz="16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𝜏</m:t>
                          </m:r>
                        </m:e>
                        <m:sub>
                          <m:r>
                            <a:rPr lang="en-US" sz="1600" b="0" i="1" smtClean="0">
                              <a:latin typeface="Cambria Math" panose="02040503050406030204" pitchFamily="18" charset="0"/>
                            </a:rPr>
                            <m:t>5</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m:t>
                          </m:r>
                          <m:r>
                            <a:rPr lang="en-US" sz="1600" b="0" i="1" smtClean="0">
                              <a:latin typeface="Cambria Math" panose="02040503050406030204" pitchFamily="18" charset="0"/>
                            </a:rPr>
                            <m:t>𝑇</m:t>
                          </m:r>
                        </m:e>
                        <m:sub>
                          <m:r>
                            <a:rPr lang="en-US" sz="1600" b="0" i="1" smtClean="0">
                              <a:latin typeface="Cambria Math" panose="02040503050406030204" pitchFamily="18" charset="0"/>
                            </a:rPr>
                            <m:t>𝑚</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17</m:t>
                          </m:r>
                        </m:e>
                      </m:d>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𝜏</m:t>
                          </m:r>
                        </m:e>
                        <m:sub>
                          <m:r>
                            <a:rPr lang="en-US" sz="1600" b="0" i="1" smtClean="0">
                              <a:latin typeface="Cambria Math" panose="02040503050406030204" pitchFamily="18" charset="0"/>
                            </a:rPr>
                            <m:t>7</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𝑇</m:t>
                          </m:r>
                        </m:e>
                        <m:sub>
                          <m:r>
                            <a:rPr lang="en-US" sz="1600" b="0" i="1" smtClean="0">
                              <a:latin typeface="Cambria Math" panose="02040503050406030204" pitchFamily="18" charset="0"/>
                            </a:rPr>
                            <m:t>𝑚</m:t>
                          </m:r>
                        </m:sub>
                      </m:sSub>
                      <m:r>
                        <a:rPr lang="en-US" sz="1600" b="0" i="1" smtClean="0">
                          <a:latin typeface="Cambria Math" panose="02040503050406030204" pitchFamily="18" charset="0"/>
                        </a:rPr>
                        <m:t>(17)</m:t>
                      </m:r>
                    </m:oMath>
                  </m:oMathPara>
                </a14:m>
                <a:endParaRPr lang="en-US" sz="1600" dirty="0"/>
              </a:p>
            </p:txBody>
          </p:sp>
        </mc:Choice>
        <mc:Fallback xmlns="">
          <p:sp>
            <p:nvSpPr>
              <p:cNvPr id="21" name="TextBox 20">
                <a:extLst>
                  <a:ext uri="{FF2B5EF4-FFF2-40B4-BE49-F238E27FC236}">
                    <a16:creationId xmlns:a16="http://schemas.microsoft.com/office/drawing/2014/main" id="{B86EAA23-9485-4D22-8082-F74B45EE933D}"/>
                  </a:ext>
                </a:extLst>
              </p:cNvPr>
              <p:cNvSpPr txBox="1">
                <a:spLocks noRot="1" noChangeAspect="1" noMove="1" noResize="1" noEditPoints="1" noAdjustHandles="1" noChangeArrowheads="1" noChangeShapeType="1" noTextEdit="1"/>
              </p:cNvSpPr>
              <p:nvPr/>
            </p:nvSpPr>
            <p:spPr>
              <a:xfrm>
                <a:off x="5681845" y="5661828"/>
                <a:ext cx="2896764" cy="830997"/>
              </a:xfrm>
              <a:prstGeom prst="rect">
                <a:avLst/>
              </a:prstGeom>
              <a:blipFill>
                <a:blip r:embed="rId14"/>
                <a:stretch>
                  <a:fillRect b="-28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319EAC3-1292-44BC-9C8B-6108C10DD9E2}"/>
                  </a:ext>
                </a:extLst>
              </p:cNvPr>
              <p:cNvSpPr txBox="1"/>
              <p:nvPr/>
            </p:nvSpPr>
            <p:spPr>
              <a:xfrm>
                <a:off x="788757" y="316673"/>
                <a:ext cx="7224458" cy="369332"/>
              </a:xfrm>
              <a:prstGeom prst="rect">
                <a:avLst/>
              </a:prstGeom>
              <a:noFill/>
            </p:spPr>
            <p:txBody>
              <a:bodyPr wrap="square" rtlCol="0">
                <a:spAutoFit/>
              </a:bodyPr>
              <a:lstStyle/>
              <a:p>
                <a:r>
                  <a:rPr lang="en-US" altLang="zh-CN" b="1" dirty="0"/>
                  <a:t>Suppose we add </a:t>
                </a:r>
                <a14:m>
                  <m:oMath xmlns:m="http://schemas.openxmlformats.org/officeDocument/2006/math">
                    <m:r>
                      <a:rPr lang="en-US" altLang="zh-CN" b="1" i="1" smtClean="0">
                        <a:latin typeface="Cambria Math" panose="02040503050406030204" pitchFamily="18" charset="0"/>
                      </a:rPr>
                      <m:t>𝝉</m:t>
                    </m:r>
                  </m:oMath>
                </a14:m>
                <a:r>
                  <a:rPr lang="en-US" b="1" dirty="0"/>
                  <a:t> at every joint</a:t>
                </a:r>
              </a:p>
            </p:txBody>
          </p:sp>
        </mc:Choice>
        <mc:Fallback xmlns="">
          <p:sp>
            <p:nvSpPr>
              <p:cNvPr id="19" name="TextBox 18">
                <a:extLst>
                  <a:ext uri="{FF2B5EF4-FFF2-40B4-BE49-F238E27FC236}">
                    <a16:creationId xmlns:a16="http://schemas.microsoft.com/office/drawing/2014/main" id="{E319EAC3-1292-44BC-9C8B-6108C10DD9E2}"/>
                  </a:ext>
                </a:extLst>
              </p:cNvPr>
              <p:cNvSpPr txBox="1">
                <a:spLocks noRot="1" noChangeAspect="1" noMove="1" noResize="1" noEditPoints="1" noAdjustHandles="1" noChangeArrowheads="1" noChangeShapeType="1" noTextEdit="1"/>
              </p:cNvSpPr>
              <p:nvPr/>
            </p:nvSpPr>
            <p:spPr>
              <a:xfrm>
                <a:off x="788757" y="316673"/>
                <a:ext cx="7224458" cy="369332"/>
              </a:xfrm>
              <a:prstGeom prst="rect">
                <a:avLst/>
              </a:prstGeom>
              <a:blipFill>
                <a:blip r:embed="rId15"/>
                <a:stretch>
                  <a:fillRect l="-675" t="-9836" b="-24590"/>
                </a:stretch>
              </a:blipFill>
            </p:spPr>
            <p:txBody>
              <a:bodyPr/>
              <a:lstStyle/>
              <a:p>
                <a:r>
                  <a:rPr lang="en-US">
                    <a:noFill/>
                  </a:rPr>
                  <a:t> </a:t>
                </a:r>
              </a:p>
            </p:txBody>
          </p:sp>
        </mc:Fallback>
      </mc:AlternateContent>
    </p:spTree>
    <p:extLst>
      <p:ext uri="{BB962C8B-B14F-4D97-AF65-F5344CB8AC3E}">
        <p14:creationId xmlns:p14="http://schemas.microsoft.com/office/powerpoint/2010/main" val="540046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C44069E-0E47-45F7-A6A9-29B6E2280A19}"/>
                  </a:ext>
                </a:extLst>
              </p:cNvPr>
              <p:cNvSpPr txBox="1"/>
              <p:nvPr/>
            </p:nvSpPr>
            <p:spPr>
              <a:xfrm>
                <a:off x="788757" y="316673"/>
                <a:ext cx="7224458" cy="369332"/>
              </a:xfrm>
              <a:prstGeom prst="rect">
                <a:avLst/>
              </a:prstGeom>
              <a:noFill/>
            </p:spPr>
            <p:txBody>
              <a:bodyPr wrap="square" rtlCol="0">
                <a:spAutoFit/>
              </a:bodyPr>
              <a:lstStyle/>
              <a:p>
                <a:r>
                  <a:rPr lang="en-US" altLang="zh-CN" b="1" dirty="0"/>
                  <a:t>Calculate </a:t>
                </a:r>
                <a14:m>
                  <m:oMath xmlns:m="http://schemas.openxmlformats.org/officeDocument/2006/math">
                    <m:r>
                      <a:rPr lang="en-US" altLang="zh-CN" b="1" i="1" smtClean="0">
                        <a:latin typeface="Cambria Math" panose="02040503050406030204" pitchFamily="18" charset="0"/>
                      </a:rPr>
                      <m:t>𝝉</m:t>
                    </m:r>
                  </m:oMath>
                </a14:m>
                <a:endParaRPr lang="en-US" b="1" dirty="0"/>
              </a:p>
            </p:txBody>
          </p:sp>
        </mc:Choice>
        <mc:Fallback xmlns="">
          <p:sp>
            <p:nvSpPr>
              <p:cNvPr id="4" name="TextBox 3">
                <a:extLst>
                  <a:ext uri="{FF2B5EF4-FFF2-40B4-BE49-F238E27FC236}">
                    <a16:creationId xmlns:a16="http://schemas.microsoft.com/office/drawing/2014/main" id="{EC44069E-0E47-45F7-A6A9-29B6E2280A19}"/>
                  </a:ext>
                </a:extLst>
              </p:cNvPr>
              <p:cNvSpPr txBox="1">
                <a:spLocks noRot="1" noChangeAspect="1" noMove="1" noResize="1" noEditPoints="1" noAdjustHandles="1" noChangeArrowheads="1" noChangeShapeType="1" noTextEdit="1"/>
              </p:cNvSpPr>
              <p:nvPr/>
            </p:nvSpPr>
            <p:spPr>
              <a:xfrm>
                <a:off x="788757" y="316673"/>
                <a:ext cx="7224458" cy="369332"/>
              </a:xfrm>
              <a:prstGeom prst="rect">
                <a:avLst/>
              </a:prstGeom>
              <a:blipFill>
                <a:blip r:embed="rId2"/>
                <a:stretch>
                  <a:fillRect l="-675"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706A4C6-B249-42D9-87F6-50A940B7084F}"/>
                  </a:ext>
                </a:extLst>
              </p:cNvPr>
              <p:cNvSpPr txBox="1"/>
              <p:nvPr/>
            </p:nvSpPr>
            <p:spPr>
              <a:xfrm>
                <a:off x="788757" y="649155"/>
                <a:ext cx="10337606" cy="2703817"/>
              </a:xfrm>
              <a:prstGeom prst="rect">
                <a:avLst/>
              </a:prstGeom>
              <a:noFill/>
            </p:spPr>
            <p:txBody>
              <a:bodyPr wrap="square" rtlCol="0">
                <a:spAutoFit/>
              </a:bodyPr>
              <a:lstStyle/>
              <a:p>
                <a:r>
                  <a:rPr lang="en-US" altLang="zh-CN" dirty="0"/>
                  <a:t>Suppose we are adding </a:t>
                </a:r>
                <a14:m>
                  <m:oMath xmlns:m="http://schemas.openxmlformats.org/officeDocument/2006/math">
                    <m:r>
                      <a:rPr lang="en-US" altLang="zh-CN" b="0" i="1" smtClean="0">
                        <a:latin typeface="Cambria Math" panose="02040503050406030204" pitchFamily="18" charset="0"/>
                      </a:rPr>
                      <m:t>𝜏</m:t>
                    </m:r>
                  </m:oMath>
                </a14:m>
                <a:r>
                  <a:rPr lang="en-US" dirty="0"/>
                  <a:t> directly, for the two systems</a:t>
                </a:r>
              </a:p>
              <a:p>
                <a:r>
                  <a:rPr lang="en-US" dirty="0"/>
                  <a:t>Natural Body Dynamic System</a:t>
                </a:r>
              </a:p>
              <a:p>
                <a14:m>
                  <m:oMath xmlns:m="http://schemas.openxmlformats.org/officeDocument/2006/math">
                    <m:r>
                      <a:rPr lang="en-US" b="0" i="1">
                        <a:latin typeface="Cambria Math" panose="02040503050406030204" pitchFamily="18" charset="0"/>
                      </a:rPr>
                      <m:t>𝐷</m:t>
                    </m:r>
                    <m:acc>
                      <m:accPr>
                        <m:chr m:val="̈"/>
                        <m:ctrlPr>
                          <a:rPr lang="en-US" i="1">
                            <a:latin typeface="Cambria Math" panose="02040503050406030204" pitchFamily="18" charset="0"/>
                          </a:rPr>
                        </m:ctrlPr>
                      </m:accPr>
                      <m:e>
                        <m:r>
                          <a:rPr lang="en-US" b="0" i="1">
                            <a:latin typeface="Cambria Math" panose="02040503050406030204" pitchFamily="18" charset="0"/>
                          </a:rPr>
                          <m:t>𝑞</m:t>
                        </m:r>
                      </m:e>
                    </m:acc>
                    <m:r>
                      <a:rPr lang="en-US" b="0" i="1">
                        <a:latin typeface="Cambria Math" panose="02040503050406030204" pitchFamily="18" charset="0"/>
                      </a:rPr>
                      <m:t>+</m:t>
                    </m:r>
                    <m:r>
                      <a:rPr lang="en-US" b="0" i="1">
                        <a:latin typeface="Cambria Math" panose="02040503050406030204" pitchFamily="18" charset="0"/>
                      </a:rPr>
                      <m:t>𝐶</m:t>
                    </m:r>
                    <m:acc>
                      <m:accPr>
                        <m:chr m:val="̇"/>
                        <m:ctrlPr>
                          <a:rPr lang="en-US" i="1">
                            <a:latin typeface="Cambria Math" panose="02040503050406030204" pitchFamily="18" charset="0"/>
                          </a:rPr>
                        </m:ctrlPr>
                      </m:accPr>
                      <m:e>
                        <m:r>
                          <a:rPr lang="en-US" b="0" i="1">
                            <a:latin typeface="Cambria Math" panose="02040503050406030204" pitchFamily="18" charset="0"/>
                          </a:rPr>
                          <m:t>𝑞</m:t>
                        </m:r>
                      </m:e>
                    </m:acc>
                    <m:r>
                      <a:rPr lang="en-US" b="0" i="1">
                        <a:latin typeface="Cambria Math" panose="02040503050406030204" pitchFamily="18" charset="0"/>
                      </a:rPr>
                      <m:t>+</m:t>
                    </m:r>
                    <m:r>
                      <a:rPr lang="en-US" b="0" i="1">
                        <a:latin typeface="Cambria Math" panose="02040503050406030204" pitchFamily="18" charset="0"/>
                      </a:rPr>
                      <m:t>𝐺</m:t>
                    </m:r>
                    <m:r>
                      <a:rPr lang="en-US" b="0" i="1">
                        <a:latin typeface="Cambria Math" panose="02040503050406030204" pitchFamily="18" charset="0"/>
                      </a:rPr>
                      <m:t>+</m:t>
                    </m:r>
                    <m:sSub>
                      <m:sSubPr>
                        <m:ctrlPr>
                          <a:rPr lang="en-US" i="1">
                            <a:latin typeface="Cambria Math" panose="02040503050406030204" pitchFamily="18" charset="0"/>
                          </a:rPr>
                        </m:ctrlPr>
                      </m:sSubPr>
                      <m:e>
                        <m:r>
                          <a:rPr lang="en-US" b="0" i="1">
                            <a:latin typeface="Cambria Math" panose="02040503050406030204" pitchFamily="18" charset="0"/>
                          </a:rPr>
                          <m:t>𝑀</m:t>
                        </m:r>
                      </m:e>
                      <m:sub>
                        <m:r>
                          <a:rPr lang="en-US" b="0" i="1">
                            <a:latin typeface="Cambria Math" panose="02040503050406030204" pitchFamily="18" charset="0"/>
                          </a:rPr>
                          <m:t>𝑇</m:t>
                        </m:r>
                      </m:sub>
                    </m:sSub>
                    <m:r>
                      <a:rPr lang="en-US" b="0" i="1">
                        <a:latin typeface="Cambria Math" panose="02040503050406030204" pitchFamily="18" charset="0"/>
                      </a:rPr>
                      <m:t>𝑇</m:t>
                    </m:r>
                    <m:r>
                      <a:rPr lang="en-US" b="0" i="1">
                        <a:latin typeface="Cambria Math" panose="02040503050406030204" pitchFamily="18" charset="0"/>
                      </a:rPr>
                      <m:t>=</m:t>
                    </m:r>
                    <m:sSub>
                      <m:sSubPr>
                        <m:ctrlPr>
                          <a:rPr lang="en-US" i="1">
                            <a:latin typeface="Cambria Math" panose="02040503050406030204" pitchFamily="18" charset="0"/>
                          </a:rPr>
                        </m:ctrlPr>
                      </m:sSubPr>
                      <m:e>
                        <m:r>
                          <a:rPr lang="en-US" b="0" i="1">
                            <a:latin typeface="Cambria Math" panose="02040503050406030204" pitchFamily="18" charset="0"/>
                          </a:rPr>
                          <m:t>𝑀</m:t>
                        </m:r>
                      </m:e>
                      <m:sub>
                        <m:sSub>
                          <m:sSubPr>
                            <m:ctrlPr>
                              <a:rPr lang="en-US" i="1">
                                <a:latin typeface="Cambria Math" panose="02040503050406030204" pitchFamily="18" charset="0"/>
                              </a:rPr>
                            </m:ctrlPr>
                          </m:sSubPr>
                          <m:e>
                            <m:r>
                              <a:rPr lang="en-US" b="0" i="1">
                                <a:latin typeface="Cambria Math" panose="02040503050406030204" pitchFamily="18" charset="0"/>
                              </a:rPr>
                              <m:t>𝐹</m:t>
                            </m:r>
                          </m:e>
                          <m:sub>
                            <m:r>
                              <a:rPr lang="en-US" b="0" i="1">
                                <a:latin typeface="Cambria Math" panose="02040503050406030204" pitchFamily="18" charset="0"/>
                              </a:rPr>
                              <m:t>𝑔</m:t>
                            </m:r>
                          </m:sub>
                        </m:sSub>
                      </m:sub>
                    </m:sSub>
                    <m:sSub>
                      <m:sSubPr>
                        <m:ctrlPr>
                          <a:rPr lang="en-US" i="1">
                            <a:latin typeface="Cambria Math" panose="02040503050406030204" pitchFamily="18" charset="0"/>
                          </a:rPr>
                        </m:ctrlPr>
                      </m:sSubPr>
                      <m:e>
                        <m:r>
                          <a:rPr lang="en-US" b="0" i="1">
                            <a:latin typeface="Cambria Math" panose="02040503050406030204" pitchFamily="18" charset="0"/>
                          </a:rPr>
                          <m:t>𝐹</m:t>
                        </m:r>
                      </m:e>
                      <m:sub>
                        <m:r>
                          <a:rPr lang="en-US" b="0" i="1">
                            <a:latin typeface="Cambria Math" panose="02040503050406030204" pitchFamily="18" charset="0"/>
                          </a:rPr>
                          <m:t>𝑔</m:t>
                        </m:r>
                      </m:sub>
                    </m:sSub>
                  </m:oMath>
                </a14:m>
                <a:r>
                  <a:rPr lang="en-US" dirty="0"/>
                  <a:t> (1)</a:t>
                </a:r>
              </a:p>
              <a:p>
                <a:r>
                  <a:rPr lang="en-US" dirty="0"/>
                  <a:t>Foot Drop System (Disable Tm(15or17)) with </a:t>
                </a:r>
                <a14:m>
                  <m:oMath xmlns:m="http://schemas.openxmlformats.org/officeDocument/2006/math">
                    <m:r>
                      <a:rPr lang="en-US" altLang="zh-CN" i="1">
                        <a:latin typeface="Cambria Math" panose="02040503050406030204" pitchFamily="18" charset="0"/>
                      </a:rPr>
                      <m:t>𝜏</m:t>
                    </m:r>
                  </m:oMath>
                </a14:m>
                <a:endParaRPr lang="en-US" altLang="zh-CN" dirty="0"/>
              </a:p>
              <a:p>
                <a14:m>
                  <m:oMath xmlns:m="http://schemas.openxmlformats.org/officeDocument/2006/math">
                    <m:r>
                      <a:rPr lang="en-US" i="1" smtClean="0">
                        <a:solidFill>
                          <a:schemeClr val="tx1"/>
                        </a:solidFill>
                        <a:latin typeface="Cambria Math" panose="02040503050406030204" pitchFamily="18" charset="0"/>
                      </a:rPr>
                      <m:t>𝐷</m:t>
                    </m:r>
                    <m:acc>
                      <m:accPr>
                        <m:chr m:val="̈"/>
                        <m:ctrlPr>
                          <a:rPr lang="en-US" i="1">
                            <a:solidFill>
                              <a:schemeClr val="tx1"/>
                            </a:solidFill>
                            <a:latin typeface="Cambria Math" panose="02040503050406030204" pitchFamily="18" charset="0"/>
                          </a:rPr>
                        </m:ctrlPr>
                      </m:accPr>
                      <m:e>
                        <m:r>
                          <a:rPr lang="en-US" b="0" i="1">
                            <a:solidFill>
                              <a:schemeClr val="tx1"/>
                            </a:solidFill>
                            <a:latin typeface="Cambria Math" panose="02040503050406030204" pitchFamily="18" charset="0"/>
                          </a:rPr>
                          <m:t>𝑞</m:t>
                        </m:r>
                      </m:e>
                    </m:acc>
                    <m:r>
                      <a:rPr lang="en-US" b="0"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acc>
                      <m:accPr>
                        <m:chr m:val="̇"/>
                        <m:ctrlPr>
                          <a:rPr lang="en-US" i="1">
                            <a:solidFill>
                              <a:schemeClr val="tx1"/>
                            </a:solidFill>
                            <a:latin typeface="Cambria Math" panose="02040503050406030204" pitchFamily="18" charset="0"/>
                          </a:rPr>
                        </m:ctrlPr>
                      </m:accPr>
                      <m:e>
                        <m:r>
                          <a:rPr lang="en-US" b="0" i="1">
                            <a:solidFill>
                              <a:schemeClr val="tx1"/>
                            </a:solidFill>
                            <a:latin typeface="Cambria Math" panose="02040503050406030204" pitchFamily="18" charset="0"/>
                          </a:rPr>
                          <m:t>𝑞</m:t>
                        </m:r>
                      </m:e>
                    </m:acc>
                    <m:r>
                      <a:rPr lang="en-US" b="0" i="1">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𝐺</m:t>
                    </m:r>
                    <m:r>
                      <a:rPr lang="en-US" b="0"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a:solidFill>
                              <a:schemeClr val="tx1"/>
                            </a:solidFill>
                            <a:latin typeface="Cambria Math" panose="02040503050406030204" pitchFamily="18" charset="0"/>
                          </a:rPr>
                          <m:t>𝑀</m:t>
                        </m:r>
                      </m:e>
                      <m:sub>
                        <m:r>
                          <a:rPr lang="en-US" b="0" i="1">
                            <a:solidFill>
                              <a:schemeClr val="tx1"/>
                            </a:solidFill>
                            <a:latin typeface="Cambria Math" panose="02040503050406030204" pitchFamily="18" charset="0"/>
                          </a:rPr>
                          <m:t>𝑇</m:t>
                        </m:r>
                      </m:sub>
                    </m:sSub>
                    <m:acc>
                      <m:accPr>
                        <m:chr m:val="̃"/>
                        <m:ctrlPr>
                          <a:rPr lang="en-US" i="1" smtClean="0">
                            <a:solidFill>
                              <a:srgbClr val="0070C0"/>
                            </a:solidFill>
                            <a:latin typeface="Cambria Math" panose="02040503050406030204" pitchFamily="18" charset="0"/>
                          </a:rPr>
                        </m:ctrlPr>
                      </m:accPr>
                      <m:e>
                        <m:r>
                          <a:rPr lang="en-US" b="0" i="1" smtClean="0">
                            <a:solidFill>
                              <a:srgbClr val="0070C0"/>
                            </a:solidFill>
                            <a:latin typeface="Cambria Math" panose="02040503050406030204" pitchFamily="18" charset="0"/>
                          </a:rPr>
                          <m:t>𝑇</m:t>
                        </m:r>
                      </m:e>
                    </m:acc>
                    <m:r>
                      <a:rPr lang="en-US" b="0"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a:solidFill>
                              <a:schemeClr val="tx1"/>
                            </a:solidFill>
                            <a:latin typeface="Cambria Math" panose="02040503050406030204" pitchFamily="18" charset="0"/>
                          </a:rPr>
                          <m:t>𝑀</m:t>
                        </m:r>
                      </m:e>
                      <m:sub>
                        <m:sSub>
                          <m:sSubPr>
                            <m:ctrlPr>
                              <a:rPr lang="en-US" i="1">
                                <a:solidFill>
                                  <a:schemeClr val="tx1"/>
                                </a:solidFill>
                                <a:latin typeface="Cambria Math" panose="02040503050406030204" pitchFamily="18" charset="0"/>
                              </a:rPr>
                            </m:ctrlPr>
                          </m:sSubPr>
                          <m:e>
                            <m:r>
                              <a:rPr lang="en-US" b="0" i="1">
                                <a:solidFill>
                                  <a:schemeClr val="tx1"/>
                                </a:solidFill>
                                <a:latin typeface="Cambria Math" panose="02040503050406030204" pitchFamily="18" charset="0"/>
                              </a:rPr>
                              <m:t>𝐹</m:t>
                            </m:r>
                          </m:e>
                          <m:sub>
                            <m:r>
                              <a:rPr lang="en-US" b="0" i="1">
                                <a:solidFill>
                                  <a:schemeClr val="tx1"/>
                                </a:solidFill>
                                <a:latin typeface="Cambria Math" panose="02040503050406030204" pitchFamily="18" charset="0"/>
                              </a:rPr>
                              <m:t>𝑔</m:t>
                            </m:r>
                          </m:sub>
                        </m:sSub>
                      </m:sub>
                    </m:sSub>
                    <m:sSub>
                      <m:sSubPr>
                        <m:ctrlPr>
                          <a:rPr lang="en-US" i="1">
                            <a:solidFill>
                              <a:schemeClr val="tx1"/>
                            </a:solidFill>
                            <a:latin typeface="Cambria Math" panose="02040503050406030204" pitchFamily="18" charset="0"/>
                          </a:rPr>
                        </m:ctrlPr>
                      </m:sSubPr>
                      <m:e>
                        <m:r>
                          <a:rPr lang="en-US" b="0" i="1">
                            <a:solidFill>
                              <a:schemeClr val="tx1"/>
                            </a:solidFill>
                            <a:latin typeface="Cambria Math" panose="02040503050406030204" pitchFamily="18" charset="0"/>
                          </a:rPr>
                          <m:t>𝐹</m:t>
                        </m:r>
                      </m:e>
                      <m:sub>
                        <m:r>
                          <a:rPr lang="en-US" b="0" i="1">
                            <a:solidFill>
                              <a:schemeClr val="tx1"/>
                            </a:solidFill>
                            <a:latin typeface="Cambria Math" panose="02040503050406030204" pitchFamily="18" charset="0"/>
                          </a:rPr>
                          <m:t>𝑔</m:t>
                        </m:r>
                      </m:sub>
                    </m:sSub>
                    <m:r>
                      <a:rPr lang="en-US" b="0">
                        <a:solidFill>
                          <a:schemeClr val="tx1"/>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𝑀</m:t>
                        </m:r>
                      </m:e>
                      <m:sub>
                        <m:r>
                          <a:rPr lang="en-US" b="0" i="1" smtClean="0">
                            <a:solidFill>
                              <a:srgbClr val="FF0000"/>
                            </a:solidFill>
                            <a:latin typeface="Cambria Math" panose="02040503050406030204" pitchFamily="18" charset="0"/>
                          </a:rPr>
                          <m:t>𝜏</m:t>
                        </m:r>
                      </m:sub>
                    </m:sSub>
                    <m:r>
                      <a:rPr lang="en-US" b="0" i="1" smtClean="0">
                        <a:solidFill>
                          <a:srgbClr val="FF0000"/>
                        </a:solidFill>
                        <a:latin typeface="Cambria Math" panose="02040503050406030204" pitchFamily="18" charset="0"/>
                      </a:rPr>
                      <m:t>𝜏</m:t>
                    </m:r>
                  </m:oMath>
                </a14:m>
                <a:r>
                  <a:rPr lang="en-US" dirty="0">
                    <a:solidFill>
                      <a:srgbClr val="FF0000"/>
                    </a:solidFill>
                  </a:rPr>
                  <a:t> </a:t>
                </a:r>
                <a:r>
                  <a:rPr lang="en-US" dirty="0">
                    <a:solidFill>
                      <a:schemeClr val="tx1"/>
                    </a:solidFill>
                  </a:rPr>
                  <a:t>(2)</a:t>
                </a:r>
              </a:p>
              <a:p>
                <a:endParaRPr lang="en-US" dirty="0"/>
              </a:p>
              <a:p>
                <a:pPr/>
                <a14:m>
                  <m:oMathPara xmlns:m="http://schemas.openxmlformats.org/officeDocument/2006/math">
                    <m:oMathParaPr>
                      <m:jc m:val="left"/>
                    </m:oMathParaPr>
                    <m:oMath xmlns:m="http://schemas.openxmlformats.org/officeDocument/2006/math">
                      <m:r>
                        <a:rPr lang="en-US" b="0" i="1" smtClean="0">
                          <a:solidFill>
                            <a:srgbClr val="FF0000"/>
                          </a:solidFill>
                          <a:latin typeface="Cambria Math" panose="02040503050406030204" pitchFamily="18" charset="0"/>
                        </a:rPr>
                        <m:t>𝜏</m:t>
                      </m:r>
                      <m:r>
                        <a:rPr lang="en-US" b="0" i="1" smtClean="0">
                          <a:solidFill>
                            <a:srgbClr val="FF0000"/>
                          </a:solidFill>
                          <a:latin typeface="Cambria Math" panose="02040503050406030204" pitchFamily="18" charset="0"/>
                        </a:rPr>
                        <m:t>=</m:t>
                      </m:r>
                      <m:sSup>
                        <m:sSupPr>
                          <m:ctrlPr>
                            <a:rPr lang="en-US" b="0" i="1" smtClean="0">
                              <a:solidFill>
                                <a:srgbClr val="FF0000"/>
                              </a:solidFill>
                              <a:latin typeface="Cambria Math" panose="02040503050406030204" pitchFamily="18" charset="0"/>
                            </a:rPr>
                          </m:ctrlPr>
                        </m:sSupPr>
                        <m:e>
                          <m:d>
                            <m:dPr>
                              <m:begChr m:val="["/>
                              <m:endChr m:val="]"/>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0,0,0,0,−</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𝑚</m:t>
                                  </m:r>
                                </m:sub>
                              </m:sSub>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17</m:t>
                                  </m:r>
                                </m:e>
                              </m:d>
                              <m:r>
                                <a:rPr lang="en-US" b="0" i="1" smtClean="0">
                                  <a:solidFill>
                                    <a:srgbClr val="FF0000"/>
                                  </a:solidFill>
                                  <a:latin typeface="Cambria Math" panose="02040503050406030204" pitchFamily="18" charset="0"/>
                                </a:rPr>
                                <m:t>,0,</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𝑚</m:t>
                                  </m:r>
                                </m:sub>
                              </m:sSub>
                              <m:r>
                                <a:rPr lang="en-US" b="0" i="1" smtClean="0">
                                  <a:solidFill>
                                    <a:srgbClr val="FF0000"/>
                                  </a:solidFill>
                                  <a:latin typeface="Cambria Math" panose="02040503050406030204" pitchFamily="18" charset="0"/>
                                </a:rPr>
                                <m:t>(17)</m:t>
                              </m:r>
                            </m:e>
                          </m:d>
                        </m:e>
                        <m:sup>
                          <m:r>
                            <a:rPr lang="en-US" b="0" i="1" smtClean="0">
                              <a:solidFill>
                                <a:srgbClr val="FF0000"/>
                              </a:solidFill>
                              <a:latin typeface="Cambria Math" panose="02040503050406030204" pitchFamily="18" charset="0"/>
                            </a:rPr>
                            <m:t>𝑇</m:t>
                          </m:r>
                        </m:sup>
                      </m:sSup>
                    </m:oMath>
                  </m:oMathPara>
                </a14:m>
                <a:endParaRPr lang="en-US" dirty="0">
                  <a:solidFill>
                    <a:srgbClr val="FF0000"/>
                  </a:solidFill>
                </a:endParaRPr>
              </a:p>
              <a:p>
                <a:endParaRPr lang="en-US" dirty="0">
                  <a:solidFill>
                    <a:srgbClr val="FF0000"/>
                  </a:solidFill>
                </a:endParaRPr>
              </a:p>
              <a:p>
                <a:pPr/>
                <a14:m>
                  <m:oMathPara xmlns:m="http://schemas.openxmlformats.org/officeDocument/2006/math">
                    <m:oMathParaPr>
                      <m:jc m:val="left"/>
                    </m:oMathParaPr>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𝑀</m:t>
                          </m:r>
                        </m:e>
                        <m:sub>
                          <m:r>
                            <a:rPr lang="en-US" i="1">
                              <a:solidFill>
                                <a:srgbClr val="FF0000"/>
                              </a:solidFill>
                              <a:latin typeface="Cambria Math" panose="02040503050406030204" pitchFamily="18" charset="0"/>
                            </a:rPr>
                            <m:t>𝜏</m:t>
                          </m:r>
                        </m:sub>
                      </m:sSub>
                      <m:r>
                        <a:rPr lang="en-US" i="1">
                          <a:solidFill>
                            <a:srgbClr val="FF0000"/>
                          </a:solidFill>
                          <a:latin typeface="Cambria Math" panose="02040503050406030204" pitchFamily="18" charset="0"/>
                        </a:rPr>
                        <m:t>𝜏</m:t>
                      </m:r>
                      <m:r>
                        <a:rPr lang="en-US" b="0" i="1" smtClean="0">
                          <a:solidFill>
                            <a:srgbClr val="FF0000"/>
                          </a:solidFill>
                          <a:latin typeface="Cambria Math" panose="02040503050406030204" pitchFamily="18" charset="0"/>
                        </a:rPr>
                        <m:t>=</m:t>
                      </m:r>
                      <m:sSup>
                        <m:sSupPr>
                          <m:ctrlPr>
                            <a:rPr lang="en-US" i="1" smtClean="0">
                              <a:solidFill>
                                <a:srgbClr val="FF0000"/>
                              </a:solidFill>
                              <a:latin typeface="Cambria Math" panose="02040503050406030204" pitchFamily="18" charset="0"/>
                            </a:rPr>
                          </m:ctrlPr>
                        </m:sSupPr>
                        <m:e>
                          <m:d>
                            <m:dPr>
                              <m:begChr m:val="["/>
                              <m:endChr m:val="]"/>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0,0,0,0,0,0,0,</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𝑇</m:t>
                                  </m:r>
                                </m:e>
                                <m:sub>
                                  <m:r>
                                    <a:rPr lang="en-US" i="1">
                                      <a:solidFill>
                                        <a:srgbClr val="FF0000"/>
                                      </a:solidFill>
                                      <a:latin typeface="Cambria Math" panose="02040503050406030204" pitchFamily="18" charset="0"/>
                                    </a:rPr>
                                    <m:t>𝑚</m:t>
                                  </m:r>
                                </m:sub>
                              </m:sSub>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17</m:t>
                                  </m:r>
                                </m:e>
                              </m:d>
                              <m:r>
                                <a:rPr lang="en-US" i="1">
                                  <a:solidFill>
                                    <a:srgbClr val="FF0000"/>
                                  </a:solidFill>
                                  <a:latin typeface="Cambria Math" panose="02040503050406030204" pitchFamily="18" charset="0"/>
                                </a:rPr>
                                <m:t>,0,−</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𝑇</m:t>
                                  </m:r>
                                </m:e>
                                <m:sub>
                                  <m:r>
                                    <a:rPr lang="en-US" i="1">
                                      <a:solidFill>
                                        <a:srgbClr val="FF0000"/>
                                      </a:solidFill>
                                      <a:latin typeface="Cambria Math" panose="02040503050406030204" pitchFamily="18" charset="0"/>
                                    </a:rPr>
                                    <m:t>𝑚</m:t>
                                  </m:r>
                                </m:sub>
                              </m:sSub>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17</m:t>
                                  </m:r>
                                </m:e>
                              </m:d>
                            </m:e>
                          </m:d>
                        </m:e>
                        <m:sup>
                          <m:r>
                            <a:rPr lang="en-US" i="1">
                              <a:solidFill>
                                <a:srgbClr val="FF0000"/>
                              </a:solidFill>
                              <a:latin typeface="Cambria Math" panose="02040503050406030204" pitchFamily="18" charset="0"/>
                            </a:rPr>
                            <m:t>𝑇</m:t>
                          </m:r>
                        </m:sup>
                      </m:sSup>
                    </m:oMath>
                  </m:oMathPara>
                </a14:m>
                <a:endParaRPr lang="en-US" dirty="0">
                  <a:solidFill>
                    <a:schemeClr val="tx1"/>
                  </a:solidFill>
                </a:endParaRPr>
              </a:p>
            </p:txBody>
          </p:sp>
        </mc:Choice>
        <mc:Fallback xmlns="">
          <p:sp>
            <p:nvSpPr>
              <p:cNvPr id="5" name="TextBox 4">
                <a:extLst>
                  <a:ext uri="{FF2B5EF4-FFF2-40B4-BE49-F238E27FC236}">
                    <a16:creationId xmlns:a16="http://schemas.microsoft.com/office/drawing/2014/main" id="{0706A4C6-B249-42D9-87F6-50A940B7084F}"/>
                  </a:ext>
                </a:extLst>
              </p:cNvPr>
              <p:cNvSpPr txBox="1">
                <a:spLocks noRot="1" noChangeAspect="1" noMove="1" noResize="1" noEditPoints="1" noAdjustHandles="1" noChangeArrowheads="1" noChangeShapeType="1" noTextEdit="1"/>
              </p:cNvSpPr>
              <p:nvPr/>
            </p:nvSpPr>
            <p:spPr>
              <a:xfrm>
                <a:off x="788757" y="649155"/>
                <a:ext cx="10337606" cy="2703817"/>
              </a:xfrm>
              <a:prstGeom prst="rect">
                <a:avLst/>
              </a:prstGeom>
              <a:blipFill>
                <a:blip r:embed="rId3"/>
                <a:stretch>
                  <a:fillRect l="-472" t="-11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3A5219A-5653-4E60-981D-4E835B634335}"/>
                  </a:ext>
                </a:extLst>
              </p:cNvPr>
              <p:cNvSpPr txBox="1"/>
              <p:nvPr/>
            </p:nvSpPr>
            <p:spPr>
              <a:xfrm>
                <a:off x="858558" y="3790223"/>
                <a:ext cx="8278461" cy="369332"/>
              </a:xfrm>
              <a:prstGeom prst="rect">
                <a:avLst/>
              </a:prstGeom>
              <a:noFill/>
            </p:spPr>
            <p:txBody>
              <a:bodyPr wrap="square" rtlCol="0">
                <a:spAutoFit/>
              </a:bodyPr>
              <a:lstStyle/>
              <a:p>
                <a:r>
                  <a:rPr lang="en-US" dirty="0"/>
                  <a:t>From above analysis, we know that to calculate device torque </a:t>
                </a:r>
                <a14:m>
                  <m:oMath xmlns:m="http://schemas.openxmlformats.org/officeDocument/2006/math">
                    <m:r>
                      <a:rPr lang="en-US" b="0" i="1" smtClean="0">
                        <a:latin typeface="Cambria Math" panose="02040503050406030204" pitchFamily="18" charset="0"/>
                      </a:rPr>
                      <m:t>𝜏</m:t>
                    </m:r>
                  </m:oMath>
                </a14:m>
                <a:r>
                  <a:rPr lang="en-US" dirty="0"/>
                  <a:t>, Tm(17) is the key</a:t>
                </a:r>
              </a:p>
            </p:txBody>
          </p:sp>
        </mc:Choice>
        <mc:Fallback xmlns="">
          <p:sp>
            <p:nvSpPr>
              <p:cNvPr id="2" name="TextBox 1">
                <a:extLst>
                  <a:ext uri="{FF2B5EF4-FFF2-40B4-BE49-F238E27FC236}">
                    <a16:creationId xmlns:a16="http://schemas.microsoft.com/office/drawing/2014/main" id="{13A5219A-5653-4E60-981D-4E835B634335}"/>
                  </a:ext>
                </a:extLst>
              </p:cNvPr>
              <p:cNvSpPr txBox="1">
                <a:spLocks noRot="1" noChangeAspect="1" noMove="1" noResize="1" noEditPoints="1" noAdjustHandles="1" noChangeArrowheads="1" noChangeShapeType="1" noTextEdit="1"/>
              </p:cNvSpPr>
              <p:nvPr/>
            </p:nvSpPr>
            <p:spPr>
              <a:xfrm>
                <a:off x="858558" y="3790223"/>
                <a:ext cx="8278461" cy="369332"/>
              </a:xfrm>
              <a:prstGeom prst="rect">
                <a:avLst/>
              </a:prstGeom>
              <a:blipFill>
                <a:blip r:embed="rId4"/>
                <a:stretch>
                  <a:fillRect l="-663"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3932999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C78E709-5155-4AB5-A589-8B3474F50670}"/>
                  </a:ext>
                </a:extLst>
              </p:cNvPr>
              <p:cNvSpPr txBox="1"/>
              <p:nvPr/>
            </p:nvSpPr>
            <p:spPr>
              <a:xfrm>
                <a:off x="779818" y="1193911"/>
                <a:ext cx="6358919" cy="41402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𝑚</m:t>
                          </m:r>
                          <m:r>
                            <a:rPr lang="en-US" b="0" i="1" smtClean="0">
                              <a:latin typeface="Cambria Math" panose="02040503050406030204" pitchFamily="18" charset="0"/>
                            </a:rPr>
                            <m:t>17</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𝑙𝑜𝑛</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𝑙𝑜𝑓𝑓</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15</m:t>
                              </m:r>
                            </m:sub>
                          </m:sSub>
                        </m:e>
                      </m:d>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13</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𝑙𝑠𝑡</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r>
                            <a:rPr lang="en-US" b="0" i="1" smtClean="0">
                              <a:latin typeface="Cambria Math" panose="02040503050406030204" pitchFamily="18" charset="0"/>
                            </a:rPr>
                            <m:t>7</m:t>
                          </m:r>
                        </m:sub>
                      </m:sSub>
                      <m:r>
                        <a:rPr lang="en-US" b="0" i="1" smtClean="0">
                          <a:latin typeface="Cambria Math" panose="02040503050406030204" pitchFamily="18" charset="0"/>
                        </a:rPr>
                        <m:t>𝑓</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8</m:t>
                              </m:r>
                            </m:sub>
                          </m:sSub>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6</m:t>
                              </m:r>
                            </m:sub>
                          </m:sSub>
                        </m:e>
                      </m:acc>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1C78E709-5155-4AB5-A589-8B3474F50670}"/>
                  </a:ext>
                </a:extLst>
              </p:cNvPr>
              <p:cNvSpPr txBox="1">
                <a:spLocks noRot="1" noChangeAspect="1" noMove="1" noResize="1" noEditPoints="1" noAdjustHandles="1" noChangeArrowheads="1" noChangeShapeType="1" noTextEdit="1"/>
              </p:cNvSpPr>
              <p:nvPr/>
            </p:nvSpPr>
            <p:spPr>
              <a:xfrm>
                <a:off x="779818" y="1193911"/>
                <a:ext cx="6358919" cy="414024"/>
              </a:xfrm>
              <a:prstGeom prst="rect">
                <a:avLst/>
              </a:prstGeom>
              <a:blipFill>
                <a:blip r:embed="rId2"/>
                <a:stretch>
                  <a:fillRect b="-73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194D1CB-C922-4043-8625-58C1303B0091}"/>
                  </a:ext>
                </a:extLst>
              </p:cNvPr>
              <p:cNvSpPr txBox="1"/>
              <p:nvPr/>
            </p:nvSpPr>
            <p:spPr>
              <a:xfrm>
                <a:off x="2720913" y="2052163"/>
                <a:ext cx="6358919" cy="38215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𝑚</m:t>
                          </m:r>
                          <m:r>
                            <a:rPr lang="en-US" i="1">
                              <a:latin typeface="Cambria Math" panose="02040503050406030204" pitchFamily="18" charset="0"/>
                            </a:rPr>
                            <m:t>17</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𝑙𝑜𝑛</m:t>
                              </m:r>
                            </m:sub>
                          </m:sSub>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14</m:t>
                              </m:r>
                            </m:sub>
                          </m:sSub>
                        </m:e>
                      </m:d>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13</m:t>
                              </m:r>
                            </m:sub>
                          </m:sSub>
                        </m:e>
                      </m:d>
                    </m:oMath>
                  </m:oMathPara>
                </a14:m>
                <a:endParaRPr lang="en-US" dirty="0"/>
              </a:p>
            </p:txBody>
          </p:sp>
        </mc:Choice>
        <mc:Fallback xmlns="">
          <p:sp>
            <p:nvSpPr>
              <p:cNvPr id="6" name="TextBox 5">
                <a:extLst>
                  <a:ext uri="{FF2B5EF4-FFF2-40B4-BE49-F238E27FC236}">
                    <a16:creationId xmlns:a16="http://schemas.microsoft.com/office/drawing/2014/main" id="{C194D1CB-C922-4043-8625-58C1303B0091}"/>
                  </a:ext>
                </a:extLst>
              </p:cNvPr>
              <p:cNvSpPr txBox="1">
                <a:spLocks noRot="1" noChangeAspect="1" noMove="1" noResize="1" noEditPoints="1" noAdjustHandles="1" noChangeArrowheads="1" noChangeShapeType="1" noTextEdit="1"/>
              </p:cNvSpPr>
              <p:nvPr/>
            </p:nvSpPr>
            <p:spPr>
              <a:xfrm>
                <a:off x="2720913" y="2052163"/>
                <a:ext cx="6358919" cy="382156"/>
              </a:xfrm>
              <a:prstGeom prst="rect">
                <a:avLst/>
              </a:prstGeom>
              <a:blipFill>
                <a:blip r:embed="rId3"/>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5720516-5EFE-48FD-AEE5-3587D3BD26CE}"/>
                  </a:ext>
                </a:extLst>
              </p:cNvPr>
              <p:cNvSpPr txBox="1"/>
              <p:nvPr/>
            </p:nvSpPr>
            <p:spPr>
              <a:xfrm>
                <a:off x="2720913" y="2469258"/>
                <a:ext cx="6358919" cy="41133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𝑚</m:t>
                          </m:r>
                          <m:r>
                            <a:rPr lang="en-US" i="1">
                              <a:latin typeface="Cambria Math" panose="02040503050406030204" pitchFamily="18" charset="0"/>
                            </a:rPr>
                            <m:t>17</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𝑙𝑜𝑓𝑓</m:t>
                              </m:r>
                            </m:sub>
                          </m:sSub>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15</m:t>
                              </m:r>
                            </m:sub>
                          </m:sSub>
                        </m:e>
                      </m:d>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13</m:t>
                              </m:r>
                            </m:sub>
                          </m:sSub>
                        </m:e>
                      </m:d>
                    </m:oMath>
                  </m:oMathPara>
                </a14:m>
                <a:endParaRPr lang="en-US" dirty="0"/>
              </a:p>
            </p:txBody>
          </p:sp>
        </mc:Choice>
        <mc:Fallback xmlns="">
          <p:sp>
            <p:nvSpPr>
              <p:cNvPr id="7" name="TextBox 6">
                <a:extLst>
                  <a:ext uri="{FF2B5EF4-FFF2-40B4-BE49-F238E27FC236}">
                    <a16:creationId xmlns:a16="http://schemas.microsoft.com/office/drawing/2014/main" id="{05720516-5EFE-48FD-AEE5-3587D3BD26CE}"/>
                  </a:ext>
                </a:extLst>
              </p:cNvPr>
              <p:cNvSpPr txBox="1">
                <a:spLocks noRot="1" noChangeAspect="1" noMove="1" noResize="1" noEditPoints="1" noAdjustHandles="1" noChangeArrowheads="1" noChangeShapeType="1" noTextEdit="1"/>
              </p:cNvSpPr>
              <p:nvPr/>
            </p:nvSpPr>
            <p:spPr>
              <a:xfrm>
                <a:off x="2720913" y="2469258"/>
                <a:ext cx="6358919" cy="411331"/>
              </a:xfrm>
              <a:prstGeom prst="rect">
                <a:avLst/>
              </a:prstGeom>
              <a:blipFill>
                <a:blip r:embed="rId4"/>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A4DACCA-5AF2-4ED7-B207-31354D68DCC0}"/>
                  </a:ext>
                </a:extLst>
              </p:cNvPr>
              <p:cNvSpPr txBox="1"/>
              <p:nvPr/>
            </p:nvSpPr>
            <p:spPr>
              <a:xfrm>
                <a:off x="2720913" y="2867494"/>
                <a:ext cx="6358919" cy="41133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𝑚</m:t>
                          </m:r>
                          <m:r>
                            <a:rPr lang="en-US" i="1">
                              <a:latin typeface="Cambria Math" panose="02040503050406030204" pitchFamily="18" charset="0"/>
                            </a:rPr>
                            <m:t>17</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𝑙𝑜𝑓𝑓</m:t>
                              </m:r>
                            </m:sub>
                          </m:sSub>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15</m:t>
                              </m:r>
                            </m:sub>
                          </m:sSub>
                        </m:e>
                      </m:d>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13</m:t>
                              </m:r>
                            </m:sub>
                          </m:sSub>
                        </m:e>
                      </m:d>
                    </m:oMath>
                  </m:oMathPara>
                </a14:m>
                <a:endParaRPr lang="en-US" dirty="0"/>
              </a:p>
            </p:txBody>
          </p:sp>
        </mc:Choice>
        <mc:Fallback xmlns="">
          <p:sp>
            <p:nvSpPr>
              <p:cNvPr id="8" name="TextBox 7">
                <a:extLst>
                  <a:ext uri="{FF2B5EF4-FFF2-40B4-BE49-F238E27FC236}">
                    <a16:creationId xmlns:a16="http://schemas.microsoft.com/office/drawing/2014/main" id="{EA4DACCA-5AF2-4ED7-B207-31354D68DCC0}"/>
                  </a:ext>
                </a:extLst>
              </p:cNvPr>
              <p:cNvSpPr txBox="1">
                <a:spLocks noRot="1" noChangeAspect="1" noMove="1" noResize="1" noEditPoints="1" noAdjustHandles="1" noChangeArrowheads="1" noChangeShapeType="1" noTextEdit="1"/>
              </p:cNvSpPr>
              <p:nvPr/>
            </p:nvSpPr>
            <p:spPr>
              <a:xfrm>
                <a:off x="2720913" y="2867494"/>
                <a:ext cx="6358919" cy="411331"/>
              </a:xfrm>
              <a:prstGeom prst="rect">
                <a:avLst/>
              </a:prstGeom>
              <a:blipFill>
                <a:blip r:embed="rId5"/>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D2359C6-C163-472E-9749-71993C72EDE9}"/>
                  </a:ext>
                </a:extLst>
              </p:cNvPr>
              <p:cNvSpPr txBox="1"/>
              <p:nvPr/>
            </p:nvSpPr>
            <p:spPr>
              <a:xfrm>
                <a:off x="2720913" y="3279385"/>
                <a:ext cx="6358919" cy="38215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𝑚</m:t>
                          </m:r>
                          <m:r>
                            <a:rPr lang="en-US" i="1">
                              <a:latin typeface="Cambria Math" panose="02040503050406030204" pitchFamily="18" charset="0"/>
                            </a:rPr>
                            <m:t>17</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𝑙𝑜𝑛</m:t>
                              </m:r>
                            </m:sub>
                          </m:sSub>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14</m:t>
                              </m:r>
                            </m:sub>
                          </m:sSub>
                        </m:e>
                      </m:d>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13</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𝑙𝑠𝑡</m:t>
                          </m:r>
                        </m:sub>
                      </m:sSub>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7</m:t>
                          </m:r>
                        </m:sub>
                      </m:sSub>
                      <m:r>
                        <a:rPr lang="en-US" i="1">
                          <a:latin typeface="Cambria Math" panose="02040503050406030204" pitchFamily="18" charset="0"/>
                        </a:rPr>
                        <m:t>𝑓</m:t>
                      </m:r>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8</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6</m:t>
                              </m:r>
                            </m:sub>
                          </m:sSub>
                        </m:e>
                      </m:acc>
                      <m:r>
                        <a:rPr lang="en-US" i="1">
                          <a:latin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8D2359C6-C163-472E-9749-71993C72EDE9}"/>
                  </a:ext>
                </a:extLst>
              </p:cNvPr>
              <p:cNvSpPr txBox="1">
                <a:spLocks noRot="1" noChangeAspect="1" noMove="1" noResize="1" noEditPoints="1" noAdjustHandles="1" noChangeArrowheads="1" noChangeShapeType="1" noTextEdit="1"/>
              </p:cNvSpPr>
              <p:nvPr/>
            </p:nvSpPr>
            <p:spPr>
              <a:xfrm>
                <a:off x="2720913" y="3279385"/>
                <a:ext cx="6358919" cy="382156"/>
              </a:xfrm>
              <a:prstGeom prst="rect">
                <a:avLst/>
              </a:prstGeom>
              <a:blipFill>
                <a:blip r:embed="rId6"/>
                <a:stretch>
                  <a:fillRect b="-126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DFB6FB1-FB8C-4CE9-9732-D5F64720E1F2}"/>
                  </a:ext>
                </a:extLst>
              </p:cNvPr>
              <p:cNvSpPr txBox="1"/>
              <p:nvPr/>
            </p:nvSpPr>
            <p:spPr>
              <a:xfrm>
                <a:off x="2720913" y="3624289"/>
                <a:ext cx="6358919" cy="38215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𝑚</m:t>
                          </m:r>
                          <m:r>
                            <a:rPr lang="en-US" i="1">
                              <a:latin typeface="Cambria Math" panose="02040503050406030204" pitchFamily="18" charset="0"/>
                            </a:rPr>
                            <m:t>17</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𝑙𝑜𝑛</m:t>
                              </m:r>
                            </m:sub>
                          </m:sSub>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14</m:t>
                              </m:r>
                            </m:sub>
                          </m:sSub>
                        </m:e>
                      </m:d>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13</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𝑙𝑠𝑡</m:t>
                          </m:r>
                        </m:sub>
                      </m:sSub>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7</m:t>
                          </m:r>
                        </m:sub>
                      </m:sSub>
                      <m:r>
                        <a:rPr lang="en-US" i="1">
                          <a:latin typeface="Cambria Math" panose="02040503050406030204" pitchFamily="18" charset="0"/>
                        </a:rPr>
                        <m:t>𝑓</m:t>
                      </m:r>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8</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6</m:t>
                              </m:r>
                            </m:sub>
                          </m:sSub>
                        </m:e>
                      </m:acc>
                      <m:r>
                        <a:rPr lang="en-US" i="1">
                          <a:latin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3DFB6FB1-FB8C-4CE9-9732-D5F64720E1F2}"/>
                  </a:ext>
                </a:extLst>
              </p:cNvPr>
              <p:cNvSpPr txBox="1">
                <a:spLocks noRot="1" noChangeAspect="1" noMove="1" noResize="1" noEditPoints="1" noAdjustHandles="1" noChangeArrowheads="1" noChangeShapeType="1" noTextEdit="1"/>
              </p:cNvSpPr>
              <p:nvPr/>
            </p:nvSpPr>
            <p:spPr>
              <a:xfrm>
                <a:off x="2720913" y="3624289"/>
                <a:ext cx="6358919" cy="382156"/>
              </a:xfrm>
              <a:prstGeom prst="rect">
                <a:avLst/>
              </a:prstGeom>
              <a:blipFill>
                <a:blip r:embed="rId7"/>
                <a:stretch>
                  <a:fillRect b="-145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6A8CACD-06E0-453F-B3A0-4A9B5D2175E6}"/>
                  </a:ext>
                </a:extLst>
              </p:cNvPr>
              <p:cNvSpPr txBox="1"/>
              <p:nvPr/>
            </p:nvSpPr>
            <p:spPr>
              <a:xfrm>
                <a:off x="2720913" y="3969194"/>
                <a:ext cx="6358919" cy="38215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𝑚</m:t>
                          </m:r>
                          <m:r>
                            <a:rPr lang="en-US" i="1">
                              <a:latin typeface="Cambria Math" panose="02040503050406030204" pitchFamily="18" charset="0"/>
                            </a:rPr>
                            <m:t>17</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𝑙𝑜𝑛</m:t>
                              </m:r>
                            </m:sub>
                          </m:sSub>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14</m:t>
                              </m:r>
                            </m:sub>
                          </m:sSub>
                        </m:e>
                      </m:d>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13</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𝑙𝑠𝑡</m:t>
                          </m:r>
                        </m:sub>
                      </m:sSub>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7</m:t>
                          </m:r>
                        </m:sub>
                      </m:sSub>
                      <m:r>
                        <a:rPr lang="en-US" i="1">
                          <a:latin typeface="Cambria Math" panose="02040503050406030204" pitchFamily="18" charset="0"/>
                        </a:rPr>
                        <m:t>𝑓</m:t>
                      </m:r>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8</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6</m:t>
                              </m:r>
                            </m:sub>
                          </m:sSub>
                        </m:e>
                      </m:acc>
                      <m:r>
                        <a:rPr lang="en-US" i="1">
                          <a:latin typeface="Cambria Math" panose="02040503050406030204" pitchFamily="18" charset="0"/>
                        </a:rPr>
                        <m:t>)</m:t>
                      </m:r>
                    </m:oMath>
                  </m:oMathPara>
                </a14:m>
                <a:endParaRPr lang="en-US" dirty="0"/>
              </a:p>
            </p:txBody>
          </p:sp>
        </mc:Choice>
        <mc:Fallback xmlns="">
          <p:sp>
            <p:nvSpPr>
              <p:cNvPr id="11" name="TextBox 10">
                <a:extLst>
                  <a:ext uri="{FF2B5EF4-FFF2-40B4-BE49-F238E27FC236}">
                    <a16:creationId xmlns:a16="http://schemas.microsoft.com/office/drawing/2014/main" id="{16A8CACD-06E0-453F-B3A0-4A9B5D2175E6}"/>
                  </a:ext>
                </a:extLst>
              </p:cNvPr>
              <p:cNvSpPr txBox="1">
                <a:spLocks noRot="1" noChangeAspect="1" noMove="1" noResize="1" noEditPoints="1" noAdjustHandles="1" noChangeArrowheads="1" noChangeShapeType="1" noTextEdit="1"/>
              </p:cNvSpPr>
              <p:nvPr/>
            </p:nvSpPr>
            <p:spPr>
              <a:xfrm>
                <a:off x="2720913" y="3969194"/>
                <a:ext cx="6358919" cy="382156"/>
              </a:xfrm>
              <a:prstGeom prst="rect">
                <a:avLst/>
              </a:prstGeom>
              <a:blipFill>
                <a:blip r:embed="rId8"/>
                <a:stretch>
                  <a:fillRect b="-14286"/>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7324282C-9A1C-4DDA-86A9-04C50F6A4D42}"/>
              </a:ext>
            </a:extLst>
          </p:cNvPr>
          <p:cNvSpPr txBox="1"/>
          <p:nvPr/>
        </p:nvSpPr>
        <p:spPr>
          <a:xfrm>
            <a:off x="1708484" y="2064987"/>
            <a:ext cx="1012429" cy="369332"/>
          </a:xfrm>
          <a:prstGeom prst="rect">
            <a:avLst/>
          </a:prstGeom>
          <a:noFill/>
        </p:spPr>
        <p:txBody>
          <a:bodyPr wrap="square" rtlCol="0">
            <a:spAutoFit/>
          </a:bodyPr>
          <a:lstStyle/>
          <a:p>
            <a:r>
              <a:rPr lang="en-US" dirty="0">
                <a:solidFill>
                  <a:srgbClr val="0070C0"/>
                </a:solidFill>
              </a:rPr>
              <a:t>Stage 1</a:t>
            </a:r>
          </a:p>
        </p:txBody>
      </p:sp>
      <p:sp>
        <p:nvSpPr>
          <p:cNvPr id="13" name="TextBox 12">
            <a:extLst>
              <a:ext uri="{FF2B5EF4-FFF2-40B4-BE49-F238E27FC236}">
                <a16:creationId xmlns:a16="http://schemas.microsoft.com/office/drawing/2014/main" id="{0E0CC891-8D32-42DF-BA1E-3A0FA813601F}"/>
              </a:ext>
            </a:extLst>
          </p:cNvPr>
          <p:cNvSpPr txBox="1"/>
          <p:nvPr/>
        </p:nvSpPr>
        <p:spPr>
          <a:xfrm>
            <a:off x="1708484" y="2494266"/>
            <a:ext cx="1012429" cy="369332"/>
          </a:xfrm>
          <a:prstGeom prst="rect">
            <a:avLst/>
          </a:prstGeom>
          <a:noFill/>
        </p:spPr>
        <p:txBody>
          <a:bodyPr wrap="square" rtlCol="0">
            <a:spAutoFit/>
          </a:bodyPr>
          <a:lstStyle/>
          <a:p>
            <a:r>
              <a:rPr lang="en-US" dirty="0">
                <a:solidFill>
                  <a:srgbClr val="FF0000"/>
                </a:solidFill>
              </a:rPr>
              <a:t>Stage 2</a:t>
            </a:r>
          </a:p>
        </p:txBody>
      </p:sp>
      <p:sp>
        <p:nvSpPr>
          <p:cNvPr id="14" name="TextBox 13">
            <a:extLst>
              <a:ext uri="{FF2B5EF4-FFF2-40B4-BE49-F238E27FC236}">
                <a16:creationId xmlns:a16="http://schemas.microsoft.com/office/drawing/2014/main" id="{E05F1766-1FC2-4454-A65E-39D4C18D514F}"/>
              </a:ext>
            </a:extLst>
          </p:cNvPr>
          <p:cNvSpPr txBox="1"/>
          <p:nvPr/>
        </p:nvSpPr>
        <p:spPr>
          <a:xfrm>
            <a:off x="1708484" y="2912401"/>
            <a:ext cx="1012429" cy="369332"/>
          </a:xfrm>
          <a:prstGeom prst="rect">
            <a:avLst/>
          </a:prstGeom>
          <a:noFill/>
        </p:spPr>
        <p:txBody>
          <a:bodyPr wrap="square" rtlCol="0">
            <a:spAutoFit/>
          </a:bodyPr>
          <a:lstStyle/>
          <a:p>
            <a:r>
              <a:rPr lang="en-US" dirty="0">
                <a:solidFill>
                  <a:srgbClr val="FF0000"/>
                </a:solidFill>
              </a:rPr>
              <a:t>Stage 3</a:t>
            </a:r>
          </a:p>
        </p:txBody>
      </p:sp>
      <p:sp>
        <p:nvSpPr>
          <p:cNvPr id="15" name="TextBox 14">
            <a:extLst>
              <a:ext uri="{FF2B5EF4-FFF2-40B4-BE49-F238E27FC236}">
                <a16:creationId xmlns:a16="http://schemas.microsoft.com/office/drawing/2014/main" id="{D1BCB830-EE2F-4571-8B26-3C125E92CF43}"/>
              </a:ext>
            </a:extLst>
          </p:cNvPr>
          <p:cNvSpPr txBox="1"/>
          <p:nvPr/>
        </p:nvSpPr>
        <p:spPr>
          <a:xfrm>
            <a:off x="1708484" y="3314189"/>
            <a:ext cx="1012429" cy="369332"/>
          </a:xfrm>
          <a:prstGeom prst="rect">
            <a:avLst/>
          </a:prstGeom>
          <a:noFill/>
        </p:spPr>
        <p:txBody>
          <a:bodyPr wrap="square" rtlCol="0">
            <a:spAutoFit/>
          </a:bodyPr>
          <a:lstStyle/>
          <a:p>
            <a:r>
              <a:rPr lang="en-US" dirty="0">
                <a:solidFill>
                  <a:srgbClr val="0070C0"/>
                </a:solidFill>
              </a:rPr>
              <a:t>Stage 4</a:t>
            </a:r>
          </a:p>
        </p:txBody>
      </p:sp>
      <p:sp>
        <p:nvSpPr>
          <p:cNvPr id="16" name="TextBox 15">
            <a:extLst>
              <a:ext uri="{FF2B5EF4-FFF2-40B4-BE49-F238E27FC236}">
                <a16:creationId xmlns:a16="http://schemas.microsoft.com/office/drawing/2014/main" id="{A3D72D43-84AB-4792-BFA5-BC3E690001C1}"/>
              </a:ext>
            </a:extLst>
          </p:cNvPr>
          <p:cNvSpPr txBox="1"/>
          <p:nvPr/>
        </p:nvSpPr>
        <p:spPr>
          <a:xfrm>
            <a:off x="1708484" y="3658360"/>
            <a:ext cx="1012429" cy="369332"/>
          </a:xfrm>
          <a:prstGeom prst="rect">
            <a:avLst/>
          </a:prstGeom>
          <a:noFill/>
        </p:spPr>
        <p:txBody>
          <a:bodyPr wrap="square" rtlCol="0">
            <a:spAutoFit/>
          </a:bodyPr>
          <a:lstStyle/>
          <a:p>
            <a:r>
              <a:rPr lang="en-US" dirty="0">
                <a:solidFill>
                  <a:srgbClr val="0070C0"/>
                </a:solidFill>
              </a:rPr>
              <a:t>Stage 5</a:t>
            </a:r>
          </a:p>
        </p:txBody>
      </p:sp>
      <p:sp>
        <p:nvSpPr>
          <p:cNvPr id="17" name="TextBox 16">
            <a:extLst>
              <a:ext uri="{FF2B5EF4-FFF2-40B4-BE49-F238E27FC236}">
                <a16:creationId xmlns:a16="http://schemas.microsoft.com/office/drawing/2014/main" id="{84BF15E3-AD53-429D-ADFA-9DA71FA25A15}"/>
              </a:ext>
            </a:extLst>
          </p:cNvPr>
          <p:cNvSpPr txBox="1"/>
          <p:nvPr/>
        </p:nvSpPr>
        <p:spPr>
          <a:xfrm>
            <a:off x="1708484" y="4030144"/>
            <a:ext cx="1012429" cy="369332"/>
          </a:xfrm>
          <a:prstGeom prst="rect">
            <a:avLst/>
          </a:prstGeom>
          <a:noFill/>
        </p:spPr>
        <p:txBody>
          <a:bodyPr wrap="square" rtlCol="0">
            <a:spAutoFit/>
          </a:bodyPr>
          <a:lstStyle/>
          <a:p>
            <a:r>
              <a:rPr lang="en-US" dirty="0">
                <a:solidFill>
                  <a:srgbClr val="0070C0"/>
                </a:solidFill>
              </a:rPr>
              <a:t>Stage 6</a:t>
            </a:r>
          </a:p>
        </p:txBody>
      </p:sp>
      <p:sp>
        <p:nvSpPr>
          <p:cNvPr id="31" name="TextBox 30">
            <a:extLst>
              <a:ext uri="{FF2B5EF4-FFF2-40B4-BE49-F238E27FC236}">
                <a16:creationId xmlns:a16="http://schemas.microsoft.com/office/drawing/2014/main" id="{EC2E86B0-8798-4072-8D63-2C20BF60F0F3}"/>
              </a:ext>
            </a:extLst>
          </p:cNvPr>
          <p:cNvSpPr txBox="1"/>
          <p:nvPr/>
        </p:nvSpPr>
        <p:spPr>
          <a:xfrm>
            <a:off x="2767263" y="1663808"/>
            <a:ext cx="2438400" cy="369332"/>
          </a:xfrm>
          <a:prstGeom prst="rect">
            <a:avLst/>
          </a:prstGeom>
          <a:noFill/>
        </p:spPr>
        <p:txBody>
          <a:bodyPr wrap="square" rtlCol="0">
            <a:spAutoFit/>
          </a:bodyPr>
          <a:lstStyle/>
          <a:p>
            <a:r>
              <a:rPr lang="en-US" dirty="0"/>
              <a:t>Normal</a:t>
            </a:r>
          </a:p>
        </p:txBody>
      </p:sp>
      <p:sp>
        <p:nvSpPr>
          <p:cNvPr id="32" name="TextBox 31">
            <a:extLst>
              <a:ext uri="{FF2B5EF4-FFF2-40B4-BE49-F238E27FC236}">
                <a16:creationId xmlns:a16="http://schemas.microsoft.com/office/drawing/2014/main" id="{5E5050E5-3E63-4C5B-8E1D-100E0AD1FCA0}"/>
              </a:ext>
            </a:extLst>
          </p:cNvPr>
          <p:cNvSpPr txBox="1"/>
          <p:nvPr/>
        </p:nvSpPr>
        <p:spPr>
          <a:xfrm>
            <a:off x="473242" y="2729302"/>
            <a:ext cx="1628274" cy="369332"/>
          </a:xfrm>
          <a:prstGeom prst="rect">
            <a:avLst/>
          </a:prstGeom>
          <a:noFill/>
        </p:spPr>
        <p:txBody>
          <a:bodyPr wrap="square" rtlCol="0">
            <a:spAutoFit/>
          </a:bodyPr>
          <a:lstStyle/>
          <a:p>
            <a:r>
              <a:rPr lang="en-US" dirty="0">
                <a:solidFill>
                  <a:srgbClr val="FF0000"/>
                </a:solidFill>
              </a:rPr>
              <a:t>Stance</a:t>
            </a:r>
          </a:p>
        </p:txBody>
      </p:sp>
      <p:sp>
        <p:nvSpPr>
          <p:cNvPr id="33" name="TextBox 32">
            <a:extLst>
              <a:ext uri="{FF2B5EF4-FFF2-40B4-BE49-F238E27FC236}">
                <a16:creationId xmlns:a16="http://schemas.microsoft.com/office/drawing/2014/main" id="{BE8F2445-D954-4C7C-BA1A-CE721B78B72C}"/>
              </a:ext>
            </a:extLst>
          </p:cNvPr>
          <p:cNvSpPr txBox="1"/>
          <p:nvPr/>
        </p:nvSpPr>
        <p:spPr>
          <a:xfrm>
            <a:off x="473242" y="3800448"/>
            <a:ext cx="1443790" cy="369332"/>
          </a:xfrm>
          <a:prstGeom prst="rect">
            <a:avLst/>
          </a:prstGeom>
          <a:noFill/>
        </p:spPr>
        <p:txBody>
          <a:bodyPr wrap="square" rtlCol="0">
            <a:spAutoFit/>
          </a:bodyPr>
          <a:lstStyle/>
          <a:p>
            <a:r>
              <a:rPr lang="en-US" dirty="0">
                <a:solidFill>
                  <a:srgbClr val="0070C0"/>
                </a:solidFill>
              </a:rPr>
              <a:t>Swing</a:t>
            </a:r>
          </a:p>
        </p:txBody>
      </p:sp>
      <p:sp>
        <p:nvSpPr>
          <p:cNvPr id="19" name="TextBox 18">
            <a:extLst>
              <a:ext uri="{FF2B5EF4-FFF2-40B4-BE49-F238E27FC236}">
                <a16:creationId xmlns:a16="http://schemas.microsoft.com/office/drawing/2014/main" id="{33D55011-FFFC-49E3-983B-A99A87298C8A}"/>
              </a:ext>
            </a:extLst>
          </p:cNvPr>
          <p:cNvSpPr txBox="1"/>
          <p:nvPr/>
        </p:nvSpPr>
        <p:spPr>
          <a:xfrm>
            <a:off x="788757" y="316673"/>
            <a:ext cx="7224458" cy="369332"/>
          </a:xfrm>
          <a:prstGeom prst="rect">
            <a:avLst/>
          </a:prstGeom>
          <a:noFill/>
        </p:spPr>
        <p:txBody>
          <a:bodyPr wrap="square" rtlCol="0">
            <a:spAutoFit/>
          </a:bodyPr>
          <a:lstStyle/>
          <a:p>
            <a:r>
              <a:rPr lang="en-US" altLang="zh-CN" b="1" dirty="0"/>
              <a:t>Tm(17)</a:t>
            </a:r>
            <a:endParaRPr lang="en-US" b="1" dirty="0"/>
          </a:p>
        </p:txBody>
      </p:sp>
      <p:sp>
        <p:nvSpPr>
          <p:cNvPr id="2" name="TextBox 1">
            <a:extLst>
              <a:ext uri="{FF2B5EF4-FFF2-40B4-BE49-F238E27FC236}">
                <a16:creationId xmlns:a16="http://schemas.microsoft.com/office/drawing/2014/main" id="{53B78F2C-3C22-4CEE-8161-96230748A8D8}"/>
              </a:ext>
            </a:extLst>
          </p:cNvPr>
          <p:cNvSpPr txBox="1"/>
          <p:nvPr/>
        </p:nvSpPr>
        <p:spPr>
          <a:xfrm>
            <a:off x="774797" y="767816"/>
            <a:ext cx="6294139" cy="369332"/>
          </a:xfrm>
          <a:prstGeom prst="rect">
            <a:avLst/>
          </a:prstGeom>
          <a:noFill/>
        </p:spPr>
        <p:txBody>
          <a:bodyPr wrap="square" rtlCol="0">
            <a:spAutoFit/>
          </a:bodyPr>
          <a:lstStyle/>
          <a:p>
            <a:r>
              <a:rPr lang="en-US" dirty="0"/>
              <a:t>The formation of Tm(17) is shown as below</a:t>
            </a:r>
          </a:p>
        </p:txBody>
      </p:sp>
      <p:sp>
        <p:nvSpPr>
          <p:cNvPr id="21" name="TextBox 20">
            <a:extLst>
              <a:ext uri="{FF2B5EF4-FFF2-40B4-BE49-F238E27FC236}">
                <a16:creationId xmlns:a16="http://schemas.microsoft.com/office/drawing/2014/main" id="{DD2623C2-7509-4200-A876-E9CAB9C6C664}"/>
              </a:ext>
            </a:extLst>
          </p:cNvPr>
          <p:cNvSpPr txBox="1"/>
          <p:nvPr/>
        </p:nvSpPr>
        <p:spPr>
          <a:xfrm>
            <a:off x="774797" y="4683682"/>
            <a:ext cx="7992275" cy="923330"/>
          </a:xfrm>
          <a:prstGeom prst="rect">
            <a:avLst/>
          </a:prstGeom>
          <a:noFill/>
        </p:spPr>
        <p:txBody>
          <a:bodyPr wrap="square" rtlCol="0">
            <a:spAutoFit/>
          </a:bodyPr>
          <a:lstStyle/>
          <a:p>
            <a:r>
              <a:rPr lang="en-US" dirty="0"/>
              <a:t>Ideally, from sensors, we can acquire the information of current positions and velocities of each joint. However, it not easy to know the value of neural signals sent to the muscles. Thus, we need to estimate the value u(13) to calculate Tm(17)</a:t>
            </a:r>
          </a:p>
        </p:txBody>
      </p:sp>
    </p:spTree>
    <p:extLst>
      <p:ext uri="{BB962C8B-B14F-4D97-AF65-F5344CB8AC3E}">
        <p14:creationId xmlns:p14="http://schemas.microsoft.com/office/powerpoint/2010/main" val="3674385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323532C-3DB7-4E14-9E5E-841BDB390D4D}"/>
                  </a:ext>
                </a:extLst>
              </p:cNvPr>
              <p:cNvSpPr txBox="1"/>
              <p:nvPr/>
            </p:nvSpPr>
            <p:spPr>
              <a:xfrm>
                <a:off x="788757" y="316673"/>
                <a:ext cx="7224458" cy="385427"/>
              </a:xfrm>
              <a:prstGeom prst="rect">
                <a:avLst/>
              </a:prstGeom>
              <a:noFill/>
            </p:spPr>
            <p:txBody>
              <a:bodyPr wrap="square" rtlCol="0">
                <a:spAutoFit/>
              </a:bodyPr>
              <a:lstStyle/>
              <a:p>
                <a:r>
                  <a:rPr lang="en-US" altLang="zh-CN" b="1" dirty="0"/>
                  <a:t>Estimate u(13) from current states (</a:t>
                </a:r>
                <a14:m>
                  <m:oMath xmlns:m="http://schemas.openxmlformats.org/officeDocument/2006/math">
                    <m:r>
                      <a:rPr lang="en-US" altLang="zh-CN" b="1" i="1" smtClean="0">
                        <a:latin typeface="Cambria Math" panose="02040503050406030204" pitchFamily="18" charset="0"/>
                      </a:rPr>
                      <m:t>𝒙</m:t>
                    </m:r>
                    <m:r>
                      <a:rPr lang="en-US" altLang="zh-CN" b="1" i="1" smtClean="0">
                        <a:latin typeface="Cambria Math" panose="02040503050406030204" pitchFamily="18" charset="0"/>
                      </a:rPr>
                      <m:t>,</m:t>
                    </m:r>
                    <m:acc>
                      <m:accPr>
                        <m:chr m:val="̇"/>
                        <m:ctrlPr>
                          <a:rPr lang="en-US" altLang="zh-CN" b="1" i="1" smtClean="0">
                            <a:latin typeface="Cambria Math" panose="02040503050406030204" pitchFamily="18" charset="0"/>
                          </a:rPr>
                        </m:ctrlPr>
                      </m:accPr>
                      <m:e>
                        <m:r>
                          <a:rPr lang="en-US" altLang="zh-CN" b="1" i="1" smtClean="0">
                            <a:latin typeface="Cambria Math" panose="02040503050406030204" pitchFamily="18" charset="0"/>
                          </a:rPr>
                          <m:t>𝒙</m:t>
                        </m:r>
                      </m:e>
                    </m:acc>
                    <m:r>
                      <a:rPr lang="en-US" altLang="zh-CN" b="1" i="1" smtClean="0">
                        <a:latin typeface="Cambria Math" panose="02040503050406030204" pitchFamily="18" charset="0"/>
                      </a:rPr>
                      <m:t>,</m:t>
                    </m:r>
                    <m:r>
                      <a:rPr lang="en-US" altLang="zh-CN" b="1" i="1" smtClean="0">
                        <a:latin typeface="Cambria Math" panose="02040503050406030204" pitchFamily="18" charset="0"/>
                      </a:rPr>
                      <m:t>𝒚</m:t>
                    </m:r>
                    <m:r>
                      <a:rPr lang="en-US" altLang="zh-CN" b="1" i="1" smtClean="0">
                        <a:latin typeface="Cambria Math" panose="02040503050406030204" pitchFamily="18" charset="0"/>
                      </a:rPr>
                      <m:t>,</m:t>
                    </m:r>
                    <m:acc>
                      <m:accPr>
                        <m:chr m:val="̇"/>
                        <m:ctrlPr>
                          <a:rPr lang="en-US" altLang="zh-CN" b="1" i="1" smtClean="0">
                            <a:latin typeface="Cambria Math" panose="02040503050406030204" pitchFamily="18" charset="0"/>
                          </a:rPr>
                        </m:ctrlPr>
                      </m:accPr>
                      <m:e>
                        <m:r>
                          <a:rPr lang="en-US" altLang="zh-CN" b="1" i="1" smtClean="0">
                            <a:latin typeface="Cambria Math" panose="02040503050406030204" pitchFamily="18" charset="0"/>
                          </a:rPr>
                          <m:t>𝒚</m:t>
                        </m:r>
                      </m:e>
                    </m:acc>
                    <m:r>
                      <a:rPr lang="en-US" altLang="zh-CN" b="1" i="1" smtClean="0">
                        <a:latin typeface="Cambria Math" panose="02040503050406030204" pitchFamily="18" charset="0"/>
                      </a:rPr>
                      <m:t>,</m:t>
                    </m:r>
                    <m:r>
                      <a:rPr lang="en-US" altLang="zh-CN" b="1" i="1" smtClean="0">
                        <a:latin typeface="Cambria Math" panose="02040503050406030204" pitchFamily="18" charset="0"/>
                      </a:rPr>
                      <m:t>𝜽</m:t>
                    </m:r>
                    <m:r>
                      <a:rPr lang="en-US" altLang="zh-CN" b="1" i="1" smtClean="0">
                        <a:latin typeface="Cambria Math" panose="02040503050406030204" pitchFamily="18" charset="0"/>
                      </a:rPr>
                      <m:t>,</m:t>
                    </m:r>
                    <m:acc>
                      <m:accPr>
                        <m:chr m:val="̇"/>
                        <m:ctrlPr>
                          <a:rPr lang="en-US" altLang="zh-CN" b="1" i="1" smtClean="0">
                            <a:latin typeface="Cambria Math" panose="02040503050406030204" pitchFamily="18" charset="0"/>
                          </a:rPr>
                        </m:ctrlPr>
                      </m:accPr>
                      <m:e>
                        <m:r>
                          <a:rPr lang="en-US" altLang="zh-CN" b="1" i="1" smtClean="0">
                            <a:latin typeface="Cambria Math" panose="02040503050406030204" pitchFamily="18" charset="0"/>
                          </a:rPr>
                          <m:t>𝜽</m:t>
                        </m:r>
                      </m:e>
                    </m:acc>
                  </m:oMath>
                </a14:m>
                <a:r>
                  <a:rPr lang="en-US" altLang="zh-CN" b="1" dirty="0"/>
                  <a:t>)</a:t>
                </a:r>
                <a:endParaRPr lang="en-US" b="1" dirty="0"/>
              </a:p>
            </p:txBody>
          </p:sp>
        </mc:Choice>
        <mc:Fallback xmlns="">
          <p:sp>
            <p:nvSpPr>
              <p:cNvPr id="4" name="TextBox 3">
                <a:extLst>
                  <a:ext uri="{FF2B5EF4-FFF2-40B4-BE49-F238E27FC236}">
                    <a16:creationId xmlns:a16="http://schemas.microsoft.com/office/drawing/2014/main" id="{2323532C-3DB7-4E14-9E5E-841BDB390D4D}"/>
                  </a:ext>
                </a:extLst>
              </p:cNvPr>
              <p:cNvSpPr txBox="1">
                <a:spLocks noRot="1" noChangeAspect="1" noMove="1" noResize="1" noEditPoints="1" noAdjustHandles="1" noChangeArrowheads="1" noChangeShapeType="1" noTextEdit="1"/>
              </p:cNvSpPr>
              <p:nvPr/>
            </p:nvSpPr>
            <p:spPr>
              <a:xfrm>
                <a:off x="788757" y="316673"/>
                <a:ext cx="7224458" cy="385427"/>
              </a:xfrm>
              <a:prstGeom prst="rect">
                <a:avLst/>
              </a:prstGeom>
              <a:blipFill>
                <a:blip r:embed="rId2"/>
                <a:stretch>
                  <a:fillRect l="-675" t="-4762" b="-25397"/>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4B5EE81C-9681-49AC-9B08-E1E230B58BF0}"/>
              </a:ext>
            </a:extLst>
          </p:cNvPr>
          <p:cNvSpPr txBox="1"/>
          <p:nvPr/>
        </p:nvSpPr>
        <p:spPr>
          <a:xfrm>
            <a:off x="788757" y="802718"/>
            <a:ext cx="10149142" cy="923330"/>
          </a:xfrm>
          <a:prstGeom prst="rect">
            <a:avLst/>
          </a:prstGeom>
          <a:noFill/>
        </p:spPr>
        <p:txBody>
          <a:bodyPr wrap="square" rtlCol="0">
            <a:spAutoFit/>
          </a:bodyPr>
          <a:lstStyle/>
          <a:p>
            <a:r>
              <a:rPr lang="en-US" dirty="0"/>
              <a:t>The basic idea of my way to estimate u(13) is that we have known what u(13) of normal gait will be like, based on previous research, we can easily get the curve of u(13) during whole gait (</a:t>
            </a:r>
            <a:r>
              <a:rPr lang="en-US" i="1" dirty="0"/>
              <a:t>Figure 1</a:t>
            </a:r>
            <a:r>
              <a:rPr lang="en-US" dirty="0"/>
              <a:t>)</a:t>
            </a:r>
          </a:p>
          <a:p>
            <a:endParaRPr lang="en-US" dirty="0"/>
          </a:p>
        </p:txBody>
      </p:sp>
      <p:pic>
        <p:nvPicPr>
          <p:cNvPr id="7" name="Picture 6">
            <a:extLst>
              <a:ext uri="{FF2B5EF4-FFF2-40B4-BE49-F238E27FC236}">
                <a16:creationId xmlns:a16="http://schemas.microsoft.com/office/drawing/2014/main" id="{DA54CBC1-9C4C-40EE-82A1-EE584E3919D0}"/>
              </a:ext>
            </a:extLst>
          </p:cNvPr>
          <p:cNvPicPr>
            <a:picLocks noChangeAspect="1"/>
          </p:cNvPicPr>
          <p:nvPr/>
        </p:nvPicPr>
        <p:blipFill>
          <a:blip r:embed="rId3"/>
          <a:stretch>
            <a:fillRect/>
          </a:stretch>
        </p:blipFill>
        <p:spPr>
          <a:xfrm>
            <a:off x="3248438" y="1430488"/>
            <a:ext cx="4876800" cy="3657600"/>
          </a:xfrm>
          <a:prstGeom prst="rect">
            <a:avLst/>
          </a:prstGeom>
        </p:spPr>
      </p:pic>
      <p:sp>
        <p:nvSpPr>
          <p:cNvPr id="8" name="TextBox 7">
            <a:extLst>
              <a:ext uri="{FF2B5EF4-FFF2-40B4-BE49-F238E27FC236}">
                <a16:creationId xmlns:a16="http://schemas.microsoft.com/office/drawing/2014/main" id="{9E63037C-18EF-47EE-B2DD-F92077BAB33F}"/>
              </a:ext>
            </a:extLst>
          </p:cNvPr>
          <p:cNvSpPr txBox="1"/>
          <p:nvPr/>
        </p:nvSpPr>
        <p:spPr>
          <a:xfrm>
            <a:off x="5276809" y="5038595"/>
            <a:ext cx="1063897" cy="369332"/>
          </a:xfrm>
          <a:prstGeom prst="rect">
            <a:avLst/>
          </a:prstGeom>
          <a:noFill/>
        </p:spPr>
        <p:txBody>
          <a:bodyPr wrap="square" rtlCol="0">
            <a:spAutoFit/>
          </a:bodyPr>
          <a:lstStyle/>
          <a:p>
            <a:r>
              <a:rPr lang="en-US" i="1" dirty="0"/>
              <a:t>Figure 1</a:t>
            </a:r>
          </a:p>
        </p:txBody>
      </p:sp>
      <p:sp>
        <p:nvSpPr>
          <p:cNvPr id="9" name="TextBox 8">
            <a:extLst>
              <a:ext uri="{FF2B5EF4-FFF2-40B4-BE49-F238E27FC236}">
                <a16:creationId xmlns:a16="http://schemas.microsoft.com/office/drawing/2014/main" id="{845E4098-0AC3-4DAF-9935-9BBA47E887C2}"/>
              </a:ext>
            </a:extLst>
          </p:cNvPr>
          <p:cNvSpPr txBox="1"/>
          <p:nvPr/>
        </p:nvSpPr>
        <p:spPr>
          <a:xfrm>
            <a:off x="788757" y="5311108"/>
            <a:ext cx="10149142" cy="646331"/>
          </a:xfrm>
          <a:prstGeom prst="rect">
            <a:avLst/>
          </a:prstGeom>
          <a:noFill/>
        </p:spPr>
        <p:txBody>
          <a:bodyPr wrap="square" rtlCol="0">
            <a:spAutoFit/>
          </a:bodyPr>
          <a:lstStyle/>
          <a:p>
            <a:r>
              <a:rPr lang="en-US" dirty="0"/>
              <a:t>Thus, to estimate u(13), we just need to know what current status of the gait in gait cycle is, then using </a:t>
            </a:r>
            <a:r>
              <a:rPr lang="en-US" i="1" dirty="0"/>
              <a:t>Figure 1 </a:t>
            </a:r>
            <a:r>
              <a:rPr lang="en-US" dirty="0"/>
              <a:t>to map the current status to corresponding u(13)</a:t>
            </a:r>
          </a:p>
        </p:txBody>
      </p:sp>
      <p:sp>
        <p:nvSpPr>
          <p:cNvPr id="10" name="TextBox 9">
            <a:extLst>
              <a:ext uri="{FF2B5EF4-FFF2-40B4-BE49-F238E27FC236}">
                <a16:creationId xmlns:a16="http://schemas.microsoft.com/office/drawing/2014/main" id="{CFC3AB43-91B2-4DC3-9EE8-CCF96416E83C}"/>
              </a:ext>
            </a:extLst>
          </p:cNvPr>
          <p:cNvSpPr txBox="1"/>
          <p:nvPr/>
        </p:nvSpPr>
        <p:spPr>
          <a:xfrm>
            <a:off x="3681454" y="1726048"/>
            <a:ext cx="667909" cy="261610"/>
          </a:xfrm>
          <a:prstGeom prst="rect">
            <a:avLst/>
          </a:prstGeom>
          <a:noFill/>
        </p:spPr>
        <p:txBody>
          <a:bodyPr wrap="square" rtlCol="0">
            <a:spAutoFit/>
          </a:bodyPr>
          <a:lstStyle/>
          <a:p>
            <a:r>
              <a:rPr lang="en-US" sz="1100" dirty="0">
                <a:solidFill>
                  <a:srgbClr val="0070C0"/>
                </a:solidFill>
              </a:rPr>
              <a:t>Stage 1</a:t>
            </a:r>
          </a:p>
        </p:txBody>
      </p:sp>
      <p:sp>
        <p:nvSpPr>
          <p:cNvPr id="11" name="TextBox 10">
            <a:extLst>
              <a:ext uri="{FF2B5EF4-FFF2-40B4-BE49-F238E27FC236}">
                <a16:creationId xmlns:a16="http://schemas.microsoft.com/office/drawing/2014/main" id="{5E597D8A-E041-4B73-95F0-964C8DA7AC75}"/>
              </a:ext>
            </a:extLst>
          </p:cNvPr>
          <p:cNvSpPr txBox="1"/>
          <p:nvPr/>
        </p:nvSpPr>
        <p:spPr>
          <a:xfrm>
            <a:off x="4214191" y="1726048"/>
            <a:ext cx="667909" cy="261610"/>
          </a:xfrm>
          <a:prstGeom prst="rect">
            <a:avLst/>
          </a:prstGeom>
          <a:noFill/>
        </p:spPr>
        <p:txBody>
          <a:bodyPr wrap="square" rtlCol="0">
            <a:spAutoFit/>
          </a:bodyPr>
          <a:lstStyle/>
          <a:p>
            <a:r>
              <a:rPr lang="en-US" sz="1100" dirty="0">
                <a:solidFill>
                  <a:schemeClr val="accent2">
                    <a:lumMod val="75000"/>
                  </a:schemeClr>
                </a:solidFill>
              </a:rPr>
              <a:t>Stage 2</a:t>
            </a:r>
          </a:p>
        </p:txBody>
      </p:sp>
      <p:sp>
        <p:nvSpPr>
          <p:cNvPr id="12" name="TextBox 11">
            <a:extLst>
              <a:ext uri="{FF2B5EF4-FFF2-40B4-BE49-F238E27FC236}">
                <a16:creationId xmlns:a16="http://schemas.microsoft.com/office/drawing/2014/main" id="{079A61E9-F823-460E-89EA-C7E61FA1E97A}"/>
              </a:ext>
            </a:extLst>
          </p:cNvPr>
          <p:cNvSpPr txBox="1"/>
          <p:nvPr/>
        </p:nvSpPr>
        <p:spPr>
          <a:xfrm>
            <a:off x="4762831" y="1726048"/>
            <a:ext cx="667909" cy="261610"/>
          </a:xfrm>
          <a:prstGeom prst="rect">
            <a:avLst/>
          </a:prstGeom>
          <a:noFill/>
        </p:spPr>
        <p:txBody>
          <a:bodyPr wrap="square" rtlCol="0">
            <a:spAutoFit/>
          </a:bodyPr>
          <a:lstStyle/>
          <a:p>
            <a:r>
              <a:rPr lang="en-US" sz="1100" dirty="0">
                <a:solidFill>
                  <a:srgbClr val="FFC000"/>
                </a:solidFill>
              </a:rPr>
              <a:t>Stage 3</a:t>
            </a:r>
          </a:p>
        </p:txBody>
      </p:sp>
      <p:sp>
        <p:nvSpPr>
          <p:cNvPr id="13" name="TextBox 12">
            <a:extLst>
              <a:ext uri="{FF2B5EF4-FFF2-40B4-BE49-F238E27FC236}">
                <a16:creationId xmlns:a16="http://schemas.microsoft.com/office/drawing/2014/main" id="{B199ED74-5C1C-4259-AE6C-82954CC212C8}"/>
              </a:ext>
            </a:extLst>
          </p:cNvPr>
          <p:cNvSpPr txBox="1"/>
          <p:nvPr/>
        </p:nvSpPr>
        <p:spPr>
          <a:xfrm>
            <a:off x="5255812" y="1726048"/>
            <a:ext cx="667909" cy="261610"/>
          </a:xfrm>
          <a:prstGeom prst="rect">
            <a:avLst/>
          </a:prstGeom>
          <a:noFill/>
        </p:spPr>
        <p:txBody>
          <a:bodyPr wrap="square" rtlCol="0">
            <a:spAutoFit/>
          </a:bodyPr>
          <a:lstStyle/>
          <a:p>
            <a:r>
              <a:rPr lang="en-US" sz="1100" dirty="0">
                <a:solidFill>
                  <a:srgbClr val="7030A0"/>
                </a:solidFill>
              </a:rPr>
              <a:t>Stage 4</a:t>
            </a:r>
          </a:p>
        </p:txBody>
      </p:sp>
      <p:sp>
        <p:nvSpPr>
          <p:cNvPr id="14" name="TextBox 13">
            <a:extLst>
              <a:ext uri="{FF2B5EF4-FFF2-40B4-BE49-F238E27FC236}">
                <a16:creationId xmlns:a16="http://schemas.microsoft.com/office/drawing/2014/main" id="{7C0AAF4A-9FA0-4BB3-BB80-AC44A25C8C56}"/>
              </a:ext>
            </a:extLst>
          </p:cNvPr>
          <p:cNvSpPr txBox="1"/>
          <p:nvPr/>
        </p:nvSpPr>
        <p:spPr>
          <a:xfrm>
            <a:off x="5764696" y="1726048"/>
            <a:ext cx="667909" cy="261610"/>
          </a:xfrm>
          <a:prstGeom prst="rect">
            <a:avLst/>
          </a:prstGeom>
          <a:noFill/>
        </p:spPr>
        <p:txBody>
          <a:bodyPr wrap="square" rtlCol="0">
            <a:spAutoFit/>
          </a:bodyPr>
          <a:lstStyle/>
          <a:p>
            <a:r>
              <a:rPr lang="en-US" sz="1100" dirty="0">
                <a:solidFill>
                  <a:srgbClr val="00B050"/>
                </a:solidFill>
              </a:rPr>
              <a:t>Stage 5</a:t>
            </a:r>
          </a:p>
        </p:txBody>
      </p:sp>
      <p:sp>
        <p:nvSpPr>
          <p:cNvPr id="15" name="TextBox 14">
            <a:extLst>
              <a:ext uri="{FF2B5EF4-FFF2-40B4-BE49-F238E27FC236}">
                <a16:creationId xmlns:a16="http://schemas.microsoft.com/office/drawing/2014/main" id="{8E427CE6-8370-411E-8A31-4B98BAE0BED4}"/>
              </a:ext>
            </a:extLst>
          </p:cNvPr>
          <p:cNvSpPr txBox="1"/>
          <p:nvPr/>
        </p:nvSpPr>
        <p:spPr>
          <a:xfrm>
            <a:off x="6353092" y="1726048"/>
            <a:ext cx="667909" cy="261610"/>
          </a:xfrm>
          <a:prstGeom prst="rect">
            <a:avLst/>
          </a:prstGeom>
          <a:noFill/>
        </p:spPr>
        <p:txBody>
          <a:bodyPr wrap="square" rtlCol="0">
            <a:spAutoFit/>
          </a:bodyPr>
          <a:lstStyle/>
          <a:p>
            <a:r>
              <a:rPr lang="en-US" sz="1100" dirty="0">
                <a:solidFill>
                  <a:srgbClr val="00B0F0"/>
                </a:solidFill>
              </a:rPr>
              <a:t>Stage 6</a:t>
            </a:r>
          </a:p>
        </p:txBody>
      </p:sp>
      <p:sp>
        <p:nvSpPr>
          <p:cNvPr id="16" name="TextBox 15">
            <a:extLst>
              <a:ext uri="{FF2B5EF4-FFF2-40B4-BE49-F238E27FC236}">
                <a16:creationId xmlns:a16="http://schemas.microsoft.com/office/drawing/2014/main" id="{FEA5D78F-53BF-4FB0-9CC5-227AF69AC73B}"/>
              </a:ext>
            </a:extLst>
          </p:cNvPr>
          <p:cNvSpPr txBox="1"/>
          <p:nvPr/>
        </p:nvSpPr>
        <p:spPr>
          <a:xfrm>
            <a:off x="788757" y="6090337"/>
            <a:ext cx="679678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Then the problem becomes how to know the current status of the gait</a:t>
            </a:r>
          </a:p>
        </p:txBody>
      </p:sp>
      <p:sp>
        <p:nvSpPr>
          <p:cNvPr id="18" name="TextBox 17">
            <a:extLst>
              <a:ext uri="{FF2B5EF4-FFF2-40B4-BE49-F238E27FC236}">
                <a16:creationId xmlns:a16="http://schemas.microsoft.com/office/drawing/2014/main" id="{BBC31BA3-1C96-41E1-AA64-1750645CBFB9}"/>
              </a:ext>
            </a:extLst>
          </p:cNvPr>
          <p:cNvSpPr txBox="1"/>
          <p:nvPr/>
        </p:nvSpPr>
        <p:spPr>
          <a:xfrm>
            <a:off x="5347943" y="4785205"/>
            <a:ext cx="921627" cy="369332"/>
          </a:xfrm>
          <a:prstGeom prst="rect">
            <a:avLst/>
          </a:prstGeom>
          <a:noFill/>
        </p:spPr>
        <p:txBody>
          <a:bodyPr wrap="square" rtlCol="0">
            <a:spAutoFit/>
          </a:bodyPr>
          <a:lstStyle/>
          <a:p>
            <a:r>
              <a:rPr lang="en-US" dirty="0"/>
              <a:t>time</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0BC6E45-7E39-45B3-99DE-17C948CC1BAC}"/>
                  </a:ext>
                </a:extLst>
              </p:cNvPr>
              <p:cNvSpPr txBox="1"/>
              <p:nvPr/>
            </p:nvSpPr>
            <p:spPr>
              <a:xfrm>
                <a:off x="2484721" y="3006324"/>
                <a:ext cx="1196733"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b="0" i="1" dirty="0" smtClean="0">
                          <a:latin typeface="Cambria Math" panose="02040503050406030204" pitchFamily="18" charset="0"/>
                        </a:rPr>
                        <m:t>𝑓</m:t>
                      </m:r>
                      <m:r>
                        <a:rPr lang="en-US" b="0" i="1" dirty="0" smtClean="0">
                          <a:latin typeface="Cambria Math" panose="02040503050406030204" pitchFamily="18" charset="0"/>
                        </a:rPr>
                        <m:t>(</m:t>
                      </m:r>
                      <m:r>
                        <a:rPr lang="en-US" b="0" i="1" dirty="0" smtClean="0">
                          <a:latin typeface="Cambria Math" panose="02040503050406030204" pitchFamily="18" charset="0"/>
                        </a:rPr>
                        <m:t>𝑢</m:t>
                      </m:r>
                      <m:r>
                        <a:rPr lang="en-US" b="0" i="1" dirty="0" smtClean="0">
                          <a:latin typeface="Cambria Math" panose="02040503050406030204" pitchFamily="18" charset="0"/>
                        </a:rPr>
                        <m:t>(13))</m:t>
                      </m:r>
                    </m:oMath>
                  </m:oMathPara>
                </a14:m>
                <a:endParaRPr lang="en-US" dirty="0"/>
              </a:p>
            </p:txBody>
          </p:sp>
        </mc:Choice>
        <mc:Fallback xmlns="">
          <p:sp>
            <p:nvSpPr>
              <p:cNvPr id="19" name="TextBox 18">
                <a:extLst>
                  <a:ext uri="{FF2B5EF4-FFF2-40B4-BE49-F238E27FC236}">
                    <a16:creationId xmlns:a16="http://schemas.microsoft.com/office/drawing/2014/main" id="{E0BC6E45-7E39-45B3-99DE-17C948CC1BAC}"/>
                  </a:ext>
                </a:extLst>
              </p:cNvPr>
              <p:cNvSpPr txBox="1">
                <a:spLocks noRot="1" noChangeAspect="1" noMove="1" noResize="1" noEditPoints="1" noAdjustHandles="1" noChangeArrowheads="1" noChangeShapeType="1" noTextEdit="1"/>
              </p:cNvSpPr>
              <p:nvPr/>
            </p:nvSpPr>
            <p:spPr>
              <a:xfrm>
                <a:off x="2484721" y="3006324"/>
                <a:ext cx="1196733" cy="369332"/>
              </a:xfrm>
              <a:prstGeom prst="rect">
                <a:avLst/>
              </a:prstGeom>
              <a:blipFill>
                <a:blip r:embed="rId4"/>
                <a:stretch>
                  <a:fillRect l="-1531" b="-13115"/>
                </a:stretch>
              </a:blipFill>
            </p:spPr>
            <p:txBody>
              <a:bodyPr/>
              <a:lstStyle/>
              <a:p>
                <a:r>
                  <a:rPr lang="en-US">
                    <a:noFill/>
                  </a:rPr>
                  <a:t> </a:t>
                </a:r>
              </a:p>
            </p:txBody>
          </p:sp>
        </mc:Fallback>
      </mc:AlternateContent>
    </p:spTree>
    <p:extLst>
      <p:ext uri="{BB962C8B-B14F-4D97-AF65-F5344CB8AC3E}">
        <p14:creationId xmlns:p14="http://schemas.microsoft.com/office/powerpoint/2010/main" val="576561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270B511-ADC8-401C-9948-6CAC88934511}"/>
                  </a:ext>
                </a:extLst>
              </p:cNvPr>
              <p:cNvSpPr txBox="1"/>
              <p:nvPr/>
            </p:nvSpPr>
            <p:spPr>
              <a:xfrm>
                <a:off x="788757" y="316673"/>
                <a:ext cx="7224458" cy="369332"/>
              </a:xfrm>
              <a:prstGeom prst="rect">
                <a:avLst/>
              </a:prstGeom>
              <a:noFill/>
            </p:spPr>
            <p:txBody>
              <a:bodyPr wrap="square" rtlCol="0">
                <a:spAutoFit/>
              </a:bodyPr>
              <a:lstStyle/>
              <a:p>
                <a:r>
                  <a:rPr lang="en-US" altLang="zh-CN" b="1" dirty="0"/>
                  <a:t>Use global angle </a:t>
                </a:r>
                <a14:m>
                  <m:oMath xmlns:m="http://schemas.openxmlformats.org/officeDocument/2006/math">
                    <m:r>
                      <a:rPr lang="en-US" altLang="zh-CN" b="1" i="1" smtClean="0">
                        <a:latin typeface="Cambria Math" panose="02040503050406030204" pitchFamily="18" charset="0"/>
                      </a:rPr>
                      <m:t>𝝓</m:t>
                    </m:r>
                  </m:oMath>
                </a14:m>
                <a:r>
                  <a:rPr lang="en-US" altLang="zh-CN" b="1" dirty="0"/>
                  <a:t> to estimate u(13)</a:t>
                </a:r>
                <a:endParaRPr lang="en-US" b="1" dirty="0"/>
              </a:p>
            </p:txBody>
          </p:sp>
        </mc:Choice>
        <mc:Fallback xmlns="">
          <p:sp>
            <p:nvSpPr>
              <p:cNvPr id="4" name="TextBox 3">
                <a:extLst>
                  <a:ext uri="{FF2B5EF4-FFF2-40B4-BE49-F238E27FC236}">
                    <a16:creationId xmlns:a16="http://schemas.microsoft.com/office/drawing/2014/main" id="{3270B511-ADC8-401C-9948-6CAC88934511}"/>
                  </a:ext>
                </a:extLst>
              </p:cNvPr>
              <p:cNvSpPr txBox="1">
                <a:spLocks noRot="1" noChangeAspect="1" noMove="1" noResize="1" noEditPoints="1" noAdjustHandles="1" noChangeArrowheads="1" noChangeShapeType="1" noTextEdit="1"/>
              </p:cNvSpPr>
              <p:nvPr/>
            </p:nvSpPr>
            <p:spPr>
              <a:xfrm>
                <a:off x="788757" y="316673"/>
                <a:ext cx="7224458" cy="369332"/>
              </a:xfrm>
              <a:prstGeom prst="rect">
                <a:avLst/>
              </a:prstGeom>
              <a:blipFill>
                <a:blip r:embed="rId2"/>
                <a:stretch>
                  <a:fillRect l="-675"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D6C3F9F-C7E8-45C2-8217-5FB7A45DB86A}"/>
                  </a:ext>
                </a:extLst>
              </p:cNvPr>
              <p:cNvSpPr txBox="1"/>
              <p:nvPr/>
            </p:nvSpPr>
            <p:spPr>
              <a:xfrm>
                <a:off x="788757" y="794769"/>
                <a:ext cx="6796787"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How to know the current status of the gait?</a:t>
                </a:r>
              </a:p>
              <a:p>
                <a:r>
                  <a:rPr lang="en-US" dirty="0"/>
                  <a:t>My solution is to use global angle </a:t>
                </a:r>
                <a14:m>
                  <m:oMath xmlns:m="http://schemas.openxmlformats.org/officeDocument/2006/math">
                    <m:r>
                      <a:rPr lang="en-US" b="0" i="1" smtClean="0">
                        <a:latin typeface="Cambria Math" panose="02040503050406030204" pitchFamily="18" charset="0"/>
                      </a:rPr>
                      <m:t>𝜙</m:t>
                    </m:r>
                  </m:oMath>
                </a14:m>
                <a:endParaRPr lang="en-US" dirty="0"/>
              </a:p>
            </p:txBody>
          </p:sp>
        </mc:Choice>
        <mc:Fallback xmlns="">
          <p:sp>
            <p:nvSpPr>
              <p:cNvPr id="5" name="TextBox 4">
                <a:extLst>
                  <a:ext uri="{FF2B5EF4-FFF2-40B4-BE49-F238E27FC236}">
                    <a16:creationId xmlns:a16="http://schemas.microsoft.com/office/drawing/2014/main" id="{AD6C3F9F-C7E8-45C2-8217-5FB7A45DB86A}"/>
                  </a:ext>
                </a:extLst>
              </p:cNvPr>
              <p:cNvSpPr txBox="1">
                <a:spLocks noRot="1" noChangeAspect="1" noMove="1" noResize="1" noEditPoints="1" noAdjustHandles="1" noChangeArrowheads="1" noChangeShapeType="1" noTextEdit="1"/>
              </p:cNvSpPr>
              <p:nvPr/>
            </p:nvSpPr>
            <p:spPr>
              <a:xfrm>
                <a:off x="788757" y="794769"/>
                <a:ext cx="6796787" cy="646331"/>
              </a:xfrm>
              <a:prstGeom prst="rect">
                <a:avLst/>
              </a:prstGeom>
              <a:blipFill>
                <a:blip r:embed="rId3"/>
                <a:stretch>
                  <a:fillRect l="-627" t="-3704" b="-129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2C083C2-8E0B-4CAA-9E5B-B74FA0834884}"/>
                  </a:ext>
                </a:extLst>
              </p:cNvPr>
              <p:cNvSpPr txBox="1"/>
              <p:nvPr/>
            </p:nvSpPr>
            <p:spPr>
              <a:xfrm>
                <a:off x="788757" y="1502433"/>
                <a:ext cx="10149142" cy="369332"/>
              </a:xfrm>
              <a:prstGeom prst="rect">
                <a:avLst/>
              </a:prstGeom>
              <a:noFill/>
            </p:spPr>
            <p:txBody>
              <a:bodyPr wrap="square" rtlCol="0">
                <a:spAutoFit/>
              </a:bodyPr>
              <a:lstStyle/>
              <a:p>
                <a:r>
                  <a:rPr lang="en-US" dirty="0"/>
                  <a:t>Global Angle </a:t>
                </a:r>
                <a14:m>
                  <m:oMath xmlns:m="http://schemas.openxmlformats.org/officeDocument/2006/math">
                    <m:r>
                      <a:rPr lang="en-US" b="0" i="1" smtClean="0">
                        <a:latin typeface="Cambria Math" panose="02040503050406030204" pitchFamily="18" charset="0"/>
                      </a:rPr>
                      <m:t>𝜙</m:t>
                    </m:r>
                  </m:oMath>
                </a14:m>
                <a:endParaRPr lang="en-US" dirty="0"/>
              </a:p>
            </p:txBody>
          </p:sp>
        </mc:Choice>
        <mc:Fallback xmlns="">
          <p:sp>
            <p:nvSpPr>
              <p:cNvPr id="7" name="TextBox 6">
                <a:extLst>
                  <a:ext uri="{FF2B5EF4-FFF2-40B4-BE49-F238E27FC236}">
                    <a16:creationId xmlns:a16="http://schemas.microsoft.com/office/drawing/2014/main" id="{92C083C2-8E0B-4CAA-9E5B-B74FA0834884}"/>
                  </a:ext>
                </a:extLst>
              </p:cNvPr>
              <p:cNvSpPr txBox="1">
                <a:spLocks noRot="1" noChangeAspect="1" noMove="1" noResize="1" noEditPoints="1" noAdjustHandles="1" noChangeArrowheads="1" noChangeShapeType="1" noTextEdit="1"/>
              </p:cNvSpPr>
              <p:nvPr/>
            </p:nvSpPr>
            <p:spPr>
              <a:xfrm>
                <a:off x="788757" y="1502433"/>
                <a:ext cx="10149142" cy="369332"/>
              </a:xfrm>
              <a:prstGeom prst="rect">
                <a:avLst/>
              </a:prstGeom>
              <a:blipFill>
                <a:blip r:embed="rId4"/>
                <a:stretch>
                  <a:fillRect l="-480" t="-8197" b="-24590"/>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C9630235-6CD0-4446-93EE-A7B8173E8CF8}"/>
              </a:ext>
            </a:extLst>
          </p:cNvPr>
          <p:cNvPicPr>
            <a:picLocks noChangeAspect="1"/>
          </p:cNvPicPr>
          <p:nvPr/>
        </p:nvPicPr>
        <p:blipFill>
          <a:blip r:embed="rId5"/>
          <a:stretch>
            <a:fillRect/>
          </a:stretch>
        </p:blipFill>
        <p:spPr>
          <a:xfrm>
            <a:off x="707542" y="1808155"/>
            <a:ext cx="4683443" cy="2990878"/>
          </a:xfrm>
          <a:prstGeom prst="rect">
            <a:avLst/>
          </a:prstGeom>
        </p:spPr>
      </p:pic>
      <p:sp>
        <p:nvSpPr>
          <p:cNvPr id="9" name="Rectangle 8">
            <a:extLst>
              <a:ext uri="{FF2B5EF4-FFF2-40B4-BE49-F238E27FC236}">
                <a16:creationId xmlns:a16="http://schemas.microsoft.com/office/drawing/2014/main" id="{E257626C-1ADC-4A40-8AB3-74AC08C21DA0}"/>
              </a:ext>
            </a:extLst>
          </p:cNvPr>
          <p:cNvSpPr/>
          <p:nvPr/>
        </p:nvSpPr>
        <p:spPr>
          <a:xfrm>
            <a:off x="1940118" y="1871765"/>
            <a:ext cx="1272209" cy="18812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F9E0-16BB-40CD-A794-AB63EA828CF6}"/>
              </a:ext>
            </a:extLst>
          </p:cNvPr>
          <p:cNvSpPr/>
          <p:nvPr/>
        </p:nvSpPr>
        <p:spPr>
          <a:xfrm>
            <a:off x="3824577" y="1871765"/>
            <a:ext cx="1272209" cy="18812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23AA416-B7CF-4D6E-8A36-A3EAA924A22A}"/>
                  </a:ext>
                </a:extLst>
              </p:cNvPr>
              <p:cNvSpPr txBox="1"/>
              <p:nvPr/>
            </p:nvSpPr>
            <p:spPr>
              <a:xfrm>
                <a:off x="5863328" y="1704404"/>
                <a:ext cx="5916843" cy="1200329"/>
              </a:xfrm>
              <a:prstGeom prst="rect">
                <a:avLst/>
              </a:prstGeom>
              <a:noFill/>
            </p:spPr>
            <p:txBody>
              <a:bodyPr wrap="square" rtlCol="0">
                <a:spAutoFit/>
              </a:bodyPr>
              <a:lstStyle/>
              <a:p>
                <a:r>
                  <a:rPr lang="en-US" altLang="zh-CN" dirty="0"/>
                  <a:t>From previous slide, </a:t>
                </a:r>
                <a14:m>
                  <m:oMath xmlns:m="http://schemas.openxmlformats.org/officeDocument/2006/math">
                    <m:r>
                      <a:rPr lang="en-US" altLang="zh-CN" b="0" i="1" dirty="0" smtClean="0">
                        <a:latin typeface="Cambria Math" panose="02040503050406030204" pitchFamily="18" charset="0"/>
                      </a:rPr>
                      <m:t>𝑓</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𝑢</m:t>
                    </m:r>
                    <m:r>
                      <a:rPr lang="en-US" altLang="zh-CN" b="0" i="1" dirty="0" smtClean="0">
                        <a:latin typeface="Cambria Math" panose="02040503050406030204" pitchFamily="18" charset="0"/>
                      </a:rPr>
                      <m:t>(13))</m:t>
                    </m:r>
                  </m:oMath>
                </a14:m>
                <a:r>
                  <a:rPr lang="en-US" altLang="zh-CN" dirty="0"/>
                  <a:t> only has value on stage 2,3,5,6</a:t>
                </a:r>
              </a:p>
              <a:p>
                <a:r>
                  <a:rPr lang="en-US" altLang="zh-CN" dirty="0"/>
                  <a:t>And in these stages, global angle </a:t>
                </a:r>
                <a14:m>
                  <m:oMath xmlns:m="http://schemas.openxmlformats.org/officeDocument/2006/math">
                    <m:r>
                      <a:rPr lang="en-US" altLang="zh-CN" b="0" i="1" smtClean="0">
                        <a:latin typeface="Cambria Math" panose="02040503050406030204" pitchFamily="18" charset="0"/>
                      </a:rPr>
                      <m:t>𝜙</m:t>
                    </m:r>
                  </m:oMath>
                </a14:m>
                <a:r>
                  <a:rPr lang="en-US" altLang="zh-CN" dirty="0"/>
                  <a:t> is almost monotonically increasing, thus, it can be good reference to know the current status of the gait  </a:t>
                </a:r>
                <a:endParaRPr lang="en-US" dirty="0"/>
              </a:p>
            </p:txBody>
          </p:sp>
        </mc:Choice>
        <mc:Fallback xmlns="">
          <p:sp>
            <p:nvSpPr>
              <p:cNvPr id="11" name="TextBox 10">
                <a:extLst>
                  <a:ext uri="{FF2B5EF4-FFF2-40B4-BE49-F238E27FC236}">
                    <a16:creationId xmlns:a16="http://schemas.microsoft.com/office/drawing/2014/main" id="{623AA416-B7CF-4D6E-8A36-A3EAA924A22A}"/>
                  </a:ext>
                </a:extLst>
              </p:cNvPr>
              <p:cNvSpPr txBox="1">
                <a:spLocks noRot="1" noChangeAspect="1" noMove="1" noResize="1" noEditPoints="1" noAdjustHandles="1" noChangeArrowheads="1" noChangeShapeType="1" noTextEdit="1"/>
              </p:cNvSpPr>
              <p:nvPr/>
            </p:nvSpPr>
            <p:spPr>
              <a:xfrm>
                <a:off x="5863328" y="1704404"/>
                <a:ext cx="5916843" cy="1200329"/>
              </a:xfrm>
              <a:prstGeom prst="rect">
                <a:avLst/>
              </a:prstGeom>
              <a:blipFill>
                <a:blip r:embed="rId6"/>
                <a:stretch>
                  <a:fillRect l="-928" t="-3061" r="-1443" b="-7653"/>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EC85A334-367C-4300-84D9-5768F19D3BFB}"/>
              </a:ext>
            </a:extLst>
          </p:cNvPr>
          <p:cNvPicPr>
            <a:picLocks noChangeAspect="1"/>
          </p:cNvPicPr>
          <p:nvPr/>
        </p:nvPicPr>
        <p:blipFill>
          <a:blip r:embed="rId7"/>
          <a:stretch>
            <a:fillRect/>
          </a:stretch>
        </p:blipFill>
        <p:spPr>
          <a:xfrm>
            <a:off x="6562476" y="2904733"/>
            <a:ext cx="4876800" cy="3657600"/>
          </a:xfrm>
          <a:prstGeom prst="rect">
            <a:avLst/>
          </a:prstGeom>
        </p:spPr>
      </p:pic>
      <p:sp>
        <p:nvSpPr>
          <p:cNvPr id="13" name="TextBox 12">
            <a:extLst>
              <a:ext uri="{FF2B5EF4-FFF2-40B4-BE49-F238E27FC236}">
                <a16:creationId xmlns:a16="http://schemas.microsoft.com/office/drawing/2014/main" id="{FFF2CCCD-6FF0-413F-8EFD-DE650EA3FF0C}"/>
              </a:ext>
            </a:extLst>
          </p:cNvPr>
          <p:cNvSpPr txBox="1"/>
          <p:nvPr/>
        </p:nvSpPr>
        <p:spPr>
          <a:xfrm>
            <a:off x="7092564" y="3167390"/>
            <a:ext cx="667909" cy="261610"/>
          </a:xfrm>
          <a:prstGeom prst="rect">
            <a:avLst/>
          </a:prstGeom>
          <a:noFill/>
        </p:spPr>
        <p:txBody>
          <a:bodyPr wrap="square" rtlCol="0">
            <a:spAutoFit/>
          </a:bodyPr>
          <a:lstStyle/>
          <a:p>
            <a:r>
              <a:rPr lang="en-US" sz="1100" dirty="0">
                <a:solidFill>
                  <a:srgbClr val="0070C0"/>
                </a:solidFill>
              </a:rPr>
              <a:t>Stage 1</a:t>
            </a:r>
          </a:p>
        </p:txBody>
      </p:sp>
      <p:sp>
        <p:nvSpPr>
          <p:cNvPr id="14" name="TextBox 13">
            <a:extLst>
              <a:ext uri="{FF2B5EF4-FFF2-40B4-BE49-F238E27FC236}">
                <a16:creationId xmlns:a16="http://schemas.microsoft.com/office/drawing/2014/main" id="{9574E1D1-EA07-493D-8010-89C0C8FF32D7}"/>
              </a:ext>
            </a:extLst>
          </p:cNvPr>
          <p:cNvSpPr txBox="1"/>
          <p:nvPr/>
        </p:nvSpPr>
        <p:spPr>
          <a:xfrm>
            <a:off x="7625301" y="3167390"/>
            <a:ext cx="667909" cy="261610"/>
          </a:xfrm>
          <a:prstGeom prst="rect">
            <a:avLst/>
          </a:prstGeom>
          <a:noFill/>
        </p:spPr>
        <p:txBody>
          <a:bodyPr wrap="square" rtlCol="0">
            <a:spAutoFit/>
          </a:bodyPr>
          <a:lstStyle/>
          <a:p>
            <a:r>
              <a:rPr lang="en-US" sz="1100" dirty="0">
                <a:solidFill>
                  <a:schemeClr val="accent2">
                    <a:lumMod val="75000"/>
                  </a:schemeClr>
                </a:solidFill>
              </a:rPr>
              <a:t>Stage 2</a:t>
            </a:r>
          </a:p>
        </p:txBody>
      </p:sp>
      <p:sp>
        <p:nvSpPr>
          <p:cNvPr id="15" name="TextBox 14">
            <a:extLst>
              <a:ext uri="{FF2B5EF4-FFF2-40B4-BE49-F238E27FC236}">
                <a16:creationId xmlns:a16="http://schemas.microsoft.com/office/drawing/2014/main" id="{B8ECAC45-719F-4200-BB14-4C81288D9744}"/>
              </a:ext>
            </a:extLst>
          </p:cNvPr>
          <p:cNvSpPr txBox="1"/>
          <p:nvPr/>
        </p:nvSpPr>
        <p:spPr>
          <a:xfrm>
            <a:off x="8173941" y="3167390"/>
            <a:ext cx="667909" cy="261610"/>
          </a:xfrm>
          <a:prstGeom prst="rect">
            <a:avLst/>
          </a:prstGeom>
          <a:noFill/>
        </p:spPr>
        <p:txBody>
          <a:bodyPr wrap="square" rtlCol="0">
            <a:spAutoFit/>
          </a:bodyPr>
          <a:lstStyle/>
          <a:p>
            <a:r>
              <a:rPr lang="en-US" sz="1100" dirty="0">
                <a:solidFill>
                  <a:srgbClr val="FFC000"/>
                </a:solidFill>
              </a:rPr>
              <a:t>Stage 3</a:t>
            </a:r>
          </a:p>
        </p:txBody>
      </p:sp>
      <p:sp>
        <p:nvSpPr>
          <p:cNvPr id="16" name="TextBox 15">
            <a:extLst>
              <a:ext uri="{FF2B5EF4-FFF2-40B4-BE49-F238E27FC236}">
                <a16:creationId xmlns:a16="http://schemas.microsoft.com/office/drawing/2014/main" id="{B8A0D765-D567-426F-8D76-23AEB59DFC6D}"/>
              </a:ext>
            </a:extLst>
          </p:cNvPr>
          <p:cNvSpPr txBox="1"/>
          <p:nvPr/>
        </p:nvSpPr>
        <p:spPr>
          <a:xfrm>
            <a:off x="8666922" y="3167390"/>
            <a:ext cx="667909" cy="261610"/>
          </a:xfrm>
          <a:prstGeom prst="rect">
            <a:avLst/>
          </a:prstGeom>
          <a:noFill/>
        </p:spPr>
        <p:txBody>
          <a:bodyPr wrap="square" rtlCol="0">
            <a:spAutoFit/>
          </a:bodyPr>
          <a:lstStyle/>
          <a:p>
            <a:r>
              <a:rPr lang="en-US" sz="1100" dirty="0">
                <a:solidFill>
                  <a:srgbClr val="7030A0"/>
                </a:solidFill>
              </a:rPr>
              <a:t>Stage 4</a:t>
            </a:r>
          </a:p>
        </p:txBody>
      </p:sp>
      <p:sp>
        <p:nvSpPr>
          <p:cNvPr id="17" name="TextBox 16">
            <a:extLst>
              <a:ext uri="{FF2B5EF4-FFF2-40B4-BE49-F238E27FC236}">
                <a16:creationId xmlns:a16="http://schemas.microsoft.com/office/drawing/2014/main" id="{8AC68630-C209-4597-850E-12826448B019}"/>
              </a:ext>
            </a:extLst>
          </p:cNvPr>
          <p:cNvSpPr txBox="1"/>
          <p:nvPr/>
        </p:nvSpPr>
        <p:spPr>
          <a:xfrm>
            <a:off x="9175806" y="3167390"/>
            <a:ext cx="667909" cy="261610"/>
          </a:xfrm>
          <a:prstGeom prst="rect">
            <a:avLst/>
          </a:prstGeom>
          <a:noFill/>
        </p:spPr>
        <p:txBody>
          <a:bodyPr wrap="square" rtlCol="0">
            <a:spAutoFit/>
          </a:bodyPr>
          <a:lstStyle/>
          <a:p>
            <a:r>
              <a:rPr lang="en-US" sz="1100" dirty="0">
                <a:solidFill>
                  <a:srgbClr val="00B050"/>
                </a:solidFill>
              </a:rPr>
              <a:t>Stage 5</a:t>
            </a:r>
          </a:p>
        </p:txBody>
      </p:sp>
      <p:sp>
        <p:nvSpPr>
          <p:cNvPr id="18" name="TextBox 17">
            <a:extLst>
              <a:ext uri="{FF2B5EF4-FFF2-40B4-BE49-F238E27FC236}">
                <a16:creationId xmlns:a16="http://schemas.microsoft.com/office/drawing/2014/main" id="{7602B3F8-5F1E-43AE-8F6B-ED32FE85591C}"/>
              </a:ext>
            </a:extLst>
          </p:cNvPr>
          <p:cNvSpPr txBox="1"/>
          <p:nvPr/>
        </p:nvSpPr>
        <p:spPr>
          <a:xfrm>
            <a:off x="9764202" y="3167390"/>
            <a:ext cx="667909" cy="261610"/>
          </a:xfrm>
          <a:prstGeom prst="rect">
            <a:avLst/>
          </a:prstGeom>
          <a:noFill/>
        </p:spPr>
        <p:txBody>
          <a:bodyPr wrap="square" rtlCol="0">
            <a:spAutoFit/>
          </a:bodyPr>
          <a:lstStyle/>
          <a:p>
            <a:r>
              <a:rPr lang="en-US" sz="1100" dirty="0">
                <a:solidFill>
                  <a:srgbClr val="00B0F0"/>
                </a:solidFill>
              </a:rPr>
              <a:t>Stage 6</a:t>
            </a:r>
          </a:p>
        </p:txBody>
      </p:sp>
      <p:sp>
        <p:nvSpPr>
          <p:cNvPr id="19" name="TextBox 18">
            <a:extLst>
              <a:ext uri="{FF2B5EF4-FFF2-40B4-BE49-F238E27FC236}">
                <a16:creationId xmlns:a16="http://schemas.microsoft.com/office/drawing/2014/main" id="{CC7EF4D6-3785-47CA-84AC-304A8E760C05}"/>
              </a:ext>
            </a:extLst>
          </p:cNvPr>
          <p:cNvSpPr txBox="1"/>
          <p:nvPr/>
        </p:nvSpPr>
        <p:spPr>
          <a:xfrm>
            <a:off x="9108910" y="6377667"/>
            <a:ext cx="921627" cy="369332"/>
          </a:xfrm>
          <a:prstGeom prst="rect">
            <a:avLst/>
          </a:prstGeom>
          <a:noFill/>
        </p:spPr>
        <p:txBody>
          <a:bodyPr wrap="square" rtlCol="0">
            <a:spAutoFit/>
          </a:bodyPr>
          <a:lstStyle/>
          <a:p>
            <a:r>
              <a:rPr lang="en-US" dirty="0"/>
              <a:t>time</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75520CC-000F-4949-8B8E-50BCF54CC5C5}"/>
                  </a:ext>
                </a:extLst>
              </p:cNvPr>
              <p:cNvSpPr txBox="1"/>
              <p:nvPr/>
            </p:nvSpPr>
            <p:spPr>
              <a:xfrm>
                <a:off x="6047658" y="4405743"/>
                <a:ext cx="921627" cy="646331"/>
              </a:xfrm>
              <a:prstGeom prst="rect">
                <a:avLst/>
              </a:prstGeom>
              <a:noFill/>
            </p:spPr>
            <p:txBody>
              <a:bodyPr wrap="square" rtlCol="0">
                <a:spAutoFit/>
              </a:bodyPr>
              <a:lstStyle/>
              <a:p>
                <a:r>
                  <a:rPr lang="en-US" dirty="0"/>
                  <a:t>global angle </a:t>
                </a:r>
                <a14:m>
                  <m:oMath xmlns:m="http://schemas.openxmlformats.org/officeDocument/2006/math">
                    <m:r>
                      <a:rPr lang="en-US" b="0" i="1" smtClean="0">
                        <a:latin typeface="Cambria Math" panose="02040503050406030204" pitchFamily="18" charset="0"/>
                      </a:rPr>
                      <m:t>𝜙</m:t>
                    </m:r>
                  </m:oMath>
                </a14:m>
                <a:endParaRPr lang="en-US" dirty="0"/>
              </a:p>
            </p:txBody>
          </p:sp>
        </mc:Choice>
        <mc:Fallback xmlns="">
          <p:sp>
            <p:nvSpPr>
              <p:cNvPr id="20" name="TextBox 19">
                <a:extLst>
                  <a:ext uri="{FF2B5EF4-FFF2-40B4-BE49-F238E27FC236}">
                    <a16:creationId xmlns:a16="http://schemas.microsoft.com/office/drawing/2014/main" id="{475520CC-000F-4949-8B8E-50BCF54CC5C5}"/>
                  </a:ext>
                </a:extLst>
              </p:cNvPr>
              <p:cNvSpPr txBox="1">
                <a:spLocks noRot="1" noChangeAspect="1" noMove="1" noResize="1" noEditPoints="1" noAdjustHandles="1" noChangeArrowheads="1" noChangeShapeType="1" noTextEdit="1"/>
              </p:cNvSpPr>
              <p:nvPr/>
            </p:nvSpPr>
            <p:spPr>
              <a:xfrm>
                <a:off x="6047658" y="4405743"/>
                <a:ext cx="921627" cy="646331"/>
              </a:xfrm>
              <a:prstGeom prst="rect">
                <a:avLst/>
              </a:prstGeom>
              <a:blipFill>
                <a:blip r:embed="rId8"/>
                <a:stretch>
                  <a:fillRect l="-5298" t="-5660" b="-14151"/>
                </a:stretch>
              </a:blipFill>
            </p:spPr>
            <p:txBody>
              <a:bodyPr/>
              <a:lstStyle/>
              <a:p>
                <a:r>
                  <a:rPr lang="en-US">
                    <a:noFill/>
                  </a:rPr>
                  <a:t> </a:t>
                </a:r>
              </a:p>
            </p:txBody>
          </p:sp>
        </mc:Fallback>
      </mc:AlternateContent>
    </p:spTree>
    <p:extLst>
      <p:ext uri="{BB962C8B-B14F-4D97-AF65-F5344CB8AC3E}">
        <p14:creationId xmlns:p14="http://schemas.microsoft.com/office/powerpoint/2010/main" val="1894716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2C234C6-83F1-42D5-BD00-A6143813E772}"/>
                  </a:ext>
                </a:extLst>
              </p:cNvPr>
              <p:cNvSpPr txBox="1"/>
              <p:nvPr/>
            </p:nvSpPr>
            <p:spPr>
              <a:xfrm>
                <a:off x="788757" y="316673"/>
                <a:ext cx="7224458" cy="369332"/>
              </a:xfrm>
              <a:prstGeom prst="rect">
                <a:avLst/>
              </a:prstGeom>
              <a:noFill/>
            </p:spPr>
            <p:txBody>
              <a:bodyPr wrap="square" rtlCol="0">
                <a:spAutoFit/>
              </a:bodyPr>
              <a:lstStyle/>
              <a:p>
                <a:r>
                  <a:rPr lang="en-US" altLang="zh-CN" b="1" dirty="0"/>
                  <a:t>Use global angle </a:t>
                </a:r>
                <a14:m>
                  <m:oMath xmlns:m="http://schemas.openxmlformats.org/officeDocument/2006/math">
                    <m:r>
                      <a:rPr lang="en-US" altLang="zh-CN" b="1" i="1" smtClean="0">
                        <a:latin typeface="Cambria Math" panose="02040503050406030204" pitchFamily="18" charset="0"/>
                      </a:rPr>
                      <m:t>𝝓</m:t>
                    </m:r>
                  </m:oMath>
                </a14:m>
                <a:r>
                  <a:rPr lang="en-US" altLang="zh-CN" b="1" dirty="0"/>
                  <a:t> to estimate u(13)</a:t>
                </a:r>
                <a:endParaRPr lang="en-US" b="1" dirty="0"/>
              </a:p>
            </p:txBody>
          </p:sp>
        </mc:Choice>
        <mc:Fallback xmlns="">
          <p:sp>
            <p:nvSpPr>
              <p:cNvPr id="4" name="TextBox 3">
                <a:extLst>
                  <a:ext uri="{FF2B5EF4-FFF2-40B4-BE49-F238E27FC236}">
                    <a16:creationId xmlns:a16="http://schemas.microsoft.com/office/drawing/2014/main" id="{F2C234C6-83F1-42D5-BD00-A6143813E772}"/>
                  </a:ext>
                </a:extLst>
              </p:cNvPr>
              <p:cNvSpPr txBox="1">
                <a:spLocks noRot="1" noChangeAspect="1" noMove="1" noResize="1" noEditPoints="1" noAdjustHandles="1" noChangeArrowheads="1" noChangeShapeType="1" noTextEdit="1"/>
              </p:cNvSpPr>
              <p:nvPr/>
            </p:nvSpPr>
            <p:spPr>
              <a:xfrm>
                <a:off x="788757" y="316673"/>
                <a:ext cx="7224458" cy="369332"/>
              </a:xfrm>
              <a:prstGeom prst="rect">
                <a:avLst/>
              </a:prstGeom>
              <a:blipFill>
                <a:blip r:embed="rId2"/>
                <a:stretch>
                  <a:fillRect l="-675" t="-9836" b="-2459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2DC9561-0FC1-4108-8C6D-83E03C79FAEE}"/>
              </a:ext>
            </a:extLst>
          </p:cNvPr>
          <p:cNvPicPr>
            <a:picLocks noChangeAspect="1"/>
          </p:cNvPicPr>
          <p:nvPr/>
        </p:nvPicPr>
        <p:blipFill>
          <a:blip r:embed="rId3"/>
          <a:stretch>
            <a:fillRect/>
          </a:stretch>
        </p:blipFill>
        <p:spPr>
          <a:xfrm>
            <a:off x="680166" y="882595"/>
            <a:ext cx="5936584" cy="4452438"/>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32DE629-7612-4549-A674-6DA794D1CB39}"/>
                  </a:ext>
                </a:extLst>
              </p:cNvPr>
              <p:cNvSpPr txBox="1"/>
              <p:nvPr/>
            </p:nvSpPr>
            <p:spPr>
              <a:xfrm>
                <a:off x="2827380" y="2854230"/>
                <a:ext cx="1521984" cy="369332"/>
              </a:xfrm>
              <a:prstGeom prst="rect">
                <a:avLst/>
              </a:prstGeom>
              <a:noFill/>
            </p:spPr>
            <p:txBody>
              <a:bodyPr wrap="square" rtlCol="0">
                <a:spAutoFit/>
              </a:bodyPr>
              <a:lstStyle/>
              <a:p>
                <a:r>
                  <a:rPr lang="en-US" dirty="0"/>
                  <a:t>global angle </a:t>
                </a:r>
                <a14:m>
                  <m:oMath xmlns:m="http://schemas.openxmlformats.org/officeDocument/2006/math">
                    <m:r>
                      <a:rPr lang="en-US" b="0" i="1" smtClean="0">
                        <a:latin typeface="Cambria Math" panose="02040503050406030204" pitchFamily="18" charset="0"/>
                      </a:rPr>
                      <m:t>𝜙</m:t>
                    </m:r>
                  </m:oMath>
                </a14:m>
                <a:endParaRPr lang="en-US" dirty="0"/>
              </a:p>
            </p:txBody>
          </p:sp>
        </mc:Choice>
        <mc:Fallback xmlns="">
          <p:sp>
            <p:nvSpPr>
              <p:cNvPr id="6" name="TextBox 5">
                <a:extLst>
                  <a:ext uri="{FF2B5EF4-FFF2-40B4-BE49-F238E27FC236}">
                    <a16:creationId xmlns:a16="http://schemas.microsoft.com/office/drawing/2014/main" id="{532DE629-7612-4549-A674-6DA794D1CB39}"/>
                  </a:ext>
                </a:extLst>
              </p:cNvPr>
              <p:cNvSpPr txBox="1">
                <a:spLocks noRot="1" noChangeAspect="1" noMove="1" noResize="1" noEditPoints="1" noAdjustHandles="1" noChangeArrowheads="1" noChangeShapeType="1" noTextEdit="1"/>
              </p:cNvSpPr>
              <p:nvPr/>
            </p:nvSpPr>
            <p:spPr>
              <a:xfrm>
                <a:off x="2827380" y="2854230"/>
                <a:ext cx="1521984" cy="369332"/>
              </a:xfrm>
              <a:prstGeom prst="rect">
                <a:avLst/>
              </a:prstGeom>
              <a:blipFill>
                <a:blip r:embed="rId4"/>
                <a:stretch>
                  <a:fillRect l="-3614" t="-8197" r="-402"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9C24041-147D-497D-B66B-085174011F1F}"/>
                  </a:ext>
                </a:extLst>
              </p:cNvPr>
              <p:cNvSpPr txBox="1"/>
              <p:nvPr/>
            </p:nvSpPr>
            <p:spPr>
              <a:xfrm>
                <a:off x="194745" y="1805677"/>
                <a:ext cx="1196733"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b="0" i="1" dirty="0" smtClean="0">
                          <a:latin typeface="Cambria Math" panose="02040503050406030204" pitchFamily="18" charset="0"/>
                        </a:rPr>
                        <m:t>𝑓</m:t>
                      </m:r>
                      <m:r>
                        <a:rPr lang="en-US" b="0" i="1" dirty="0" smtClean="0">
                          <a:latin typeface="Cambria Math" panose="02040503050406030204" pitchFamily="18" charset="0"/>
                        </a:rPr>
                        <m:t>(</m:t>
                      </m:r>
                      <m:r>
                        <a:rPr lang="en-US" b="0" i="1" dirty="0" smtClean="0">
                          <a:latin typeface="Cambria Math" panose="02040503050406030204" pitchFamily="18" charset="0"/>
                        </a:rPr>
                        <m:t>𝑢</m:t>
                      </m:r>
                      <m:r>
                        <a:rPr lang="en-US" b="0" i="1" dirty="0" smtClean="0">
                          <a:latin typeface="Cambria Math" panose="02040503050406030204" pitchFamily="18" charset="0"/>
                        </a:rPr>
                        <m:t>(13))</m:t>
                      </m:r>
                    </m:oMath>
                  </m:oMathPara>
                </a14:m>
                <a:endParaRPr lang="en-US" dirty="0"/>
              </a:p>
            </p:txBody>
          </p:sp>
        </mc:Choice>
        <mc:Fallback xmlns="">
          <p:sp>
            <p:nvSpPr>
              <p:cNvPr id="7" name="TextBox 6">
                <a:extLst>
                  <a:ext uri="{FF2B5EF4-FFF2-40B4-BE49-F238E27FC236}">
                    <a16:creationId xmlns:a16="http://schemas.microsoft.com/office/drawing/2014/main" id="{C9C24041-147D-497D-B66B-085174011F1F}"/>
                  </a:ext>
                </a:extLst>
              </p:cNvPr>
              <p:cNvSpPr txBox="1">
                <a:spLocks noRot="1" noChangeAspect="1" noMove="1" noResize="1" noEditPoints="1" noAdjustHandles="1" noChangeArrowheads="1" noChangeShapeType="1" noTextEdit="1"/>
              </p:cNvSpPr>
              <p:nvPr/>
            </p:nvSpPr>
            <p:spPr>
              <a:xfrm>
                <a:off x="194745" y="1805677"/>
                <a:ext cx="1196733" cy="369332"/>
              </a:xfrm>
              <a:prstGeom prst="rect">
                <a:avLst/>
              </a:prstGeom>
              <a:blipFill>
                <a:blip r:embed="rId5"/>
                <a:stretch>
                  <a:fillRect l="-1531"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CC63FA0-B66A-4B88-9C92-8EB725ACD343}"/>
                  </a:ext>
                </a:extLst>
              </p:cNvPr>
              <p:cNvSpPr txBox="1"/>
              <p:nvPr/>
            </p:nvSpPr>
            <p:spPr>
              <a:xfrm>
                <a:off x="194745" y="3873016"/>
                <a:ext cx="1196733"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b="0" i="1" dirty="0" smtClean="0">
                          <a:latin typeface="Cambria Math" panose="02040503050406030204" pitchFamily="18" charset="0"/>
                        </a:rPr>
                        <m:t>𝑓</m:t>
                      </m:r>
                      <m:r>
                        <a:rPr lang="en-US" b="0" i="1" dirty="0" smtClean="0">
                          <a:latin typeface="Cambria Math" panose="02040503050406030204" pitchFamily="18" charset="0"/>
                        </a:rPr>
                        <m:t>(</m:t>
                      </m:r>
                      <m:r>
                        <a:rPr lang="en-US" b="0" i="1" dirty="0" smtClean="0">
                          <a:latin typeface="Cambria Math" panose="02040503050406030204" pitchFamily="18" charset="0"/>
                        </a:rPr>
                        <m:t>𝑢</m:t>
                      </m:r>
                      <m:r>
                        <a:rPr lang="en-US" b="0" i="1" dirty="0" smtClean="0">
                          <a:latin typeface="Cambria Math" panose="02040503050406030204" pitchFamily="18" charset="0"/>
                        </a:rPr>
                        <m:t>(13))</m:t>
                      </m:r>
                    </m:oMath>
                  </m:oMathPara>
                </a14:m>
                <a:endParaRPr lang="en-US" dirty="0"/>
              </a:p>
            </p:txBody>
          </p:sp>
        </mc:Choice>
        <mc:Fallback xmlns="">
          <p:sp>
            <p:nvSpPr>
              <p:cNvPr id="8" name="TextBox 7">
                <a:extLst>
                  <a:ext uri="{FF2B5EF4-FFF2-40B4-BE49-F238E27FC236}">
                    <a16:creationId xmlns:a16="http://schemas.microsoft.com/office/drawing/2014/main" id="{6CC63FA0-B66A-4B88-9C92-8EB725ACD343}"/>
                  </a:ext>
                </a:extLst>
              </p:cNvPr>
              <p:cNvSpPr txBox="1">
                <a:spLocks noRot="1" noChangeAspect="1" noMove="1" noResize="1" noEditPoints="1" noAdjustHandles="1" noChangeArrowheads="1" noChangeShapeType="1" noTextEdit="1"/>
              </p:cNvSpPr>
              <p:nvPr/>
            </p:nvSpPr>
            <p:spPr>
              <a:xfrm>
                <a:off x="194745" y="3873016"/>
                <a:ext cx="1196733" cy="369332"/>
              </a:xfrm>
              <a:prstGeom prst="rect">
                <a:avLst/>
              </a:prstGeom>
              <a:blipFill>
                <a:blip r:embed="rId6"/>
                <a:stretch>
                  <a:fillRect l="-1531"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D6CDA32-8B28-45A3-A769-B17EC0947995}"/>
                  </a:ext>
                </a:extLst>
              </p:cNvPr>
              <p:cNvSpPr txBox="1"/>
              <p:nvPr/>
            </p:nvSpPr>
            <p:spPr>
              <a:xfrm>
                <a:off x="2827380" y="5128303"/>
                <a:ext cx="1521984" cy="369332"/>
              </a:xfrm>
              <a:prstGeom prst="rect">
                <a:avLst/>
              </a:prstGeom>
              <a:noFill/>
            </p:spPr>
            <p:txBody>
              <a:bodyPr wrap="square" rtlCol="0">
                <a:spAutoFit/>
              </a:bodyPr>
              <a:lstStyle/>
              <a:p>
                <a:r>
                  <a:rPr lang="en-US" dirty="0"/>
                  <a:t>global angle </a:t>
                </a:r>
                <a14:m>
                  <m:oMath xmlns:m="http://schemas.openxmlformats.org/officeDocument/2006/math">
                    <m:r>
                      <a:rPr lang="en-US" b="0" i="1" smtClean="0">
                        <a:latin typeface="Cambria Math" panose="02040503050406030204" pitchFamily="18" charset="0"/>
                      </a:rPr>
                      <m:t>𝜙</m:t>
                    </m:r>
                  </m:oMath>
                </a14:m>
                <a:endParaRPr lang="en-US" dirty="0"/>
              </a:p>
            </p:txBody>
          </p:sp>
        </mc:Choice>
        <mc:Fallback xmlns="">
          <p:sp>
            <p:nvSpPr>
              <p:cNvPr id="9" name="TextBox 8">
                <a:extLst>
                  <a:ext uri="{FF2B5EF4-FFF2-40B4-BE49-F238E27FC236}">
                    <a16:creationId xmlns:a16="http://schemas.microsoft.com/office/drawing/2014/main" id="{8D6CDA32-8B28-45A3-A769-B17EC0947995}"/>
                  </a:ext>
                </a:extLst>
              </p:cNvPr>
              <p:cNvSpPr txBox="1">
                <a:spLocks noRot="1" noChangeAspect="1" noMove="1" noResize="1" noEditPoints="1" noAdjustHandles="1" noChangeArrowheads="1" noChangeShapeType="1" noTextEdit="1"/>
              </p:cNvSpPr>
              <p:nvPr/>
            </p:nvSpPr>
            <p:spPr>
              <a:xfrm>
                <a:off x="2827380" y="5128303"/>
                <a:ext cx="1521984" cy="369332"/>
              </a:xfrm>
              <a:prstGeom prst="rect">
                <a:avLst/>
              </a:prstGeom>
              <a:blipFill>
                <a:blip r:embed="rId7"/>
                <a:stretch>
                  <a:fillRect l="-3614" t="-8197" r="-402" b="-2459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2309DE76-4A3A-46C8-9D9D-B056251C4C56}"/>
              </a:ext>
            </a:extLst>
          </p:cNvPr>
          <p:cNvSpPr txBox="1"/>
          <p:nvPr/>
        </p:nvSpPr>
        <p:spPr>
          <a:xfrm>
            <a:off x="4417641" y="1263969"/>
            <a:ext cx="1521984" cy="369332"/>
          </a:xfrm>
          <a:prstGeom prst="rect">
            <a:avLst/>
          </a:prstGeom>
          <a:noFill/>
        </p:spPr>
        <p:txBody>
          <a:bodyPr wrap="square" rtlCol="0">
            <a:spAutoFit/>
          </a:bodyPr>
          <a:lstStyle/>
          <a:p>
            <a:r>
              <a:rPr lang="en-US" dirty="0"/>
              <a:t>In Stage 2,3</a:t>
            </a:r>
          </a:p>
        </p:txBody>
      </p:sp>
      <p:sp>
        <p:nvSpPr>
          <p:cNvPr id="11" name="TextBox 10">
            <a:extLst>
              <a:ext uri="{FF2B5EF4-FFF2-40B4-BE49-F238E27FC236}">
                <a16:creationId xmlns:a16="http://schemas.microsoft.com/office/drawing/2014/main" id="{36463086-5447-4997-88F8-6EB071EE3F4E}"/>
              </a:ext>
            </a:extLst>
          </p:cNvPr>
          <p:cNvSpPr txBox="1"/>
          <p:nvPr/>
        </p:nvSpPr>
        <p:spPr>
          <a:xfrm>
            <a:off x="4417641" y="3482383"/>
            <a:ext cx="1521984" cy="369332"/>
          </a:xfrm>
          <a:prstGeom prst="rect">
            <a:avLst/>
          </a:prstGeom>
          <a:noFill/>
        </p:spPr>
        <p:txBody>
          <a:bodyPr wrap="square" rtlCol="0">
            <a:spAutoFit/>
          </a:bodyPr>
          <a:lstStyle/>
          <a:p>
            <a:r>
              <a:rPr lang="en-US" dirty="0"/>
              <a:t>In Stage 5,6</a:t>
            </a:r>
          </a:p>
        </p:txBody>
      </p:sp>
      <p:sp>
        <p:nvSpPr>
          <p:cNvPr id="12" name="Rectangle 11">
            <a:extLst>
              <a:ext uri="{FF2B5EF4-FFF2-40B4-BE49-F238E27FC236}">
                <a16:creationId xmlns:a16="http://schemas.microsoft.com/office/drawing/2014/main" id="{09F0B4D1-DBCE-4358-A594-48A2B661F807}"/>
              </a:ext>
            </a:extLst>
          </p:cNvPr>
          <p:cNvSpPr/>
          <p:nvPr/>
        </p:nvSpPr>
        <p:spPr>
          <a:xfrm>
            <a:off x="3740516" y="3737113"/>
            <a:ext cx="425967" cy="3693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57D4E63-FAFD-45ED-88BE-06FF3091D0A6}"/>
                  </a:ext>
                </a:extLst>
              </p:cNvPr>
              <p:cNvSpPr txBox="1"/>
              <p:nvPr/>
            </p:nvSpPr>
            <p:spPr>
              <a:xfrm>
                <a:off x="6345141" y="1359673"/>
                <a:ext cx="5255812" cy="1477328"/>
              </a:xfrm>
              <a:prstGeom prst="rect">
                <a:avLst/>
              </a:prstGeom>
              <a:noFill/>
            </p:spPr>
            <p:txBody>
              <a:bodyPr wrap="square" rtlCol="0">
                <a:spAutoFit/>
              </a:bodyPr>
              <a:lstStyle/>
              <a:p>
                <a:r>
                  <a:rPr lang="en-US" dirty="0"/>
                  <a:t>The relationship between f(u(13)) and </a:t>
                </a:r>
                <a14:m>
                  <m:oMath xmlns:m="http://schemas.openxmlformats.org/officeDocument/2006/math">
                    <m:r>
                      <a:rPr lang="en-US" b="0" i="1" smtClean="0">
                        <a:latin typeface="Cambria Math" panose="02040503050406030204" pitchFamily="18" charset="0"/>
                      </a:rPr>
                      <m:t>𝜙</m:t>
                    </m:r>
                  </m:oMath>
                </a14:m>
                <a:r>
                  <a:rPr lang="en-US" dirty="0"/>
                  <a:t> is shown as left, we can see as the stage information is known, there is clear one to one mapping from </a:t>
                </a:r>
                <a14:m>
                  <m:oMath xmlns:m="http://schemas.openxmlformats.org/officeDocument/2006/math">
                    <m:r>
                      <a:rPr lang="en-US" b="0" i="1" smtClean="0">
                        <a:latin typeface="Cambria Math" panose="02040503050406030204" pitchFamily="18" charset="0"/>
                      </a:rPr>
                      <m:t>𝜙</m:t>
                    </m:r>
                  </m:oMath>
                </a14:m>
                <a:r>
                  <a:rPr lang="en-US" dirty="0"/>
                  <a:t> to f(u(13)).</a:t>
                </a:r>
              </a:p>
              <a:p>
                <a:endParaRPr lang="en-US" dirty="0"/>
              </a:p>
              <a:p>
                <a:r>
                  <a:rPr lang="en-US" dirty="0"/>
                  <a:t>The only exception is in stage 6, where in the red box</a:t>
                </a:r>
              </a:p>
            </p:txBody>
          </p:sp>
        </mc:Choice>
        <mc:Fallback xmlns="">
          <p:sp>
            <p:nvSpPr>
              <p:cNvPr id="13" name="TextBox 12">
                <a:extLst>
                  <a:ext uri="{FF2B5EF4-FFF2-40B4-BE49-F238E27FC236}">
                    <a16:creationId xmlns:a16="http://schemas.microsoft.com/office/drawing/2014/main" id="{657D4E63-FAFD-45ED-88BE-06FF3091D0A6}"/>
                  </a:ext>
                </a:extLst>
              </p:cNvPr>
              <p:cNvSpPr txBox="1">
                <a:spLocks noRot="1" noChangeAspect="1" noMove="1" noResize="1" noEditPoints="1" noAdjustHandles="1" noChangeArrowheads="1" noChangeShapeType="1" noTextEdit="1"/>
              </p:cNvSpPr>
              <p:nvPr/>
            </p:nvSpPr>
            <p:spPr>
              <a:xfrm>
                <a:off x="6345141" y="1359673"/>
                <a:ext cx="5255812" cy="1477328"/>
              </a:xfrm>
              <a:prstGeom prst="rect">
                <a:avLst/>
              </a:prstGeom>
              <a:blipFill>
                <a:blip r:embed="rId8"/>
                <a:stretch>
                  <a:fillRect l="-1044" t="-2066" b="-57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80666CC-82A8-41EE-9681-C3B760D4780C}"/>
                  </a:ext>
                </a:extLst>
              </p:cNvPr>
              <p:cNvSpPr txBox="1"/>
              <p:nvPr/>
            </p:nvSpPr>
            <p:spPr>
              <a:xfrm>
                <a:off x="6345141" y="4326027"/>
                <a:ext cx="5255812" cy="233397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Neglecting this exception, this method is still feasible. Thus the procedure of estimating u(13) and calculating device torque would be</a:t>
                </a:r>
              </a:p>
              <a:p>
                <a:pPr marL="342900" indent="-342900">
                  <a:buAutoNum type="arabicPeriod"/>
                </a:pPr>
                <a:r>
                  <a:rPr lang="en-US" dirty="0"/>
                  <a:t>Knowing </a:t>
                </a:r>
                <a:r>
                  <a:rPr lang="en-US" altLang="zh-CN" dirty="0"/>
                  <a:t>(</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𝑥</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𝑦</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𝜃</m:t>
                    </m:r>
                    <m:r>
                      <a:rPr lang="en-US" altLang="zh-CN" b="0" i="1" smtClean="0">
                        <a:latin typeface="Cambria Math" panose="02040503050406030204" pitchFamily="18" charset="0"/>
                      </a:rPr>
                      <m:t>,</m:t>
                    </m:r>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𝜃</m:t>
                        </m:r>
                      </m:e>
                    </m:acc>
                  </m:oMath>
                </a14:m>
                <a:r>
                  <a:rPr lang="en-US" altLang="zh-CN" dirty="0"/>
                  <a:t>), calculate Sg (stage) and </a:t>
                </a:r>
                <a14:m>
                  <m:oMath xmlns:m="http://schemas.openxmlformats.org/officeDocument/2006/math">
                    <m:r>
                      <a:rPr lang="en-US" altLang="zh-CN" b="0" i="1" smtClean="0">
                        <a:latin typeface="Cambria Math" panose="02040503050406030204" pitchFamily="18" charset="0"/>
                      </a:rPr>
                      <m:t>𝜙</m:t>
                    </m:r>
                  </m:oMath>
                </a14:m>
                <a:endParaRPr lang="en-US" dirty="0"/>
              </a:p>
              <a:p>
                <a:pPr marL="342900" indent="-342900">
                  <a:buAutoNum type="arabicPeriod"/>
                </a:pPr>
                <a:r>
                  <a:rPr lang="en-US" dirty="0"/>
                  <a:t>Use Sg and </a:t>
                </a:r>
                <a14:m>
                  <m:oMath xmlns:m="http://schemas.openxmlformats.org/officeDocument/2006/math">
                    <m:r>
                      <a:rPr lang="en-US" b="0" i="1" smtClean="0">
                        <a:latin typeface="Cambria Math" panose="02040503050406030204" pitchFamily="18" charset="0"/>
                      </a:rPr>
                      <m:t>𝜙</m:t>
                    </m:r>
                  </m:oMath>
                </a14:m>
                <a:r>
                  <a:rPr lang="en-US" dirty="0"/>
                  <a:t>, with mapping information (left figure), to estimate u(13) or f(u(13))</a:t>
                </a:r>
              </a:p>
              <a:p>
                <a:pPr marL="342900" indent="-342900">
                  <a:buAutoNum type="arabicPeriod"/>
                </a:pPr>
                <a:r>
                  <a:rPr lang="en-US" dirty="0"/>
                  <a:t>Use u(13) and </a:t>
                </a:r>
                <a:r>
                  <a:rPr lang="en-US" altLang="zh-CN" dirty="0"/>
                  <a:t>(</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𝑥</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𝑦</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𝜃</m:t>
                    </m:r>
                    <m:r>
                      <a:rPr lang="en-US" altLang="zh-CN" b="0" i="1" smtClean="0">
                        <a:latin typeface="Cambria Math" panose="02040503050406030204" pitchFamily="18" charset="0"/>
                      </a:rPr>
                      <m:t>,</m:t>
                    </m:r>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𝜃</m:t>
                        </m:r>
                      </m:e>
                    </m:acc>
                  </m:oMath>
                </a14:m>
                <a:r>
                  <a:rPr lang="en-US" altLang="zh-CN" dirty="0"/>
                  <a:t>) </a:t>
                </a:r>
                <a:r>
                  <a:rPr lang="en-US" dirty="0"/>
                  <a:t>to calculate Tm(17)</a:t>
                </a:r>
              </a:p>
              <a:p>
                <a:pPr marL="342900" indent="-342900">
                  <a:buFontTx/>
                  <a:buAutoNum type="arabicPeriod"/>
                </a:pPr>
                <a:r>
                  <a:rPr lang="en-US" dirty="0"/>
                  <a:t>Use Tm(17) to calculate device torque</a:t>
                </a:r>
              </a:p>
            </p:txBody>
          </p:sp>
        </mc:Choice>
        <mc:Fallback xmlns="">
          <p:sp>
            <p:nvSpPr>
              <p:cNvPr id="14" name="TextBox 13">
                <a:extLst>
                  <a:ext uri="{FF2B5EF4-FFF2-40B4-BE49-F238E27FC236}">
                    <a16:creationId xmlns:a16="http://schemas.microsoft.com/office/drawing/2014/main" id="{380666CC-82A8-41EE-9681-C3B760D4780C}"/>
                  </a:ext>
                </a:extLst>
              </p:cNvPr>
              <p:cNvSpPr txBox="1">
                <a:spLocks noRot="1" noChangeAspect="1" noMove="1" noResize="1" noEditPoints="1" noAdjustHandles="1" noChangeArrowheads="1" noChangeShapeType="1" noTextEdit="1"/>
              </p:cNvSpPr>
              <p:nvPr/>
            </p:nvSpPr>
            <p:spPr>
              <a:xfrm>
                <a:off x="6345141" y="4326027"/>
                <a:ext cx="5255812" cy="2333972"/>
              </a:xfrm>
              <a:prstGeom prst="rect">
                <a:avLst/>
              </a:prstGeom>
              <a:blipFill>
                <a:blip r:embed="rId9"/>
                <a:stretch>
                  <a:fillRect l="-926" t="-1299" b="-2857"/>
                </a:stretch>
              </a:blipFill>
            </p:spPr>
            <p:txBody>
              <a:bodyPr/>
              <a:lstStyle/>
              <a:p>
                <a:r>
                  <a:rPr lang="en-US">
                    <a:noFill/>
                  </a:rPr>
                  <a:t> </a:t>
                </a:r>
              </a:p>
            </p:txBody>
          </p:sp>
        </mc:Fallback>
      </mc:AlternateContent>
    </p:spTree>
    <p:extLst>
      <p:ext uri="{BB962C8B-B14F-4D97-AF65-F5344CB8AC3E}">
        <p14:creationId xmlns:p14="http://schemas.microsoft.com/office/powerpoint/2010/main" val="1633720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AEDB57-A3B5-436F-B4B3-E0C67EC5FE0C}"/>
              </a:ext>
            </a:extLst>
          </p:cNvPr>
          <p:cNvPicPr>
            <a:picLocks noChangeAspect="1"/>
          </p:cNvPicPr>
          <p:nvPr/>
        </p:nvPicPr>
        <p:blipFill rotWithShape="1">
          <a:blip r:embed="rId2"/>
          <a:srcRect l="51350"/>
          <a:stretch/>
        </p:blipFill>
        <p:spPr>
          <a:xfrm>
            <a:off x="667181" y="1064565"/>
            <a:ext cx="4609020" cy="5486400"/>
          </a:xfrm>
          <a:prstGeom prst="rect">
            <a:avLst/>
          </a:prstGeom>
        </p:spPr>
      </p:pic>
      <p:sp>
        <p:nvSpPr>
          <p:cNvPr id="5" name="TextBox 4">
            <a:extLst>
              <a:ext uri="{FF2B5EF4-FFF2-40B4-BE49-F238E27FC236}">
                <a16:creationId xmlns:a16="http://schemas.microsoft.com/office/drawing/2014/main" id="{336B98F5-65DA-4CFD-B86E-0E038C9BA31D}"/>
              </a:ext>
            </a:extLst>
          </p:cNvPr>
          <p:cNvSpPr txBox="1"/>
          <p:nvPr/>
        </p:nvSpPr>
        <p:spPr>
          <a:xfrm>
            <a:off x="788757" y="316672"/>
            <a:ext cx="9714916" cy="369332"/>
          </a:xfrm>
          <a:prstGeom prst="rect">
            <a:avLst/>
          </a:prstGeom>
          <a:noFill/>
        </p:spPr>
        <p:txBody>
          <a:bodyPr wrap="square" rtlCol="0">
            <a:spAutoFit/>
          </a:bodyPr>
          <a:lstStyle/>
          <a:p>
            <a:r>
              <a:rPr lang="en-US" altLang="zh-CN" b="1" dirty="0"/>
              <a:t>Simulation about System with Tm(17) disabled and Adding Device Torque by Estimating u(13)</a:t>
            </a:r>
            <a:endParaRPr lang="en-US" b="1" dirty="0"/>
          </a:p>
        </p:txBody>
      </p:sp>
      <p:pic>
        <p:nvPicPr>
          <p:cNvPr id="6" name="Picture 5">
            <a:extLst>
              <a:ext uri="{FF2B5EF4-FFF2-40B4-BE49-F238E27FC236}">
                <a16:creationId xmlns:a16="http://schemas.microsoft.com/office/drawing/2014/main" id="{46BE1815-879F-4351-AF03-5B5E986594A9}"/>
              </a:ext>
            </a:extLst>
          </p:cNvPr>
          <p:cNvPicPr>
            <a:picLocks noChangeAspect="1"/>
          </p:cNvPicPr>
          <p:nvPr/>
        </p:nvPicPr>
        <p:blipFill>
          <a:blip r:embed="rId3"/>
          <a:stretch>
            <a:fillRect/>
          </a:stretch>
        </p:blipFill>
        <p:spPr>
          <a:xfrm>
            <a:off x="6063464" y="916463"/>
            <a:ext cx="4736918" cy="2743200"/>
          </a:xfrm>
          <a:prstGeom prst="rect">
            <a:avLst/>
          </a:prstGeom>
        </p:spPr>
      </p:pic>
      <p:pic>
        <p:nvPicPr>
          <p:cNvPr id="7" name="Picture 6">
            <a:extLst>
              <a:ext uri="{FF2B5EF4-FFF2-40B4-BE49-F238E27FC236}">
                <a16:creationId xmlns:a16="http://schemas.microsoft.com/office/drawing/2014/main" id="{8CFE92A5-36EE-42FF-8C95-9DE1CE850578}"/>
              </a:ext>
            </a:extLst>
          </p:cNvPr>
          <p:cNvPicPr>
            <a:picLocks noChangeAspect="1"/>
          </p:cNvPicPr>
          <p:nvPr/>
        </p:nvPicPr>
        <p:blipFill>
          <a:blip r:embed="rId4"/>
          <a:stretch>
            <a:fillRect/>
          </a:stretch>
        </p:blipFill>
        <p:spPr>
          <a:xfrm>
            <a:off x="6096000" y="3923916"/>
            <a:ext cx="4736918" cy="2743200"/>
          </a:xfrm>
          <a:prstGeom prst="rect">
            <a:avLst/>
          </a:prstGeom>
        </p:spPr>
      </p:pic>
      <p:sp>
        <p:nvSpPr>
          <p:cNvPr id="8" name="TextBox 7">
            <a:extLst>
              <a:ext uri="{FF2B5EF4-FFF2-40B4-BE49-F238E27FC236}">
                <a16:creationId xmlns:a16="http://schemas.microsoft.com/office/drawing/2014/main" id="{E90A3239-4643-41DE-A3F6-069DF7D0E383}"/>
              </a:ext>
            </a:extLst>
          </p:cNvPr>
          <p:cNvSpPr txBox="1"/>
          <p:nvPr/>
        </p:nvSpPr>
        <p:spPr>
          <a:xfrm>
            <a:off x="1237302" y="1451748"/>
            <a:ext cx="1440766" cy="553998"/>
          </a:xfrm>
          <a:prstGeom prst="rect">
            <a:avLst/>
          </a:prstGeom>
          <a:noFill/>
        </p:spPr>
        <p:txBody>
          <a:bodyPr wrap="square" rtlCol="0">
            <a:spAutoFit/>
          </a:bodyPr>
          <a:lstStyle/>
          <a:p>
            <a:r>
              <a:rPr lang="en-US" sz="1000" dirty="0">
                <a:solidFill>
                  <a:schemeClr val="accent1"/>
                </a:solidFill>
              </a:rPr>
              <a:t>Normal</a:t>
            </a:r>
          </a:p>
          <a:p>
            <a:r>
              <a:rPr lang="en-US" sz="1000" dirty="0">
                <a:solidFill>
                  <a:schemeClr val="accent2"/>
                </a:solidFill>
              </a:rPr>
              <a:t>Foot Drop</a:t>
            </a:r>
          </a:p>
          <a:p>
            <a:r>
              <a:rPr lang="en-US" sz="1000" dirty="0">
                <a:solidFill>
                  <a:srgbClr val="F727D9"/>
                </a:solidFill>
              </a:rPr>
              <a:t>Foot Drop with tau</a:t>
            </a:r>
          </a:p>
        </p:txBody>
      </p:sp>
      <p:sp>
        <p:nvSpPr>
          <p:cNvPr id="10" name="TextBox 9">
            <a:extLst>
              <a:ext uri="{FF2B5EF4-FFF2-40B4-BE49-F238E27FC236}">
                <a16:creationId xmlns:a16="http://schemas.microsoft.com/office/drawing/2014/main" id="{2592FA38-1856-4EBB-9D9B-2EF2C7A494DC}"/>
              </a:ext>
            </a:extLst>
          </p:cNvPr>
          <p:cNvSpPr txBox="1"/>
          <p:nvPr/>
        </p:nvSpPr>
        <p:spPr>
          <a:xfrm>
            <a:off x="1171074" y="1064565"/>
            <a:ext cx="3513221" cy="369332"/>
          </a:xfrm>
          <a:prstGeom prst="rect">
            <a:avLst/>
          </a:prstGeom>
          <a:noFill/>
        </p:spPr>
        <p:txBody>
          <a:bodyPr wrap="square" rtlCol="0">
            <a:spAutoFit/>
          </a:bodyPr>
          <a:lstStyle/>
          <a:p>
            <a:r>
              <a:rPr lang="en-US" altLang="zh-CN" dirty="0"/>
              <a:t>Result I: Joint Angle</a:t>
            </a:r>
            <a:endParaRPr lang="en-US" dirty="0"/>
          </a:p>
        </p:txBody>
      </p:sp>
      <p:sp>
        <p:nvSpPr>
          <p:cNvPr id="11" name="TextBox 10">
            <a:extLst>
              <a:ext uri="{FF2B5EF4-FFF2-40B4-BE49-F238E27FC236}">
                <a16:creationId xmlns:a16="http://schemas.microsoft.com/office/drawing/2014/main" id="{E7BF2D8D-4ADA-46AC-A008-1114510963B1}"/>
              </a:ext>
            </a:extLst>
          </p:cNvPr>
          <p:cNvSpPr txBox="1"/>
          <p:nvPr/>
        </p:nvSpPr>
        <p:spPr>
          <a:xfrm>
            <a:off x="6689558" y="3784666"/>
            <a:ext cx="3513221" cy="369332"/>
          </a:xfrm>
          <a:prstGeom prst="rect">
            <a:avLst/>
          </a:prstGeom>
          <a:noFill/>
        </p:spPr>
        <p:txBody>
          <a:bodyPr wrap="square" rtlCol="0">
            <a:spAutoFit/>
          </a:bodyPr>
          <a:lstStyle/>
          <a:p>
            <a:r>
              <a:rPr lang="en-US" altLang="zh-CN" dirty="0"/>
              <a:t>Result III: Compare of Tm(17)</a:t>
            </a:r>
            <a:endParaRPr lang="en-US" dirty="0"/>
          </a:p>
        </p:txBody>
      </p:sp>
      <p:sp>
        <p:nvSpPr>
          <p:cNvPr id="12" name="TextBox 11">
            <a:extLst>
              <a:ext uri="{FF2B5EF4-FFF2-40B4-BE49-F238E27FC236}">
                <a16:creationId xmlns:a16="http://schemas.microsoft.com/office/drawing/2014/main" id="{9317BC14-F49E-4014-9499-D3F7E8155792}"/>
              </a:ext>
            </a:extLst>
          </p:cNvPr>
          <p:cNvSpPr txBox="1"/>
          <p:nvPr/>
        </p:nvSpPr>
        <p:spPr>
          <a:xfrm>
            <a:off x="6657022" y="786373"/>
            <a:ext cx="3513221" cy="369332"/>
          </a:xfrm>
          <a:prstGeom prst="rect">
            <a:avLst/>
          </a:prstGeom>
          <a:noFill/>
        </p:spPr>
        <p:txBody>
          <a:bodyPr wrap="square" rtlCol="0">
            <a:spAutoFit/>
          </a:bodyPr>
          <a:lstStyle/>
          <a:p>
            <a:r>
              <a:rPr lang="en-US" altLang="zh-CN" dirty="0"/>
              <a:t>Result II: Compare of f(u(13))</a:t>
            </a:r>
            <a:endParaRPr lang="en-US" dirty="0"/>
          </a:p>
        </p:txBody>
      </p:sp>
      <p:sp>
        <p:nvSpPr>
          <p:cNvPr id="15" name="TextBox 14">
            <a:extLst>
              <a:ext uri="{FF2B5EF4-FFF2-40B4-BE49-F238E27FC236}">
                <a16:creationId xmlns:a16="http://schemas.microsoft.com/office/drawing/2014/main" id="{06E1FE89-E535-45BE-884E-257FE628A17A}"/>
              </a:ext>
            </a:extLst>
          </p:cNvPr>
          <p:cNvSpPr txBox="1"/>
          <p:nvPr/>
        </p:nvSpPr>
        <p:spPr>
          <a:xfrm>
            <a:off x="9576758" y="1171386"/>
            <a:ext cx="1440766" cy="400110"/>
          </a:xfrm>
          <a:prstGeom prst="rect">
            <a:avLst/>
          </a:prstGeom>
          <a:noFill/>
        </p:spPr>
        <p:txBody>
          <a:bodyPr wrap="square" rtlCol="0">
            <a:spAutoFit/>
          </a:bodyPr>
          <a:lstStyle/>
          <a:p>
            <a:r>
              <a:rPr lang="en-US" sz="1000" dirty="0">
                <a:solidFill>
                  <a:schemeClr val="accent1"/>
                </a:solidFill>
              </a:rPr>
              <a:t>Normal</a:t>
            </a:r>
          </a:p>
          <a:p>
            <a:r>
              <a:rPr lang="en-US" sz="1000" dirty="0">
                <a:solidFill>
                  <a:srgbClr val="F727D9"/>
                </a:solidFill>
              </a:rPr>
              <a:t>Estimated</a:t>
            </a:r>
          </a:p>
        </p:txBody>
      </p:sp>
      <p:sp>
        <p:nvSpPr>
          <p:cNvPr id="17" name="TextBox 16">
            <a:extLst>
              <a:ext uri="{FF2B5EF4-FFF2-40B4-BE49-F238E27FC236}">
                <a16:creationId xmlns:a16="http://schemas.microsoft.com/office/drawing/2014/main" id="{A2830265-824C-4C34-825B-5287D75D5BAD}"/>
              </a:ext>
            </a:extLst>
          </p:cNvPr>
          <p:cNvSpPr txBox="1"/>
          <p:nvPr/>
        </p:nvSpPr>
        <p:spPr>
          <a:xfrm>
            <a:off x="8196268" y="6373791"/>
            <a:ext cx="921627" cy="307777"/>
          </a:xfrm>
          <a:prstGeom prst="rect">
            <a:avLst/>
          </a:prstGeom>
          <a:noFill/>
        </p:spPr>
        <p:txBody>
          <a:bodyPr wrap="square" rtlCol="0">
            <a:spAutoFit/>
          </a:bodyPr>
          <a:lstStyle/>
          <a:p>
            <a:r>
              <a:rPr lang="en-US" sz="1400" dirty="0"/>
              <a:t>Gait(%)</a:t>
            </a:r>
          </a:p>
        </p:txBody>
      </p:sp>
      <p:sp>
        <p:nvSpPr>
          <p:cNvPr id="18" name="TextBox 17">
            <a:extLst>
              <a:ext uri="{FF2B5EF4-FFF2-40B4-BE49-F238E27FC236}">
                <a16:creationId xmlns:a16="http://schemas.microsoft.com/office/drawing/2014/main" id="{90C1063E-093B-443F-B98A-3E5E2ABCBFFB}"/>
              </a:ext>
            </a:extLst>
          </p:cNvPr>
          <p:cNvSpPr txBox="1"/>
          <p:nvPr/>
        </p:nvSpPr>
        <p:spPr>
          <a:xfrm>
            <a:off x="5878858" y="5111481"/>
            <a:ext cx="921627" cy="307777"/>
          </a:xfrm>
          <a:prstGeom prst="rect">
            <a:avLst/>
          </a:prstGeom>
          <a:noFill/>
        </p:spPr>
        <p:txBody>
          <a:bodyPr wrap="square" rtlCol="0">
            <a:spAutoFit/>
          </a:bodyPr>
          <a:lstStyle/>
          <a:p>
            <a:r>
              <a:rPr lang="en-US" sz="1400" dirty="0"/>
              <a:t>Tm(17)</a:t>
            </a:r>
          </a:p>
        </p:txBody>
      </p:sp>
      <p:sp>
        <p:nvSpPr>
          <p:cNvPr id="19" name="TextBox 18">
            <a:extLst>
              <a:ext uri="{FF2B5EF4-FFF2-40B4-BE49-F238E27FC236}">
                <a16:creationId xmlns:a16="http://schemas.microsoft.com/office/drawing/2014/main" id="{D626E869-ECDE-44E3-A9A1-92651CAE6C63}"/>
              </a:ext>
            </a:extLst>
          </p:cNvPr>
          <p:cNvSpPr txBox="1"/>
          <p:nvPr/>
        </p:nvSpPr>
        <p:spPr>
          <a:xfrm>
            <a:off x="8163732" y="3376519"/>
            <a:ext cx="921627" cy="307777"/>
          </a:xfrm>
          <a:prstGeom prst="rect">
            <a:avLst/>
          </a:prstGeom>
          <a:noFill/>
        </p:spPr>
        <p:txBody>
          <a:bodyPr wrap="square" rtlCol="0">
            <a:spAutoFit/>
          </a:bodyPr>
          <a:lstStyle/>
          <a:p>
            <a:r>
              <a:rPr lang="en-US" sz="1400" dirty="0"/>
              <a:t>Gait(%)</a:t>
            </a:r>
          </a:p>
        </p:txBody>
      </p:sp>
      <p:sp>
        <p:nvSpPr>
          <p:cNvPr id="20" name="TextBox 19">
            <a:extLst>
              <a:ext uri="{FF2B5EF4-FFF2-40B4-BE49-F238E27FC236}">
                <a16:creationId xmlns:a16="http://schemas.microsoft.com/office/drawing/2014/main" id="{A2352B2C-262E-435C-886A-EF484853F46B}"/>
              </a:ext>
            </a:extLst>
          </p:cNvPr>
          <p:cNvSpPr txBox="1"/>
          <p:nvPr/>
        </p:nvSpPr>
        <p:spPr>
          <a:xfrm>
            <a:off x="5846322" y="2114209"/>
            <a:ext cx="921627" cy="307777"/>
          </a:xfrm>
          <a:prstGeom prst="rect">
            <a:avLst/>
          </a:prstGeom>
          <a:noFill/>
        </p:spPr>
        <p:txBody>
          <a:bodyPr wrap="square" rtlCol="0">
            <a:spAutoFit/>
          </a:bodyPr>
          <a:lstStyle/>
          <a:p>
            <a:r>
              <a:rPr lang="en-US" sz="1400" dirty="0"/>
              <a:t>f(u(13))</a:t>
            </a:r>
          </a:p>
        </p:txBody>
      </p:sp>
      <p:sp>
        <p:nvSpPr>
          <p:cNvPr id="21" name="TextBox 20">
            <a:extLst>
              <a:ext uri="{FF2B5EF4-FFF2-40B4-BE49-F238E27FC236}">
                <a16:creationId xmlns:a16="http://schemas.microsoft.com/office/drawing/2014/main" id="{47225323-AC87-4062-A312-ED2A6876D6B5}"/>
              </a:ext>
            </a:extLst>
          </p:cNvPr>
          <p:cNvSpPr txBox="1"/>
          <p:nvPr/>
        </p:nvSpPr>
        <p:spPr>
          <a:xfrm>
            <a:off x="9576758" y="4238586"/>
            <a:ext cx="1440766" cy="400110"/>
          </a:xfrm>
          <a:prstGeom prst="rect">
            <a:avLst/>
          </a:prstGeom>
          <a:noFill/>
        </p:spPr>
        <p:txBody>
          <a:bodyPr wrap="square" rtlCol="0">
            <a:spAutoFit/>
          </a:bodyPr>
          <a:lstStyle/>
          <a:p>
            <a:r>
              <a:rPr lang="en-US" sz="1000" dirty="0">
                <a:solidFill>
                  <a:schemeClr val="accent1"/>
                </a:solidFill>
              </a:rPr>
              <a:t>Normal</a:t>
            </a:r>
          </a:p>
          <a:p>
            <a:r>
              <a:rPr lang="en-US" sz="1000" dirty="0">
                <a:solidFill>
                  <a:srgbClr val="F727D9"/>
                </a:solidFill>
              </a:rPr>
              <a:t>Estimated</a:t>
            </a:r>
          </a:p>
        </p:txBody>
      </p:sp>
    </p:spTree>
    <p:extLst>
      <p:ext uri="{BB962C8B-B14F-4D97-AF65-F5344CB8AC3E}">
        <p14:creationId xmlns:p14="http://schemas.microsoft.com/office/powerpoint/2010/main" val="1862753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791</Words>
  <Application>Microsoft Office PowerPoint</Application>
  <PresentationFormat>Widescreen</PresentationFormat>
  <Paragraphs>98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Sichao Zhang</dc:creator>
  <cp:lastModifiedBy>Sichao Zhang</cp:lastModifiedBy>
  <cp:revision>1</cp:revision>
  <dcterms:created xsi:type="dcterms:W3CDTF">2019-03-05T20:58:17Z</dcterms:created>
  <dcterms:modified xsi:type="dcterms:W3CDTF">2019-03-06T00:39:15Z</dcterms:modified>
</cp:coreProperties>
</file>