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300-1DF4-4548-95EE-51B4205DDB97}" v="313" dt="2019-02-27T21:19:2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1A706300-1DF4-4548-95EE-51B4205DDB97}"/>
    <pc:docChg chg="undo custSel addSld delSld modSld sldOrd">
      <pc:chgData name="Sichao Zhang" userId="baca463c2301c347" providerId="LiveId" clId="{1A706300-1DF4-4548-95EE-51B4205DDB97}" dt="2019-02-27T21:20:07.474" v="1896" actId="1076"/>
      <pc:docMkLst>
        <pc:docMk/>
      </pc:docMkLst>
      <pc:sldChg chg="addSp delSp modSp add">
        <pc:chgData name="Sichao Zhang" userId="baca463c2301c347" providerId="LiveId" clId="{1A706300-1DF4-4548-95EE-51B4205DDB97}" dt="2019-02-15T16:20:59.758" v="212" actId="20577"/>
        <pc:sldMkLst>
          <pc:docMk/>
          <pc:sldMk cId="2634711746" sldId="256"/>
        </pc:sldMkLst>
        <pc:spChg chg="del">
          <ac:chgData name="Sichao Zhang" userId="baca463c2301c347" providerId="LiveId" clId="{1A706300-1DF4-4548-95EE-51B4205DDB97}" dt="2019-02-15T16:11:59.785" v="1" actId="478"/>
          <ac:spMkLst>
            <pc:docMk/>
            <pc:sldMk cId="2634711746" sldId="256"/>
            <ac:spMk id="2" creationId="{0C7437B4-AB4C-4614-88E3-4BAC6FE29C06}"/>
          </ac:spMkLst>
        </pc:spChg>
        <pc:spChg chg="del">
          <ac:chgData name="Sichao Zhang" userId="baca463c2301c347" providerId="LiveId" clId="{1A706300-1DF4-4548-95EE-51B4205DDB97}" dt="2019-02-15T16:11:59.785" v="1" actId="478"/>
          <ac:spMkLst>
            <pc:docMk/>
            <pc:sldMk cId="2634711746" sldId="256"/>
            <ac:spMk id="3" creationId="{8D5E97FA-C0E4-48B4-88DF-D8BBCA662A2A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5" creationId="{5BBD4DB8-356C-4AC0-AE76-15BD7F3D1A16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6" creationId="{30B753A1-9048-4CCF-98BE-428472B48AB9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7" creationId="{14B10F14-6DBA-4A26-8C7B-A9037721406A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8" creationId="{980B4A3B-376D-4810-B1EC-8A256CADBBF0}"/>
          </ac:spMkLst>
        </pc:spChg>
        <pc:spChg chg="add">
          <ac:chgData name="Sichao Zhang" userId="baca463c2301c347" providerId="LiveId" clId="{1A706300-1DF4-4548-95EE-51B4205DDB97}" dt="2019-02-15T16:12:40.958" v="2"/>
          <ac:spMkLst>
            <pc:docMk/>
            <pc:sldMk cId="2634711746" sldId="256"/>
            <ac:spMk id="10" creationId="{B7E1FAE7-73B9-48D5-AB68-554EE9E16AB7}"/>
          </ac:spMkLst>
        </pc:spChg>
        <pc:spChg chg="add">
          <ac:chgData name="Sichao Zhang" userId="baca463c2301c347" providerId="LiveId" clId="{1A706300-1DF4-4548-95EE-51B4205DDB97}" dt="2019-02-15T16:12:49.047" v="3"/>
          <ac:spMkLst>
            <pc:docMk/>
            <pc:sldMk cId="2634711746" sldId="256"/>
            <ac:spMk id="11" creationId="{9EAFBE55-4943-4D83-A5F6-B383EDD19771}"/>
          </ac:spMkLst>
        </pc:spChg>
        <pc:spChg chg="add mod">
          <ac:chgData name="Sichao Zhang" userId="baca463c2301c347" providerId="LiveId" clId="{1A706300-1DF4-4548-95EE-51B4205DDB97}" dt="2019-02-15T16:13:24.787" v="10" actId="1035"/>
          <ac:spMkLst>
            <pc:docMk/>
            <pc:sldMk cId="2634711746" sldId="256"/>
            <ac:spMk id="12" creationId="{E5DD28AD-ACB0-4C02-8E4E-8A39AC2561A1}"/>
          </ac:spMkLst>
        </pc:spChg>
        <pc:spChg chg="add del mod">
          <ac:chgData name="Sichao Zhang" userId="baca463c2301c347" providerId="LiveId" clId="{1A706300-1DF4-4548-95EE-51B4205DDB97}" dt="2019-02-15T16:15:11.715" v="21" actId="478"/>
          <ac:spMkLst>
            <pc:docMk/>
            <pc:sldMk cId="2634711746" sldId="256"/>
            <ac:spMk id="13" creationId="{496EAEA3-8113-4646-BDEA-D59797CB62B0}"/>
          </ac:spMkLst>
        </pc:spChg>
        <pc:spChg chg="add mod">
          <ac:chgData name="Sichao Zhang" userId="baca463c2301c347" providerId="LiveId" clId="{1A706300-1DF4-4548-95EE-51B4205DDB97}" dt="2019-02-15T16:20:59.758" v="212" actId="20577"/>
          <ac:spMkLst>
            <pc:docMk/>
            <pc:sldMk cId="2634711746" sldId="256"/>
            <ac:spMk id="14" creationId="{C1F8EA8C-AB5E-4496-AA75-C1AD3736E0EC}"/>
          </ac:spMkLst>
        </pc:spChg>
        <pc:picChg chg="add">
          <ac:chgData name="Sichao Zhang" userId="baca463c2301c347" providerId="LiveId" clId="{1A706300-1DF4-4548-95EE-51B4205DDB97}" dt="2019-02-15T16:12:40.958" v="2"/>
          <ac:picMkLst>
            <pc:docMk/>
            <pc:sldMk cId="2634711746" sldId="256"/>
            <ac:picMk id="4" creationId="{BFCFC3BA-7F7C-4C34-ACC5-4E4348685F97}"/>
          </ac:picMkLst>
        </pc:picChg>
        <pc:picChg chg="add">
          <ac:chgData name="Sichao Zhang" userId="baca463c2301c347" providerId="LiveId" clId="{1A706300-1DF4-4548-95EE-51B4205DDB97}" dt="2019-02-15T16:12:40.958" v="2"/>
          <ac:picMkLst>
            <pc:docMk/>
            <pc:sldMk cId="2634711746" sldId="256"/>
            <ac:picMk id="9" creationId="{12C3E2F0-BFFA-4863-8B11-63481640BC85}"/>
          </ac:picMkLst>
        </pc:picChg>
      </pc:sldChg>
      <pc:sldChg chg="addSp delSp modSp add">
        <pc:chgData name="Sichao Zhang" userId="baca463c2301c347" providerId="LiveId" clId="{1A706300-1DF4-4548-95EE-51B4205DDB97}" dt="2019-02-15T19:45:00.523" v="1633" actId="208"/>
        <pc:sldMkLst>
          <pc:docMk/>
          <pc:sldMk cId="1570851115" sldId="257"/>
        </pc:sldMkLst>
        <pc:spChg chg="del">
          <ac:chgData name="Sichao Zhang" userId="baca463c2301c347" providerId="LiveId" clId="{1A706300-1DF4-4548-95EE-51B4205DDB97}" dt="2019-02-15T16:12:56.529" v="5" actId="478"/>
          <ac:spMkLst>
            <pc:docMk/>
            <pc:sldMk cId="1570851115" sldId="257"/>
            <ac:spMk id="2" creationId="{D1CA4915-1D0D-453C-BC6A-94355F0FAB43}"/>
          </ac:spMkLst>
        </pc:spChg>
        <pc:spChg chg="del">
          <ac:chgData name="Sichao Zhang" userId="baca463c2301c347" providerId="LiveId" clId="{1A706300-1DF4-4548-95EE-51B4205DDB97}" dt="2019-02-15T16:12:56.529" v="5" actId="478"/>
          <ac:spMkLst>
            <pc:docMk/>
            <pc:sldMk cId="1570851115" sldId="257"/>
            <ac:spMk id="3" creationId="{2A64E099-3103-4B5C-9BEC-98B9530AC2BB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8" creationId="{EEA7657C-547C-4FC7-913A-3FDF75DFA829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9" creationId="{01C4B475-7E3D-42C0-B87E-480004370B28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0" creationId="{A2ADDFF1-BBF0-4AB3-8D05-314A6D0AABAE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1" creationId="{2EA280A1-9452-43EC-BB4A-02BE0F1729E2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2" creationId="{C338BC55-281E-498D-8759-3E79499676D0}"/>
          </ac:spMkLst>
        </pc:spChg>
        <pc:spChg chg="add mod">
          <ac:chgData name="Sichao Zhang" userId="baca463c2301c347" providerId="LiveId" clId="{1A706300-1DF4-4548-95EE-51B4205DDB97}" dt="2019-02-15T16:23:06.297" v="336" actId="20577"/>
          <ac:spMkLst>
            <pc:docMk/>
            <pc:sldMk cId="1570851115" sldId="257"/>
            <ac:spMk id="13" creationId="{1C79431C-7019-4E2A-A0C1-FDDB04F5A395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4" creationId="{62045850-38DF-4C0A-8DFA-2F3C8E773402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5" creationId="{D45C9124-82DF-4E78-8844-3A0F24B7A0A3}"/>
          </ac:spMkLst>
        </pc:spChg>
        <pc:spChg chg="add del">
          <ac:chgData name="Sichao Zhang" userId="baca463c2301c347" providerId="LiveId" clId="{1A706300-1DF4-4548-95EE-51B4205DDB97}" dt="2019-02-15T16:13:32.818" v="11" actId="478"/>
          <ac:spMkLst>
            <pc:docMk/>
            <pc:sldMk cId="1570851115" sldId="257"/>
            <ac:spMk id="16" creationId="{464E2B86-9FAF-4154-A3F4-7C391D5A6525}"/>
          </ac:spMkLst>
        </pc:spChg>
        <pc:spChg chg="add del">
          <ac:chgData name="Sichao Zhang" userId="baca463c2301c347" providerId="LiveId" clId="{1A706300-1DF4-4548-95EE-51B4205DDB97}" dt="2019-02-15T16:13:37.732" v="12" actId="478"/>
          <ac:spMkLst>
            <pc:docMk/>
            <pc:sldMk cId="1570851115" sldId="257"/>
            <ac:spMk id="17" creationId="{01090F28-A9FD-4264-BEC3-D2769E9F270B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8" creationId="{8F411499-2B2C-4223-9522-0D8318C20E1A}"/>
          </ac:spMkLst>
        </pc:spChg>
        <pc:spChg chg="add">
          <ac:chgData name="Sichao Zhang" userId="baca463c2301c347" providerId="LiveId" clId="{1A706300-1DF4-4548-95EE-51B4205DDB97}" dt="2019-02-15T16:13:07.989" v="6"/>
          <ac:spMkLst>
            <pc:docMk/>
            <pc:sldMk cId="1570851115" sldId="257"/>
            <ac:spMk id="19" creationId="{A97396FD-9C49-486B-8162-380EAA6267BD}"/>
          </ac:spMkLst>
        </pc:spChg>
        <pc:spChg chg="add mod">
          <ac:chgData name="Sichao Zhang" userId="baca463c2301c347" providerId="LiveId" clId="{1A706300-1DF4-4548-95EE-51B4205DDB97}" dt="2019-02-15T16:14:00.761" v="15" actId="14100"/>
          <ac:spMkLst>
            <pc:docMk/>
            <pc:sldMk cId="1570851115" sldId="257"/>
            <ac:spMk id="20" creationId="{01D86519-6B69-4914-8FD6-EB49A7AD50CB}"/>
          </ac:spMkLst>
        </pc:spChg>
        <pc:spChg chg="add mod">
          <ac:chgData name="Sichao Zhang" userId="baca463c2301c347" providerId="LiveId" clId="{1A706300-1DF4-4548-95EE-51B4205DDB97}" dt="2019-02-15T16:14:03.005" v="17" actId="571"/>
          <ac:spMkLst>
            <pc:docMk/>
            <pc:sldMk cId="1570851115" sldId="257"/>
            <ac:spMk id="22" creationId="{62A32B6F-76E5-4F72-BFEC-C5709E1827B3}"/>
          </ac:spMkLst>
        </pc:spChg>
        <pc:spChg chg="add mod">
          <ac:chgData name="Sichao Zhang" userId="baca463c2301c347" providerId="LiveId" clId="{1A706300-1DF4-4548-95EE-51B4205DDB97}" dt="2019-02-15T19:45:00.523" v="1633" actId="208"/>
          <ac:spMkLst>
            <pc:docMk/>
            <pc:sldMk cId="1570851115" sldId="257"/>
            <ac:spMk id="23" creationId="{C0CE89BB-E39A-48EA-8E8F-C2F260B1FABD}"/>
          </ac:spMkLst>
        </pc:spChg>
        <pc:spChg chg="add del mod">
          <ac:chgData name="Sichao Zhang" userId="baca463c2301c347" providerId="LiveId" clId="{1A706300-1DF4-4548-95EE-51B4205DDB97}" dt="2019-02-15T16:39:27.533" v="458" actId="478"/>
          <ac:spMkLst>
            <pc:docMk/>
            <pc:sldMk cId="1570851115" sldId="257"/>
            <ac:spMk id="24" creationId="{E74A6B7B-4953-43E6-BCCA-ED5C46606005}"/>
          </ac:spMkLst>
        </pc:spChg>
        <pc:spChg chg="add del">
          <ac:chgData name="Sichao Zhang" userId="baca463c2301c347" providerId="LiveId" clId="{1A706300-1DF4-4548-95EE-51B4205DDB97}" dt="2019-02-15T16:39:30.788" v="459" actId="478"/>
          <ac:spMkLst>
            <pc:docMk/>
            <pc:sldMk cId="1570851115" sldId="257"/>
            <ac:spMk id="25" creationId="{7BA0D18D-0B4B-4407-9EE7-0392CF86D6B5}"/>
          </ac:spMkLst>
        </pc:sp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4" creationId="{504B0774-FEA1-437F-8586-1E2D2E0F3913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5" creationId="{17CFDB13-8453-4D7C-A161-A0198424B5F7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6" creationId="{4220F62B-1297-4681-950D-4C4C90CC0E3F}"/>
          </ac:picMkLst>
        </pc:picChg>
        <pc:picChg chg="add">
          <ac:chgData name="Sichao Zhang" userId="baca463c2301c347" providerId="LiveId" clId="{1A706300-1DF4-4548-95EE-51B4205DDB97}" dt="2019-02-15T16:13:07.989" v="6"/>
          <ac:picMkLst>
            <pc:docMk/>
            <pc:sldMk cId="1570851115" sldId="257"/>
            <ac:picMk id="7" creationId="{05826F96-1013-4700-9D9F-254E616C0DD7}"/>
          </ac:picMkLst>
        </pc:picChg>
        <pc:picChg chg="add mod">
          <ac:chgData name="Sichao Zhang" userId="baca463c2301c347" providerId="LiveId" clId="{1A706300-1DF4-4548-95EE-51B4205DDB97}" dt="2019-02-15T16:14:03.005" v="17" actId="571"/>
          <ac:picMkLst>
            <pc:docMk/>
            <pc:sldMk cId="1570851115" sldId="257"/>
            <ac:picMk id="21" creationId="{10C1FF8B-CDD2-4DC2-ACB6-6ACDFC42D223}"/>
          </ac:picMkLst>
        </pc:picChg>
      </pc:sldChg>
      <pc:sldChg chg="addSp delSp modSp add">
        <pc:chgData name="Sichao Zhang" userId="baca463c2301c347" providerId="LiveId" clId="{1A706300-1DF4-4548-95EE-51B4205DDB97}" dt="2019-02-15T17:28:19.614" v="1164" actId="255"/>
        <pc:sldMkLst>
          <pc:docMk/>
          <pc:sldMk cId="1672037268" sldId="258"/>
        </pc:sldMkLst>
        <pc:spChg chg="del">
          <ac:chgData name="Sichao Zhang" userId="baca463c2301c347" providerId="LiveId" clId="{1A706300-1DF4-4548-95EE-51B4205DDB97}" dt="2019-02-15T16:19:07.351" v="93" actId="478"/>
          <ac:spMkLst>
            <pc:docMk/>
            <pc:sldMk cId="1672037268" sldId="258"/>
            <ac:spMk id="2" creationId="{84D320D2-E0E3-42E0-B85C-B5B3BED01420}"/>
          </ac:spMkLst>
        </pc:spChg>
        <pc:spChg chg="del">
          <ac:chgData name="Sichao Zhang" userId="baca463c2301c347" providerId="LiveId" clId="{1A706300-1DF4-4548-95EE-51B4205DDB97}" dt="2019-02-15T16:19:07.351" v="93" actId="478"/>
          <ac:spMkLst>
            <pc:docMk/>
            <pc:sldMk cId="1672037268" sldId="258"/>
            <ac:spMk id="3" creationId="{EABD95CE-8B1A-4928-9346-257EF1860606}"/>
          </ac:spMkLst>
        </pc:spChg>
        <pc:spChg chg="add mod">
          <ac:chgData name="Sichao Zhang" userId="baca463c2301c347" providerId="LiveId" clId="{1A706300-1DF4-4548-95EE-51B4205DDB97}" dt="2019-02-15T16:23:36.109" v="350" actId="20577"/>
          <ac:spMkLst>
            <pc:docMk/>
            <pc:sldMk cId="1672037268" sldId="258"/>
            <ac:spMk id="4" creationId="{62ADA7EF-65D5-4E6E-9716-5040999592CB}"/>
          </ac:spMkLst>
        </pc:spChg>
        <pc:spChg chg="add mod">
          <ac:chgData name="Sichao Zhang" userId="baca463c2301c347" providerId="LiveId" clId="{1A706300-1DF4-4548-95EE-51B4205DDB97}" dt="2019-02-15T16:27:17.922" v="359" actId="14100"/>
          <ac:spMkLst>
            <pc:docMk/>
            <pc:sldMk cId="1672037268" sldId="258"/>
            <ac:spMk id="6" creationId="{AF909A00-FD0A-4C65-8003-F00D4DA74834}"/>
          </ac:spMkLst>
        </pc:spChg>
        <pc:spChg chg="add mod">
          <ac:chgData name="Sichao Zhang" userId="baca463c2301c347" providerId="LiveId" clId="{1A706300-1DF4-4548-95EE-51B4205DDB97}" dt="2019-02-15T16:28:56.373" v="414" actId="1076"/>
          <ac:spMkLst>
            <pc:docMk/>
            <pc:sldMk cId="1672037268" sldId="258"/>
            <ac:spMk id="7" creationId="{D2B39589-668D-4716-9BE6-77B45B25DACB}"/>
          </ac:spMkLst>
        </pc:spChg>
        <pc:spChg chg="add mod">
          <ac:chgData name="Sichao Zhang" userId="baca463c2301c347" providerId="LiveId" clId="{1A706300-1DF4-4548-95EE-51B4205DDB97}" dt="2019-02-15T16:31:01.495" v="422" actId="14100"/>
          <ac:spMkLst>
            <pc:docMk/>
            <pc:sldMk cId="1672037268" sldId="258"/>
            <ac:spMk id="9" creationId="{0C454847-E890-4651-B201-BD0D187435E8}"/>
          </ac:spMkLst>
        </pc:spChg>
        <pc:spChg chg="add mod">
          <ac:chgData name="Sichao Zhang" userId="baca463c2301c347" providerId="LiveId" clId="{1A706300-1DF4-4548-95EE-51B4205DDB97}" dt="2019-02-15T16:31:57.893" v="435" actId="14100"/>
          <ac:spMkLst>
            <pc:docMk/>
            <pc:sldMk cId="1672037268" sldId="258"/>
            <ac:spMk id="11" creationId="{9BC5493B-A747-4D38-95D9-1C70C465B968}"/>
          </ac:spMkLst>
        </pc:spChg>
        <pc:spChg chg="add mod">
          <ac:chgData name="Sichao Zhang" userId="baca463c2301c347" providerId="LiveId" clId="{1A706300-1DF4-4548-95EE-51B4205DDB97}" dt="2019-02-15T16:36:22.190" v="451" actId="14100"/>
          <ac:spMkLst>
            <pc:docMk/>
            <pc:sldMk cId="1672037268" sldId="258"/>
            <ac:spMk id="23" creationId="{0C74BEEC-59E4-4863-BE9D-4485CB97E710}"/>
          </ac:spMkLst>
        </pc:spChg>
        <pc:spChg chg="add mod">
          <ac:chgData name="Sichao Zhang" userId="baca463c2301c347" providerId="LiveId" clId="{1A706300-1DF4-4548-95EE-51B4205DDB97}" dt="2019-02-15T16:36:50.010" v="452" actId="571"/>
          <ac:spMkLst>
            <pc:docMk/>
            <pc:sldMk cId="1672037268" sldId="258"/>
            <ac:spMk id="24" creationId="{6535A4E6-875F-47CA-90C6-662281C10094}"/>
          </ac:spMkLst>
        </pc:spChg>
        <pc:spChg chg="add mod">
          <ac:chgData name="Sichao Zhang" userId="baca463c2301c347" providerId="LiveId" clId="{1A706300-1DF4-4548-95EE-51B4205DDB97}" dt="2019-02-15T16:36:56.867" v="453" actId="571"/>
          <ac:spMkLst>
            <pc:docMk/>
            <pc:sldMk cId="1672037268" sldId="258"/>
            <ac:spMk id="25" creationId="{C101C318-CB91-4626-AB89-6DC7FEB95374}"/>
          </ac:spMkLst>
        </pc:spChg>
        <pc:spChg chg="add mod">
          <ac:chgData name="Sichao Zhang" userId="baca463c2301c347" providerId="LiveId" clId="{1A706300-1DF4-4548-95EE-51B4205DDB97}" dt="2019-02-15T16:37:03.030" v="454" actId="571"/>
          <ac:spMkLst>
            <pc:docMk/>
            <pc:sldMk cId="1672037268" sldId="258"/>
            <ac:spMk id="26" creationId="{CD08747A-395C-46DB-A94C-9C1734FE8B0F}"/>
          </ac:spMkLst>
        </pc:spChg>
        <pc:spChg chg="add mod">
          <ac:chgData name="Sichao Zhang" userId="baca463c2301c347" providerId="LiveId" clId="{1A706300-1DF4-4548-95EE-51B4205DDB97}" dt="2019-02-15T16:37:05.513" v="455" actId="571"/>
          <ac:spMkLst>
            <pc:docMk/>
            <pc:sldMk cId="1672037268" sldId="258"/>
            <ac:spMk id="27" creationId="{0D849D90-370C-4EC4-9481-A5A8E6FA6A7F}"/>
          </ac:spMkLst>
        </pc:spChg>
        <pc:spChg chg="add mod">
          <ac:chgData name="Sichao Zhang" userId="baca463c2301c347" providerId="LiveId" clId="{1A706300-1DF4-4548-95EE-51B4205DDB97}" dt="2019-02-15T17:01:23.256" v="600" actId="14100"/>
          <ac:spMkLst>
            <pc:docMk/>
            <pc:sldMk cId="1672037268" sldId="258"/>
            <ac:spMk id="28" creationId="{A2D6B184-33E2-4204-9F3C-46D7FC8857C9}"/>
          </ac:spMkLst>
        </pc:spChg>
        <pc:spChg chg="add mod">
          <ac:chgData name="Sichao Zhang" userId="baca463c2301c347" providerId="LiveId" clId="{1A706300-1DF4-4548-95EE-51B4205DDB97}" dt="2019-02-15T17:28:19.614" v="1164" actId="255"/>
          <ac:spMkLst>
            <pc:docMk/>
            <pc:sldMk cId="1672037268" sldId="258"/>
            <ac:spMk id="29" creationId="{4D60F6D9-E6C3-4AC3-9F43-5DF6FFD33E89}"/>
          </ac:spMkLst>
        </pc:spChg>
        <pc:picChg chg="add mod">
          <ac:chgData name="Sichao Zhang" userId="baca463c2301c347" providerId="LiveId" clId="{1A706300-1DF4-4548-95EE-51B4205DDB97}" dt="2019-02-15T16:27:08.451" v="358" actId="1076"/>
          <ac:picMkLst>
            <pc:docMk/>
            <pc:sldMk cId="1672037268" sldId="258"/>
            <ac:picMk id="5" creationId="{4009A751-CD6D-4709-9F0C-8E1DF2D0B154}"/>
          </ac:picMkLst>
        </pc:picChg>
        <pc:picChg chg="add mod">
          <ac:chgData name="Sichao Zhang" userId="baca463c2301c347" providerId="LiveId" clId="{1A706300-1DF4-4548-95EE-51B4205DDB97}" dt="2019-02-15T16:34:03.008" v="436" actId="1076"/>
          <ac:picMkLst>
            <pc:docMk/>
            <pc:sldMk cId="1672037268" sldId="258"/>
            <ac:picMk id="8" creationId="{139F3D69-324F-4896-94B5-E59539B48820}"/>
          </ac:picMkLst>
        </pc:picChg>
        <pc:picChg chg="add mod">
          <ac:chgData name="Sichao Zhang" userId="baca463c2301c347" providerId="LiveId" clId="{1A706300-1DF4-4548-95EE-51B4205DDB97}" dt="2019-02-15T16:34:07.215" v="437" actId="1076"/>
          <ac:picMkLst>
            <pc:docMk/>
            <pc:sldMk cId="1672037268" sldId="258"/>
            <ac:picMk id="10" creationId="{AC1FC545-EE3C-49FE-A8F5-321A548E2A4F}"/>
          </ac:picMkLst>
        </pc:picChg>
        <pc:cxnChg chg="add mod">
          <ac:chgData name="Sichao Zhang" userId="baca463c2301c347" providerId="LiveId" clId="{1A706300-1DF4-4548-95EE-51B4205DDB97}" dt="2019-02-15T16:36:03.401" v="448" actId="13822"/>
          <ac:cxnSpMkLst>
            <pc:docMk/>
            <pc:sldMk cId="1672037268" sldId="258"/>
            <ac:cxnSpMk id="13" creationId="{33B785BF-D345-46F1-B541-064A1B091ABD}"/>
          </ac:cxnSpMkLst>
        </pc:cxnChg>
        <pc:cxnChg chg="add mod">
          <ac:chgData name="Sichao Zhang" userId="baca463c2301c347" providerId="LiveId" clId="{1A706300-1DF4-4548-95EE-51B4205DDB97}" dt="2019-02-15T16:36:03.401" v="448" actId="13822"/>
          <ac:cxnSpMkLst>
            <pc:docMk/>
            <pc:sldMk cId="1672037268" sldId="258"/>
            <ac:cxnSpMk id="16" creationId="{32678449-F996-41E4-A0A0-D477FA6869E8}"/>
          </ac:cxnSpMkLst>
        </pc:cxnChg>
      </pc:sldChg>
      <pc:sldChg chg="addSp delSp modSp add">
        <pc:chgData name="Sichao Zhang" userId="baca463c2301c347" providerId="LiveId" clId="{1A706300-1DF4-4548-95EE-51B4205DDB97}" dt="2019-02-15T17:30:52.679" v="1207" actId="207"/>
        <pc:sldMkLst>
          <pc:docMk/>
          <pc:sldMk cId="3336195602" sldId="260"/>
        </pc:sldMkLst>
        <pc:spChg chg="mod">
          <ac:chgData name="Sichao Zhang" userId="baca463c2301c347" providerId="LiveId" clId="{1A706300-1DF4-4548-95EE-51B4205DDB97}" dt="2019-02-15T17:14:05.410" v="770" actId="1076"/>
          <ac:spMkLst>
            <pc:docMk/>
            <pc:sldMk cId="3336195602" sldId="260"/>
            <ac:spMk id="3" creationId="{BD0E5EF7-59E6-4844-9D7E-564929EB844F}"/>
          </ac:spMkLst>
        </pc:spChg>
        <pc:spChg chg="mod">
          <ac:chgData name="Sichao Zhang" userId="baca463c2301c347" providerId="LiveId" clId="{1A706300-1DF4-4548-95EE-51B4205DDB97}" dt="2019-02-15T17:26:05.984" v="1054" actId="207"/>
          <ac:spMkLst>
            <pc:docMk/>
            <pc:sldMk cId="3336195602" sldId="260"/>
            <ac:spMk id="4" creationId="{0602FA41-7D17-49DA-907E-B0C068E6D60A}"/>
          </ac:spMkLst>
        </pc:spChg>
        <pc:spChg chg="add mod">
          <ac:chgData name="Sichao Zhang" userId="baca463c2301c347" providerId="LiveId" clId="{1A706300-1DF4-4548-95EE-51B4205DDB97}" dt="2019-02-15T17:30:52.679" v="1207" actId="207"/>
          <ac:spMkLst>
            <pc:docMk/>
            <pc:sldMk cId="3336195602" sldId="260"/>
            <ac:spMk id="5" creationId="{4F20958D-44FF-4156-B44D-E733FBD505A9}"/>
          </ac:spMkLst>
        </pc:spChg>
        <pc:spChg chg="add mod">
          <ac:chgData name="Sichao Zhang" userId="baca463c2301c347" providerId="LiveId" clId="{1A706300-1DF4-4548-95EE-51B4205DDB97}" dt="2019-02-15T17:19:27.929" v="779" actId="1076"/>
          <ac:spMkLst>
            <pc:docMk/>
            <pc:sldMk cId="3336195602" sldId="260"/>
            <ac:spMk id="7" creationId="{12986880-F536-4492-86F8-8343F8D2F734}"/>
          </ac:spMkLst>
        </pc:spChg>
        <pc:spChg chg="add mod">
          <ac:chgData name="Sichao Zhang" userId="baca463c2301c347" providerId="LiveId" clId="{1A706300-1DF4-4548-95EE-51B4205DDB97}" dt="2019-02-15T17:29:58.390" v="1200" actId="14100"/>
          <ac:spMkLst>
            <pc:docMk/>
            <pc:sldMk cId="3336195602" sldId="260"/>
            <ac:spMk id="8" creationId="{B8A116B2-1E4D-41FB-BF9B-32D431542982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9" creationId="{BC698E74-F95A-4C7C-B69B-27E8E805AA9C}"/>
          </ac:spMkLst>
        </pc:spChg>
        <pc:spChg chg="add mod">
          <ac:chgData name="Sichao Zhang" userId="baca463c2301c347" providerId="LiveId" clId="{1A706300-1DF4-4548-95EE-51B4205DDB97}" dt="2019-02-15T17:19:45.189" v="786" actId="1036"/>
          <ac:spMkLst>
            <pc:docMk/>
            <pc:sldMk cId="3336195602" sldId="260"/>
            <ac:spMk id="10" creationId="{F42D1EAC-8457-46CB-8395-B69F493E7555}"/>
          </ac:spMkLst>
        </pc:spChg>
        <pc:spChg chg="add mod">
          <ac:chgData name="Sichao Zhang" userId="baca463c2301c347" providerId="LiveId" clId="{1A706300-1DF4-4548-95EE-51B4205DDB97}" dt="2019-02-15T17:28:55.750" v="1173" actId="1076"/>
          <ac:spMkLst>
            <pc:docMk/>
            <pc:sldMk cId="3336195602" sldId="260"/>
            <ac:spMk id="12" creationId="{30EEB7EE-7B3A-49BB-964E-E3D034CEA2DC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13" creationId="{B436B8D8-4E6C-48C3-9A31-BDAA3BF7F61B}"/>
          </ac:spMkLst>
        </pc:spChg>
        <pc:spChg chg="add mod">
          <ac:chgData name="Sichao Zhang" userId="baca463c2301c347" providerId="LiveId" clId="{1A706300-1DF4-4548-95EE-51B4205DDB97}" dt="2019-02-15T17:29:03.904" v="1178" actId="571"/>
          <ac:spMkLst>
            <pc:docMk/>
            <pc:sldMk cId="3336195602" sldId="260"/>
            <ac:spMk id="15" creationId="{1BBBFD7B-E879-49DC-8D43-CFAE11C857B4}"/>
          </ac:spMkLst>
        </pc:spChg>
        <pc:spChg chg="add mod">
          <ac:chgData name="Sichao Zhang" userId="baca463c2301c347" providerId="LiveId" clId="{1A706300-1DF4-4548-95EE-51B4205DDB97}" dt="2019-02-15T17:29:06.585" v="1180" actId="571"/>
          <ac:spMkLst>
            <pc:docMk/>
            <pc:sldMk cId="3336195602" sldId="260"/>
            <ac:spMk id="17" creationId="{899A3539-A011-4E4E-A167-8504DE312589}"/>
          </ac:spMkLst>
        </pc:spChg>
        <pc:spChg chg="add mod">
          <ac:chgData name="Sichao Zhang" userId="baca463c2301c347" providerId="LiveId" clId="{1A706300-1DF4-4548-95EE-51B4205DDB97}" dt="2019-02-15T17:29:09.047" v="1182" actId="571"/>
          <ac:spMkLst>
            <pc:docMk/>
            <pc:sldMk cId="3336195602" sldId="260"/>
            <ac:spMk id="19" creationId="{1459F6A0-3BAA-4AFE-9A85-4FD5A7220CB3}"/>
          </ac:spMkLst>
        </pc:spChg>
        <pc:spChg chg="add mod">
          <ac:chgData name="Sichao Zhang" userId="baca463c2301c347" providerId="LiveId" clId="{1A706300-1DF4-4548-95EE-51B4205DDB97}" dt="2019-02-15T17:29:10.870" v="1184" actId="571"/>
          <ac:spMkLst>
            <pc:docMk/>
            <pc:sldMk cId="3336195602" sldId="260"/>
            <ac:spMk id="21" creationId="{F5191401-31ED-4B3C-B235-1C0ECB0D1DF6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22" creationId="{AF6806DD-DC7C-45D1-8564-BC76AD2B8711}"/>
          </ac:spMkLst>
        </pc:spChg>
        <pc:spChg chg="add mod">
          <ac:chgData name="Sichao Zhang" userId="baca463c2301c347" providerId="LiveId" clId="{1A706300-1DF4-4548-95EE-51B4205DDB97}" dt="2019-02-15T17:30:29.154" v="1205" actId="208"/>
          <ac:spMkLst>
            <pc:docMk/>
            <pc:sldMk cId="3336195602" sldId="260"/>
            <ac:spMk id="23" creationId="{8F97C709-DD6D-4DAF-A7E8-3DCAC5133697}"/>
          </ac:spMkLst>
        </pc:spChg>
        <pc:spChg chg="add mod">
          <ac:chgData name="Sichao Zhang" userId="baca463c2301c347" providerId="LiveId" clId="{1A706300-1DF4-4548-95EE-51B4205DDB97}" dt="2019-02-15T17:30:18.245" v="1204" actId="208"/>
          <ac:spMkLst>
            <pc:docMk/>
            <pc:sldMk cId="3336195602" sldId="260"/>
            <ac:spMk id="24" creationId="{9606B2A0-C83D-4320-B9C4-BF13C5A79843}"/>
          </ac:spMkLst>
        </pc:spChg>
        <pc:picChg chg="add mod modCrop">
          <ac:chgData name="Sichao Zhang" userId="baca463c2301c347" providerId="LiveId" clId="{1A706300-1DF4-4548-95EE-51B4205DDB97}" dt="2019-02-15T17:29:33.106" v="1192" actId="1076"/>
          <ac:picMkLst>
            <pc:docMk/>
            <pc:sldMk cId="3336195602" sldId="260"/>
            <ac:picMk id="6" creationId="{49EE49FA-5B5A-47D3-BDC6-031D1969789A}"/>
          </ac:picMkLst>
        </pc:picChg>
        <pc:picChg chg="add mod">
          <ac:chgData name="Sichao Zhang" userId="baca463c2301c347" providerId="LiveId" clId="{1A706300-1DF4-4548-95EE-51B4205DDB97}" dt="2019-02-15T17:29:03.904" v="1178" actId="571"/>
          <ac:picMkLst>
            <pc:docMk/>
            <pc:sldMk cId="3336195602" sldId="260"/>
            <ac:picMk id="14" creationId="{2A183322-F722-4F17-85D5-6C1FE6AA8DB1}"/>
          </ac:picMkLst>
        </pc:picChg>
        <pc:picChg chg="add mod">
          <ac:chgData name="Sichao Zhang" userId="baca463c2301c347" providerId="LiveId" clId="{1A706300-1DF4-4548-95EE-51B4205DDB97}" dt="2019-02-15T17:29:06.585" v="1180" actId="571"/>
          <ac:picMkLst>
            <pc:docMk/>
            <pc:sldMk cId="3336195602" sldId="260"/>
            <ac:picMk id="16" creationId="{547CE1A7-2D45-486E-ADAE-3BC65B202780}"/>
          </ac:picMkLst>
        </pc:picChg>
        <pc:picChg chg="add mod">
          <ac:chgData name="Sichao Zhang" userId="baca463c2301c347" providerId="LiveId" clId="{1A706300-1DF4-4548-95EE-51B4205DDB97}" dt="2019-02-15T17:29:09.047" v="1182" actId="571"/>
          <ac:picMkLst>
            <pc:docMk/>
            <pc:sldMk cId="3336195602" sldId="260"/>
            <ac:picMk id="18" creationId="{C7441847-24E0-480F-8716-A0D2B34D67BC}"/>
          </ac:picMkLst>
        </pc:picChg>
        <pc:picChg chg="add mod">
          <ac:chgData name="Sichao Zhang" userId="baca463c2301c347" providerId="LiveId" clId="{1A706300-1DF4-4548-95EE-51B4205DDB97}" dt="2019-02-15T17:29:10.870" v="1184" actId="571"/>
          <ac:picMkLst>
            <pc:docMk/>
            <pc:sldMk cId="3336195602" sldId="260"/>
            <ac:picMk id="20" creationId="{1E2DF705-08D9-4D2E-B51F-A1DB3C3909E0}"/>
          </ac:picMkLst>
        </pc:picChg>
        <pc:picChg chg="del mod">
          <ac:chgData name="Sichao Zhang" userId="baca463c2301c347" providerId="LiveId" clId="{1A706300-1DF4-4548-95EE-51B4205DDB97}" dt="2019-02-15T17:18:58.337" v="775" actId="478"/>
          <ac:picMkLst>
            <pc:docMk/>
            <pc:sldMk cId="3336195602" sldId="260"/>
            <ac:picMk id="1026" creationId="{AA47605A-A585-4854-8DCD-BACF8A04B169}"/>
          </ac:picMkLst>
        </pc:picChg>
      </pc:sldChg>
      <pc:sldChg chg="addSp delSp modSp add">
        <pc:chgData name="Sichao Zhang" userId="baca463c2301c347" providerId="LiveId" clId="{1A706300-1DF4-4548-95EE-51B4205DDB97}" dt="2019-02-15T19:27:15.198" v="1527" actId="1076"/>
        <pc:sldMkLst>
          <pc:docMk/>
          <pc:sldMk cId="198788477" sldId="261"/>
        </pc:sldMkLst>
        <pc:spChg chg="del">
          <ac:chgData name="Sichao Zhang" userId="baca463c2301c347" providerId="LiveId" clId="{1A706300-1DF4-4548-95EE-51B4205DDB97}" dt="2019-02-15T18:16:44.744" v="1209" actId="478"/>
          <ac:spMkLst>
            <pc:docMk/>
            <pc:sldMk cId="198788477" sldId="261"/>
            <ac:spMk id="2" creationId="{2AF7C68C-5BEF-4A52-B04E-974D253D0F30}"/>
          </ac:spMkLst>
        </pc:spChg>
        <pc:spChg chg="del">
          <ac:chgData name="Sichao Zhang" userId="baca463c2301c347" providerId="LiveId" clId="{1A706300-1DF4-4548-95EE-51B4205DDB97}" dt="2019-02-15T18:16:44.744" v="1209" actId="478"/>
          <ac:spMkLst>
            <pc:docMk/>
            <pc:sldMk cId="198788477" sldId="261"/>
            <ac:spMk id="3" creationId="{3FD0D21E-74AC-453D-941A-EDA2D168C700}"/>
          </ac:spMkLst>
        </pc:spChg>
        <pc:spChg chg="add mod">
          <ac:chgData name="Sichao Zhang" userId="baca463c2301c347" providerId="LiveId" clId="{1A706300-1DF4-4548-95EE-51B4205DDB97}" dt="2019-02-15T18:16:58.730" v="1228" actId="20577"/>
          <ac:spMkLst>
            <pc:docMk/>
            <pc:sldMk cId="198788477" sldId="261"/>
            <ac:spMk id="4" creationId="{B647310B-69D8-4E96-8E90-294B589FBB55}"/>
          </ac:spMkLst>
        </pc:spChg>
        <pc:spChg chg="add del">
          <ac:chgData name="Sichao Zhang" userId="baca463c2301c347" providerId="LiveId" clId="{1A706300-1DF4-4548-95EE-51B4205DDB97}" dt="2019-02-15T18:30:41.390" v="1230"/>
          <ac:spMkLst>
            <pc:docMk/>
            <pc:sldMk cId="198788477" sldId="261"/>
            <ac:spMk id="5" creationId="{0722843C-9E3B-488F-8491-B3B24638BA81}"/>
          </ac:spMkLst>
        </pc:spChg>
        <pc:spChg chg="add mod">
          <ac:chgData name="Sichao Zhang" userId="baca463c2301c347" providerId="LiveId" clId="{1A706300-1DF4-4548-95EE-51B4205DDB97}" dt="2019-02-15T18:31:36.894" v="1279" actId="20577"/>
          <ac:spMkLst>
            <pc:docMk/>
            <pc:sldMk cId="198788477" sldId="261"/>
            <ac:spMk id="7" creationId="{57616BC4-AE8B-48EB-93FE-884913C16E3F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4" creationId="{ECF8E77C-D0FC-47CF-90F5-4DFD0DE8956C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5" creationId="{0F5F6483-A42E-4B07-8910-738EA0F59DF3}"/>
          </ac:spMkLst>
        </pc:spChg>
        <pc:spChg chg="add mod">
          <ac:chgData name="Sichao Zhang" userId="baca463c2301c347" providerId="LiveId" clId="{1A706300-1DF4-4548-95EE-51B4205DDB97}" dt="2019-02-15T18:48:33.698" v="1425" actId="1076"/>
          <ac:spMkLst>
            <pc:docMk/>
            <pc:sldMk cId="198788477" sldId="261"/>
            <ac:spMk id="16" creationId="{1595EEF6-58D3-44FE-A071-B9061DFAF477}"/>
          </ac:spMkLst>
        </pc:spChg>
        <pc:spChg chg="add mod">
          <ac:chgData name="Sichao Zhang" userId="baca463c2301c347" providerId="LiveId" clId="{1A706300-1DF4-4548-95EE-51B4205DDB97}" dt="2019-02-15T18:44:41.237" v="1400" actId="20577"/>
          <ac:spMkLst>
            <pc:docMk/>
            <pc:sldMk cId="198788477" sldId="261"/>
            <ac:spMk id="17" creationId="{65F0BCA5-EB5C-4BEA-B28B-78FD73BEC3F6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8" creationId="{4648653B-0A36-431C-AAED-3230081947AF}"/>
          </ac:spMkLst>
        </pc:spChg>
        <pc:spChg chg="add mod">
          <ac:chgData name="Sichao Zhang" userId="baca463c2301c347" providerId="LiveId" clId="{1A706300-1DF4-4548-95EE-51B4205DDB97}" dt="2019-02-15T18:47:28.077" v="1406" actId="1076"/>
          <ac:spMkLst>
            <pc:docMk/>
            <pc:sldMk cId="198788477" sldId="261"/>
            <ac:spMk id="19" creationId="{92CDCAA8-CAB3-4069-917E-24E2EACFB75D}"/>
          </ac:spMkLst>
        </pc:spChg>
        <pc:spChg chg="add mod">
          <ac:chgData name="Sichao Zhang" userId="baca463c2301c347" providerId="LiveId" clId="{1A706300-1DF4-4548-95EE-51B4205DDB97}" dt="2019-02-15T18:48:54.176" v="1431" actId="14100"/>
          <ac:spMkLst>
            <pc:docMk/>
            <pc:sldMk cId="198788477" sldId="261"/>
            <ac:spMk id="21" creationId="{581120BA-735B-488C-8751-27CCE8147CDF}"/>
          </ac:spMkLst>
        </pc:spChg>
        <pc:spChg chg="add mod">
          <ac:chgData name="Sichao Zhang" userId="baca463c2301c347" providerId="LiveId" clId="{1A706300-1DF4-4548-95EE-51B4205DDB97}" dt="2019-02-15T18:48:56.550" v="1432" actId="571"/>
          <ac:spMkLst>
            <pc:docMk/>
            <pc:sldMk cId="198788477" sldId="261"/>
            <ac:spMk id="22" creationId="{DE6431DA-B925-451B-87A8-7D4ABC25C3AA}"/>
          </ac:spMkLst>
        </pc:spChg>
        <pc:spChg chg="add del mod">
          <ac:chgData name="Sichao Zhang" userId="baca463c2301c347" providerId="LiveId" clId="{1A706300-1DF4-4548-95EE-51B4205DDB97}" dt="2019-02-15T18:59:52.466" v="1437" actId="478"/>
          <ac:spMkLst>
            <pc:docMk/>
            <pc:sldMk cId="198788477" sldId="261"/>
            <ac:spMk id="24" creationId="{125DEFDC-C2FF-4E79-98C2-8D3054D4E2B0}"/>
          </ac:spMkLst>
        </pc:spChg>
        <pc:spChg chg="add del">
          <ac:chgData name="Sichao Zhang" userId="baca463c2301c347" providerId="LiveId" clId="{1A706300-1DF4-4548-95EE-51B4205DDB97}" dt="2019-02-15T18:59:52.466" v="1437" actId="478"/>
          <ac:spMkLst>
            <pc:docMk/>
            <pc:sldMk cId="198788477" sldId="261"/>
            <ac:spMk id="25" creationId="{A4A9D252-DD67-414D-BF04-E81DA510F96B}"/>
          </ac:spMkLst>
        </pc:spChg>
        <pc:spChg chg="add mod">
          <ac:chgData name="Sichao Zhang" userId="baca463c2301c347" providerId="LiveId" clId="{1A706300-1DF4-4548-95EE-51B4205DDB97}" dt="2019-02-15T19:00:16.682" v="1442" actId="14100"/>
          <ac:spMkLst>
            <pc:docMk/>
            <pc:sldMk cId="198788477" sldId="261"/>
            <ac:spMk id="26" creationId="{2173DD4D-1439-4878-8CCD-02A2A5376256}"/>
          </ac:spMkLst>
        </pc:spChg>
        <pc:spChg chg="add mod">
          <ac:chgData name="Sichao Zhang" userId="baca463c2301c347" providerId="LiveId" clId="{1A706300-1DF4-4548-95EE-51B4205DDB97}" dt="2019-02-15T19:26:44.228" v="1508" actId="207"/>
          <ac:spMkLst>
            <pc:docMk/>
            <pc:sldMk cId="198788477" sldId="261"/>
            <ac:spMk id="27" creationId="{D5114A6F-0CD0-49FC-8766-E996F517CFDA}"/>
          </ac:spMkLst>
        </pc:spChg>
        <pc:spChg chg="add mod">
          <ac:chgData name="Sichao Zhang" userId="baca463c2301c347" providerId="LiveId" clId="{1A706300-1DF4-4548-95EE-51B4205DDB97}" dt="2019-02-15T19:27:15.198" v="1527" actId="1076"/>
          <ac:spMkLst>
            <pc:docMk/>
            <pc:sldMk cId="198788477" sldId="261"/>
            <ac:spMk id="28" creationId="{61BA973C-6451-4B21-8AD9-2AC73C2D7240}"/>
          </ac:spMkLst>
        </pc:spChg>
        <pc:picChg chg="add mod modCrop">
          <ac:chgData name="Sichao Zhang" userId="baca463c2301c347" providerId="LiveId" clId="{1A706300-1DF4-4548-95EE-51B4205DDB97}" dt="2019-02-15T18:48:33.698" v="1425" actId="1076"/>
          <ac:picMkLst>
            <pc:docMk/>
            <pc:sldMk cId="198788477" sldId="261"/>
            <ac:picMk id="6" creationId="{2C17797E-E5DA-4179-85FE-E9A09110391E}"/>
          </ac:picMkLst>
        </pc:picChg>
        <pc:picChg chg="add del mod">
          <ac:chgData name="Sichao Zhang" userId="baca463c2301c347" providerId="LiveId" clId="{1A706300-1DF4-4548-95EE-51B4205DDB97}" dt="2019-02-15T18:35:03.003" v="1285" actId="478"/>
          <ac:picMkLst>
            <pc:docMk/>
            <pc:sldMk cId="198788477" sldId="261"/>
            <ac:picMk id="8" creationId="{B9D32777-38A0-4A15-A200-74A6930B5834}"/>
          </ac:picMkLst>
        </pc:picChg>
        <pc:picChg chg="add del mod">
          <ac:chgData name="Sichao Zhang" userId="baca463c2301c347" providerId="LiveId" clId="{1A706300-1DF4-4548-95EE-51B4205DDB97}" dt="2019-02-15T18:39:50.020" v="1298" actId="478"/>
          <ac:picMkLst>
            <pc:docMk/>
            <pc:sldMk cId="198788477" sldId="261"/>
            <ac:picMk id="9" creationId="{623C76A4-234D-4065-8648-A51476DD49B5}"/>
          </ac:picMkLst>
        </pc:picChg>
        <pc:picChg chg="add del mod">
          <ac:chgData name="Sichao Zhang" userId="baca463c2301c347" providerId="LiveId" clId="{1A706300-1DF4-4548-95EE-51B4205DDB97}" dt="2019-02-15T18:37:21.220" v="1291" actId="478"/>
          <ac:picMkLst>
            <pc:docMk/>
            <pc:sldMk cId="198788477" sldId="261"/>
            <ac:picMk id="10" creationId="{D31FDD50-4F15-428B-AAC2-AE99855933C4}"/>
          </ac:picMkLst>
        </pc:picChg>
        <pc:picChg chg="add del">
          <ac:chgData name="Sichao Zhang" userId="baca463c2301c347" providerId="LiveId" clId="{1A706300-1DF4-4548-95EE-51B4205DDB97}" dt="2019-02-15T18:37:59.862" v="1293" actId="478"/>
          <ac:picMkLst>
            <pc:docMk/>
            <pc:sldMk cId="198788477" sldId="261"/>
            <ac:picMk id="11" creationId="{3DE6B86A-F23A-4725-81C5-2B1CF67344E4}"/>
          </ac:picMkLst>
        </pc:picChg>
        <pc:picChg chg="add del">
          <ac:chgData name="Sichao Zhang" userId="baca463c2301c347" providerId="LiveId" clId="{1A706300-1DF4-4548-95EE-51B4205DDB97}" dt="2019-02-15T18:38:23.018" v="1295" actId="478"/>
          <ac:picMkLst>
            <pc:docMk/>
            <pc:sldMk cId="198788477" sldId="261"/>
            <ac:picMk id="12" creationId="{1F2AAA64-A09B-4BC8-8062-4220213E9597}"/>
          </ac:picMkLst>
        </pc:picChg>
        <pc:picChg chg="add mod modCrop">
          <ac:chgData name="Sichao Zhang" userId="baca463c2301c347" providerId="LiveId" clId="{1A706300-1DF4-4548-95EE-51B4205DDB97}" dt="2019-02-15T18:48:02.425" v="1413" actId="732"/>
          <ac:picMkLst>
            <pc:docMk/>
            <pc:sldMk cId="198788477" sldId="261"/>
            <ac:picMk id="13" creationId="{645F5AAD-C526-43F2-B48C-C34DEF56219E}"/>
          </ac:picMkLst>
        </pc:picChg>
        <pc:picChg chg="add mod modCrop">
          <ac:chgData name="Sichao Zhang" userId="baca463c2301c347" providerId="LiveId" clId="{1A706300-1DF4-4548-95EE-51B4205DDB97}" dt="2019-02-15T18:48:38.127" v="1427" actId="14100"/>
          <ac:picMkLst>
            <pc:docMk/>
            <pc:sldMk cId="198788477" sldId="261"/>
            <ac:picMk id="20" creationId="{9C79A9DE-92D5-469D-BBA8-C77EF5AE2B67}"/>
          </ac:picMkLst>
        </pc:picChg>
        <pc:picChg chg="add mod modCrop">
          <ac:chgData name="Sichao Zhang" userId="baca463c2301c347" providerId="LiveId" clId="{1A706300-1DF4-4548-95EE-51B4205DDB97}" dt="2019-02-15T19:00:01.247" v="1439" actId="1076"/>
          <ac:picMkLst>
            <pc:docMk/>
            <pc:sldMk cId="198788477" sldId="261"/>
            <ac:picMk id="23" creationId="{8B7DA28C-8D45-4EB8-8F34-47256D2A3FAE}"/>
          </ac:picMkLst>
        </pc:picChg>
        <pc:cxnChg chg="add mod">
          <ac:chgData name="Sichao Zhang" userId="baca463c2301c347" providerId="LiveId" clId="{1A706300-1DF4-4548-95EE-51B4205DDB97}" dt="2019-02-15T19:27:10.817" v="1525" actId="14100"/>
          <ac:cxnSpMkLst>
            <pc:docMk/>
            <pc:sldMk cId="198788477" sldId="261"/>
            <ac:cxnSpMk id="30" creationId="{C96D6B32-12DD-4882-B46B-A5DD7F99D61E}"/>
          </ac:cxnSpMkLst>
        </pc:cxnChg>
      </pc:sldChg>
      <pc:sldChg chg="addSp delSp modSp add">
        <pc:chgData name="Sichao Zhang" userId="baca463c2301c347" providerId="LiveId" clId="{1A706300-1DF4-4548-95EE-51B4205DDB97}" dt="2019-02-15T19:24:55.791" v="1503" actId="1076"/>
        <pc:sldMkLst>
          <pc:docMk/>
          <pc:sldMk cId="2403957947" sldId="262"/>
        </pc:sldMkLst>
        <pc:spChg chg="del">
          <ac:chgData name="Sichao Zhang" userId="baca463c2301c347" providerId="LiveId" clId="{1A706300-1DF4-4548-95EE-51B4205DDB97}" dt="2019-02-15T19:12:25.911" v="1444" actId="478"/>
          <ac:spMkLst>
            <pc:docMk/>
            <pc:sldMk cId="2403957947" sldId="262"/>
            <ac:spMk id="2" creationId="{83A856A6-2796-4420-A17A-C5C054E8B41F}"/>
          </ac:spMkLst>
        </pc:spChg>
        <pc:spChg chg="del">
          <ac:chgData name="Sichao Zhang" userId="baca463c2301c347" providerId="LiveId" clId="{1A706300-1DF4-4548-95EE-51B4205DDB97}" dt="2019-02-15T19:12:25.911" v="1444" actId="478"/>
          <ac:spMkLst>
            <pc:docMk/>
            <pc:sldMk cId="2403957947" sldId="262"/>
            <ac:spMk id="3" creationId="{FDA42191-80CE-4087-91BC-941004D43BB2}"/>
          </ac:spMkLst>
        </pc:spChg>
        <pc:spChg chg="add del mod">
          <ac:chgData name="Sichao Zhang" userId="baca463c2301c347" providerId="LiveId" clId="{1A706300-1DF4-4548-95EE-51B4205DDB97}" dt="2019-02-15T19:13:25.352" v="1471" actId="20577"/>
          <ac:spMkLst>
            <pc:docMk/>
            <pc:sldMk cId="2403957947" sldId="262"/>
            <ac:spMk id="6" creationId="{C01C9B26-FEE5-4705-86CF-2F69B3E52B94}"/>
          </ac:spMkLst>
        </pc:spChg>
        <pc:spChg chg="add del mod">
          <ac:chgData name="Sichao Zhang" userId="baca463c2301c347" providerId="LiveId" clId="{1A706300-1DF4-4548-95EE-51B4205DDB97}" dt="2019-02-15T19:13:17.815" v="1459" actId="478"/>
          <ac:spMkLst>
            <pc:docMk/>
            <pc:sldMk cId="2403957947" sldId="262"/>
            <ac:spMk id="7" creationId="{0E7D315F-5E92-4335-8AB8-CAB8D98FDB84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1" creationId="{C47A2DA3-17DF-4DD7-881D-157413E694B9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2" creationId="{6382C329-D2B5-4735-B326-098C2A84C3DB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3" creationId="{E8FCDCF6-34E5-47C5-8C90-51A811186DA3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4" creationId="{3FD2D9BA-8F65-4985-BDD4-C4B3509A1322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8" creationId="{D7A6A0E0-810B-4AB7-8B63-64E1DA2857D7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19" creationId="{84CE9DF4-6949-4003-BB79-DF9C253E7FD7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26" creationId="{B6A84176-8723-40AF-8AE9-32CDC634C204}"/>
          </ac:spMkLst>
        </pc:spChg>
        <pc:spChg chg="add">
          <ac:chgData name="Sichao Zhang" userId="baca463c2301c347" providerId="LiveId" clId="{1A706300-1DF4-4548-95EE-51B4205DDB97}" dt="2019-02-15T19:13:49.770" v="1472"/>
          <ac:spMkLst>
            <pc:docMk/>
            <pc:sldMk cId="2403957947" sldId="262"/>
            <ac:spMk id="27" creationId="{ABA6EC20-B9FC-4FC7-B4D3-3C1D78BE064A}"/>
          </ac:spMkLst>
        </pc:sp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4" creationId="{19D12055-47DA-4A89-A23B-CA934557B7C2}"/>
          </ac:picMkLst>
        </pc:picChg>
        <pc:picChg chg="add del">
          <ac:chgData name="Sichao Zhang" userId="baca463c2301c347" providerId="LiveId" clId="{1A706300-1DF4-4548-95EE-51B4205DDB97}" dt="2019-02-15T19:12:53.218" v="1450"/>
          <ac:picMkLst>
            <pc:docMk/>
            <pc:sldMk cId="2403957947" sldId="262"/>
            <ac:picMk id="5" creationId="{615051D5-5BFA-4975-83CB-A5C4C4503551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8" creationId="{F928B852-23AF-4D30-A9F6-10F6E2822D40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9" creationId="{55BA1724-C4C3-4173-9B70-B066DF8E155F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0" creationId="{B445E245-2E07-4144-9D0C-F4427A88D3EA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5" creationId="{4A023B9E-F065-4C2B-A0E9-06261D21AACA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6" creationId="{D7D94D15-0A5A-4F2F-9147-ED0ADADDCDE8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17" creationId="{47156664-2772-4270-8B59-D48594D6B09B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2" creationId="{C999A652-609A-4381-B317-E64263AC6587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3" creationId="{297D21D8-8A83-4B5A-A21F-93AD4BDE86AE}"/>
          </ac:picMkLst>
        </pc:picChg>
        <pc:picChg chg="add">
          <ac:chgData name="Sichao Zhang" userId="baca463c2301c347" providerId="LiveId" clId="{1A706300-1DF4-4548-95EE-51B4205DDB97}" dt="2019-02-15T19:13:49.770" v="1472"/>
          <ac:picMkLst>
            <pc:docMk/>
            <pc:sldMk cId="2403957947" sldId="262"/>
            <ac:picMk id="24" creationId="{3C72C453-1741-442D-BC4A-0001AC1F7C2F}"/>
          </ac:picMkLst>
        </pc:pic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28" creationId="{56920C4F-BD74-4BDE-8302-397F135BC602}"/>
          </ac:picMkLst>
        </pc:picChg>
        <pc:picChg chg="add del mod modCrop">
          <ac:chgData name="Sichao Zhang" userId="baca463c2301c347" providerId="LiveId" clId="{1A706300-1DF4-4548-95EE-51B4205DDB97}" dt="2019-02-15T19:18:59.025" v="1484" actId="478"/>
          <ac:picMkLst>
            <pc:docMk/>
            <pc:sldMk cId="2403957947" sldId="262"/>
            <ac:picMk id="29" creationId="{D2FB2759-36C8-40E7-AE13-4450B8E8C20F}"/>
          </ac:picMkLst>
        </pc:picChg>
        <pc:picChg chg="add mod modCrop">
          <ac:chgData name="Sichao Zhang" userId="baca463c2301c347" providerId="LiveId" clId="{1A706300-1DF4-4548-95EE-51B4205DDB97}" dt="2019-02-15T19:24:36.303" v="1500" actId="1076"/>
          <ac:picMkLst>
            <pc:docMk/>
            <pc:sldMk cId="2403957947" sldId="262"/>
            <ac:picMk id="30" creationId="{05B5D312-646A-4E4E-8310-70DF1E057027}"/>
          </ac:picMkLst>
        </pc:picChg>
        <pc:picChg chg="add mod modCrop">
          <ac:chgData name="Sichao Zhang" userId="baca463c2301c347" providerId="LiveId" clId="{1A706300-1DF4-4548-95EE-51B4205DDB97}" dt="2019-02-15T19:24:34.881" v="1499" actId="1076"/>
          <ac:picMkLst>
            <pc:docMk/>
            <pc:sldMk cId="2403957947" sldId="262"/>
            <ac:picMk id="31" creationId="{BEAA7F4A-FAA9-4838-90FF-A5F7A78193B2}"/>
          </ac:picMkLst>
        </pc:picChg>
        <pc:picChg chg="add mod modCrop">
          <ac:chgData name="Sichao Zhang" userId="baca463c2301c347" providerId="LiveId" clId="{1A706300-1DF4-4548-95EE-51B4205DDB97}" dt="2019-02-15T19:24:55.791" v="1503" actId="1076"/>
          <ac:picMkLst>
            <pc:docMk/>
            <pc:sldMk cId="2403957947" sldId="262"/>
            <ac:picMk id="32" creationId="{4B1377F6-1471-4FB1-819A-42C2729AC277}"/>
          </ac:picMkLst>
        </pc:pic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0" creationId="{44AFFD75-4BEB-45A9-9D05-A8869278F4AA}"/>
          </ac:cxnSpMkLst>
        </pc:cxn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1" creationId="{5A69F258-3221-448B-91CE-43ACD68B7DD0}"/>
          </ac:cxnSpMkLst>
        </pc:cxnChg>
        <pc:cxnChg chg="add">
          <ac:chgData name="Sichao Zhang" userId="baca463c2301c347" providerId="LiveId" clId="{1A706300-1DF4-4548-95EE-51B4205DDB97}" dt="2019-02-15T19:13:49.770" v="1472"/>
          <ac:cxnSpMkLst>
            <pc:docMk/>
            <pc:sldMk cId="2403957947" sldId="262"/>
            <ac:cxnSpMk id="25" creationId="{8BAE88B2-60FB-4243-9010-2DE860984FA7}"/>
          </ac:cxnSpMkLst>
        </pc:cxnChg>
      </pc:sldChg>
      <pc:sldChg chg="add ord">
        <pc:chgData name="Sichao Zhang" userId="baca463c2301c347" providerId="LiveId" clId="{1A706300-1DF4-4548-95EE-51B4205DDB97}" dt="2019-02-15T19:32:49.715" v="1631"/>
        <pc:sldMkLst>
          <pc:docMk/>
          <pc:sldMk cId="1723977213" sldId="263"/>
        </pc:sldMkLst>
      </pc:sldChg>
      <pc:sldChg chg="addSp delSp modSp add ord">
        <pc:chgData name="Sichao Zhang" userId="baca463c2301c347" providerId="LiveId" clId="{1A706300-1DF4-4548-95EE-51B4205DDB97}" dt="2019-02-15T19:32:45.659" v="1630" actId="20577"/>
        <pc:sldMkLst>
          <pc:docMk/>
          <pc:sldMk cId="3494434782" sldId="264"/>
        </pc:sldMkLst>
        <pc:spChg chg="del">
          <ac:chgData name="Sichao Zhang" userId="baca463c2301c347" providerId="LiveId" clId="{1A706300-1DF4-4548-95EE-51B4205DDB97}" dt="2019-02-15T19:19:49.010" v="1486" actId="478"/>
          <ac:spMkLst>
            <pc:docMk/>
            <pc:sldMk cId="3494434782" sldId="264"/>
            <ac:spMk id="2" creationId="{5B906802-8BB4-487E-9FE4-41C7AD18CB60}"/>
          </ac:spMkLst>
        </pc:spChg>
        <pc:spChg chg="del">
          <ac:chgData name="Sichao Zhang" userId="baca463c2301c347" providerId="LiveId" clId="{1A706300-1DF4-4548-95EE-51B4205DDB97}" dt="2019-02-15T19:19:49.010" v="1486" actId="478"/>
          <ac:spMkLst>
            <pc:docMk/>
            <pc:sldMk cId="3494434782" sldId="264"/>
            <ac:spMk id="3" creationId="{CAF156EA-9D0F-4392-8B02-756748586DB1}"/>
          </ac:spMkLst>
        </pc:spChg>
        <pc:spChg chg="add mod">
          <ac:chgData name="Sichao Zhang" userId="baca463c2301c347" providerId="LiveId" clId="{1A706300-1DF4-4548-95EE-51B4205DDB97}" dt="2019-02-15T19:29:57.150" v="1600" actId="14100"/>
          <ac:spMkLst>
            <pc:docMk/>
            <pc:sldMk cId="3494434782" sldId="264"/>
            <ac:spMk id="5" creationId="{18D2C898-73D9-45CF-AB98-6A98CED5E5E1}"/>
          </ac:spMkLst>
        </pc:spChg>
        <pc:spChg chg="add mod">
          <ac:chgData name="Sichao Zhang" userId="baca463c2301c347" providerId="LiveId" clId="{1A706300-1DF4-4548-95EE-51B4205DDB97}" dt="2019-02-15T19:32:45.659" v="1630" actId="20577"/>
          <ac:spMkLst>
            <pc:docMk/>
            <pc:sldMk cId="3494434782" sldId="264"/>
            <ac:spMk id="6" creationId="{CFA41591-9065-42B2-956D-27EEB199687E}"/>
          </ac:spMkLst>
        </pc:spChg>
        <pc:spChg chg="add mod">
          <ac:chgData name="Sichao Zhang" userId="baca463c2301c347" providerId="LiveId" clId="{1A706300-1DF4-4548-95EE-51B4205DDB97}" dt="2019-02-15T19:32:02.351" v="1614" actId="14100"/>
          <ac:spMkLst>
            <pc:docMk/>
            <pc:sldMk cId="3494434782" sldId="264"/>
            <ac:spMk id="8" creationId="{55D83180-1FC6-45E6-952E-CB87C0BC16F0}"/>
          </ac:spMkLst>
        </pc:spChg>
        <pc:spChg chg="add mod">
          <ac:chgData name="Sichao Zhang" userId="baca463c2301c347" providerId="LiveId" clId="{1A706300-1DF4-4548-95EE-51B4205DDB97}" dt="2019-02-15T19:32:22.600" v="1619" actId="14100"/>
          <ac:spMkLst>
            <pc:docMk/>
            <pc:sldMk cId="3494434782" sldId="264"/>
            <ac:spMk id="9" creationId="{232162F9-E504-4362-BC73-2EF4E58B1613}"/>
          </ac:spMkLst>
        </pc:spChg>
        <pc:spChg chg="add mod">
          <ac:chgData name="Sichao Zhang" userId="baca463c2301c347" providerId="LiveId" clId="{1A706300-1DF4-4548-95EE-51B4205DDB97}" dt="2019-02-15T19:32:26.615" v="1620" actId="1076"/>
          <ac:spMkLst>
            <pc:docMk/>
            <pc:sldMk cId="3494434782" sldId="264"/>
            <ac:spMk id="10" creationId="{C528DFB7-B777-4E14-8ED7-0C40CFF927AA}"/>
          </ac:spMkLst>
        </pc:spChg>
        <pc:spChg chg="add mod">
          <ac:chgData name="Sichao Zhang" userId="baca463c2301c347" providerId="LiveId" clId="{1A706300-1DF4-4548-95EE-51B4205DDB97}" dt="2019-02-15T19:32:40.320" v="1623" actId="14100"/>
          <ac:spMkLst>
            <pc:docMk/>
            <pc:sldMk cId="3494434782" sldId="264"/>
            <ac:spMk id="13" creationId="{BAA498AA-BD4F-4F70-BF36-C7F9F5997281}"/>
          </ac:spMkLst>
        </pc:spChg>
        <pc:picChg chg="add mod modCrop">
          <ac:chgData name="Sichao Zhang" userId="baca463c2301c347" providerId="LiveId" clId="{1A706300-1DF4-4548-95EE-51B4205DDB97}" dt="2019-02-15T19:30:27.499" v="1606" actId="732"/>
          <ac:picMkLst>
            <pc:docMk/>
            <pc:sldMk cId="3494434782" sldId="264"/>
            <ac:picMk id="4" creationId="{E59E59C4-1DF4-4A4A-ADB7-F353048BC423}"/>
          </ac:picMkLst>
        </pc:picChg>
        <pc:picChg chg="add mod">
          <ac:chgData name="Sichao Zhang" userId="baca463c2301c347" providerId="LiveId" clId="{1A706300-1DF4-4548-95EE-51B4205DDB97}" dt="2019-02-15T19:31:38.778" v="1611" actId="1076"/>
          <ac:picMkLst>
            <pc:docMk/>
            <pc:sldMk cId="3494434782" sldId="264"/>
            <ac:picMk id="7" creationId="{DC0B78BE-6989-47DA-A9DE-E3CD1DF68A6F}"/>
          </ac:picMkLst>
        </pc:picChg>
        <pc:cxnChg chg="add mod">
          <ac:chgData name="Sichao Zhang" userId="baca463c2301c347" providerId="LiveId" clId="{1A706300-1DF4-4548-95EE-51B4205DDB97}" dt="2019-02-15T19:32:29.244" v="1621" actId="14100"/>
          <ac:cxnSpMkLst>
            <pc:docMk/>
            <pc:sldMk cId="3494434782" sldId="264"/>
            <ac:cxnSpMk id="11" creationId="{015B5D07-D299-41F5-BBB8-FBDB803797A1}"/>
          </ac:cxnSpMkLst>
        </pc:cxnChg>
      </pc:sldChg>
      <pc:sldChg chg="addSp delSp modSp add">
        <pc:chgData name="Sichao Zhang" userId="baca463c2301c347" providerId="LiveId" clId="{1A706300-1DF4-4548-95EE-51B4205DDB97}" dt="2019-02-27T21:18:50.829" v="1878" actId="478"/>
        <pc:sldMkLst>
          <pc:docMk/>
          <pc:sldMk cId="411172274" sldId="265"/>
        </pc:sldMkLst>
        <pc:spChg chg="del">
          <ac:chgData name="Sichao Zhang" userId="baca463c2301c347" providerId="LiveId" clId="{1A706300-1DF4-4548-95EE-51B4205DDB97}" dt="2019-02-15T19:56:53.522" v="1635" actId="478"/>
          <ac:spMkLst>
            <pc:docMk/>
            <pc:sldMk cId="411172274" sldId="265"/>
            <ac:spMk id="2" creationId="{8F76529E-BD34-4436-9C83-4B0EA79BEA1B}"/>
          </ac:spMkLst>
        </pc:spChg>
        <pc:spChg chg="del">
          <ac:chgData name="Sichao Zhang" userId="baca463c2301c347" providerId="LiveId" clId="{1A706300-1DF4-4548-95EE-51B4205DDB97}" dt="2019-02-15T19:56:53.522" v="1635" actId="478"/>
          <ac:spMkLst>
            <pc:docMk/>
            <pc:sldMk cId="411172274" sldId="265"/>
            <ac:spMk id="3" creationId="{555A4515-0855-4633-90DA-60CA7B7214DB}"/>
          </ac:spMkLst>
        </pc:spChg>
        <pc:spChg chg="add mod">
          <ac:chgData name="Sichao Zhang" userId="baca463c2301c347" providerId="LiveId" clId="{1A706300-1DF4-4548-95EE-51B4205DDB97}" dt="2019-02-15T20:07:42.641" v="1806" actId="20577"/>
          <ac:spMkLst>
            <pc:docMk/>
            <pc:sldMk cId="411172274" sldId="265"/>
            <ac:spMk id="4" creationId="{B2EDC200-FD4B-4334-9045-B498D435750A}"/>
          </ac:spMkLst>
        </pc:spChg>
        <pc:spChg chg="add mod">
          <ac:chgData name="Sichao Zhang" userId="baca463c2301c347" providerId="LiveId" clId="{1A706300-1DF4-4548-95EE-51B4205DDB97}" dt="2019-02-15T20:07:04.564" v="1805" actId="20577"/>
          <ac:spMkLst>
            <pc:docMk/>
            <pc:sldMk cId="411172274" sldId="265"/>
            <ac:spMk id="5" creationId="{1C78E709-5155-4AB5-A589-8B3474F50670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6" creationId="{C194D1CB-C922-4043-8625-58C1303B0091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7" creationId="{05720516-5EFE-48FD-AEE5-3587D3BD26CE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8" creationId="{EA4DACCA-5AF2-4ED7-B207-31354D68DCC0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9" creationId="{8D2359C6-C163-472E-9749-71993C72EDE9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10" creationId="{3DFB6FB1-FB8C-4CE9-9732-D5F64720E1F2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11" creationId="{16A8CACD-06E0-453F-B3A0-4A9B5D2175E6}"/>
          </ac:spMkLst>
        </pc:spChg>
        <pc:spChg chg="add mod">
          <ac:chgData name="Sichao Zhang" userId="baca463c2301c347" providerId="LiveId" clId="{1A706300-1DF4-4548-95EE-51B4205DDB97}" dt="2019-02-15T20:09:50.662" v="1831" actId="207"/>
          <ac:spMkLst>
            <pc:docMk/>
            <pc:sldMk cId="411172274" sldId="265"/>
            <ac:spMk id="12" creationId="{7324282C-9A1C-4DDA-86A9-04C50F6A4D42}"/>
          </ac:spMkLst>
        </pc:spChg>
        <pc:spChg chg="add mod">
          <ac:chgData name="Sichao Zhang" userId="baca463c2301c347" providerId="LiveId" clId="{1A706300-1DF4-4548-95EE-51B4205DDB97}" dt="2019-02-15T20:09:53.179" v="1832" actId="207"/>
          <ac:spMkLst>
            <pc:docMk/>
            <pc:sldMk cId="411172274" sldId="265"/>
            <ac:spMk id="13" creationId="{0E0CC891-8D32-42DF-BA1E-3A0FA813601F}"/>
          </ac:spMkLst>
        </pc:spChg>
        <pc:spChg chg="add mod">
          <ac:chgData name="Sichao Zhang" userId="baca463c2301c347" providerId="LiveId" clId="{1A706300-1DF4-4548-95EE-51B4205DDB97}" dt="2019-02-15T20:09:55.903" v="1833" actId="207"/>
          <ac:spMkLst>
            <pc:docMk/>
            <pc:sldMk cId="411172274" sldId="265"/>
            <ac:spMk id="14" creationId="{E05F1766-1FC2-4454-A65E-39D4C18D514F}"/>
          </ac:spMkLst>
        </pc:spChg>
        <pc:spChg chg="add mod">
          <ac:chgData name="Sichao Zhang" userId="baca463c2301c347" providerId="LiveId" clId="{1A706300-1DF4-4548-95EE-51B4205DDB97}" dt="2019-02-15T20:09:58.409" v="1834" actId="207"/>
          <ac:spMkLst>
            <pc:docMk/>
            <pc:sldMk cId="411172274" sldId="265"/>
            <ac:spMk id="15" creationId="{D1BCB830-EE2F-4571-8B26-3C125E92CF43}"/>
          </ac:spMkLst>
        </pc:spChg>
        <pc:spChg chg="add mod">
          <ac:chgData name="Sichao Zhang" userId="baca463c2301c347" providerId="LiveId" clId="{1A706300-1DF4-4548-95EE-51B4205DDB97}" dt="2019-02-15T20:10:10.416" v="1838" actId="207"/>
          <ac:spMkLst>
            <pc:docMk/>
            <pc:sldMk cId="411172274" sldId="265"/>
            <ac:spMk id="16" creationId="{A3D72D43-84AB-4792-BFA5-BC3E690001C1}"/>
          </ac:spMkLst>
        </pc:spChg>
        <pc:spChg chg="add mod">
          <ac:chgData name="Sichao Zhang" userId="baca463c2301c347" providerId="LiveId" clId="{1A706300-1DF4-4548-95EE-51B4205DDB97}" dt="2019-02-15T20:10:10.416" v="1838" actId="207"/>
          <ac:spMkLst>
            <pc:docMk/>
            <pc:sldMk cId="411172274" sldId="265"/>
            <ac:spMk id="17" creationId="{84BF15E3-AD53-429D-ADFA-9DA71FA25A15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18" creationId="{8AF0692F-35FA-4462-B29D-5201F5743EC3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19" creationId="{BB712C84-7BCB-410F-9202-3D44983F46CD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20" creationId="{F455E91F-4584-435F-8D5B-987CC825A18A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21" creationId="{0D8D4DD5-CD4C-4A88-B225-E2C32E49BF67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22" creationId="{23B83191-C519-47D8-BD9B-DD1CC18DB361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23" creationId="{6C9D5492-3591-4CA3-99FA-8FFBD7FC7162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4" creationId="{E9095A25-25FD-4B00-AF7B-F8CF24D0119D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5" creationId="{55CB75B9-B1FF-4762-B90F-D08B41EBC2B6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6" creationId="{B182EDF7-5505-46B5-8DE2-925A4377406C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7" creationId="{9E4EDDDA-F088-4A75-99C2-B3CB6B53191C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8" creationId="{7D8A91F0-9F02-469B-B168-20ACE2CCC3E4}"/>
          </ac:spMkLst>
        </pc:spChg>
        <pc:spChg chg="add del mod">
          <ac:chgData name="Sichao Zhang" userId="baca463c2301c347" providerId="LiveId" clId="{1A706300-1DF4-4548-95EE-51B4205DDB97}" dt="2019-02-15T20:09:40.116" v="1829" actId="478"/>
          <ac:spMkLst>
            <pc:docMk/>
            <pc:sldMk cId="411172274" sldId="265"/>
            <ac:spMk id="29" creationId="{D5A4692D-CB14-42D4-B95E-500154C00D6A}"/>
          </ac:spMkLst>
        </pc:spChg>
        <pc:spChg chg="add del mod">
          <ac:chgData name="Sichao Zhang" userId="baca463c2301c347" providerId="LiveId" clId="{1A706300-1DF4-4548-95EE-51B4205DDB97}" dt="2019-02-27T21:18:50.829" v="1878" actId="478"/>
          <ac:spMkLst>
            <pc:docMk/>
            <pc:sldMk cId="411172274" sldId="265"/>
            <ac:spMk id="30" creationId="{40C6F975-A7F1-4763-B304-1886362377B6}"/>
          </ac:spMkLst>
        </pc:spChg>
        <pc:spChg chg="add mod">
          <ac:chgData name="Sichao Zhang" userId="baca463c2301c347" providerId="LiveId" clId="{1A706300-1DF4-4548-95EE-51B4205DDB97}" dt="2019-02-15T20:09:32.603" v="1828" actId="1076"/>
          <ac:spMkLst>
            <pc:docMk/>
            <pc:sldMk cId="411172274" sldId="265"/>
            <ac:spMk id="31" creationId="{EC2E86B0-8798-4072-8D63-2C20BF60F0F3}"/>
          </ac:spMkLst>
        </pc:spChg>
        <pc:spChg chg="add mod">
          <ac:chgData name="Sichao Zhang" userId="baca463c2301c347" providerId="LiveId" clId="{1A706300-1DF4-4548-95EE-51B4205DDB97}" dt="2019-02-15T20:10:02.012" v="1835" actId="207"/>
          <ac:spMkLst>
            <pc:docMk/>
            <pc:sldMk cId="411172274" sldId="265"/>
            <ac:spMk id="32" creationId="{5E5050E5-3E63-4C5B-8E1D-100E0AD1FCA0}"/>
          </ac:spMkLst>
        </pc:spChg>
        <pc:spChg chg="add mod">
          <ac:chgData name="Sichao Zhang" userId="baca463c2301c347" providerId="LiveId" clId="{1A706300-1DF4-4548-95EE-51B4205DDB97}" dt="2019-02-15T20:10:07.568" v="1837" actId="207"/>
          <ac:spMkLst>
            <pc:docMk/>
            <pc:sldMk cId="411172274" sldId="265"/>
            <ac:spMk id="33" creationId="{BE8F2445-D954-4C7C-BA1A-CE721B78B72C}"/>
          </ac:spMkLst>
        </pc:spChg>
      </pc:sldChg>
      <pc:sldChg chg="delSp modSp add">
        <pc:chgData name="Sichao Zhang" userId="baca463c2301c347" providerId="LiveId" clId="{1A706300-1DF4-4548-95EE-51B4205DDB97}" dt="2019-02-27T21:20:07.474" v="1896" actId="1076"/>
        <pc:sldMkLst>
          <pc:docMk/>
          <pc:sldMk cId="3674385122" sldId="266"/>
        </pc:sldMkLst>
        <pc:spChg chg="mod">
          <ac:chgData name="Sichao Zhang" userId="baca463c2301c347" providerId="LiveId" clId="{1A706300-1DF4-4548-95EE-51B4205DDB97}" dt="2019-02-27T21:13:49.071" v="1841"/>
          <ac:spMkLst>
            <pc:docMk/>
            <pc:sldMk cId="3674385122" sldId="266"/>
            <ac:spMk id="4" creationId="{B2EDC200-FD4B-4334-9045-B498D435750A}"/>
          </ac:spMkLst>
        </pc:spChg>
        <pc:spChg chg="mod">
          <ac:chgData name="Sichao Zhang" userId="baca463c2301c347" providerId="LiveId" clId="{1A706300-1DF4-4548-95EE-51B4205DDB97}" dt="2019-02-27T21:14:50.176" v="1859" actId="20577"/>
          <ac:spMkLst>
            <pc:docMk/>
            <pc:sldMk cId="3674385122" sldId="266"/>
            <ac:spMk id="5" creationId="{1C78E709-5155-4AB5-A589-8B3474F50670}"/>
          </ac:spMkLst>
        </pc:spChg>
        <pc:spChg chg="mod">
          <ac:chgData name="Sichao Zhang" userId="baca463c2301c347" providerId="LiveId" clId="{1A706300-1DF4-4548-95EE-51B4205DDB97}" dt="2019-02-27T21:16:48.617" v="1862" actId="20577"/>
          <ac:spMkLst>
            <pc:docMk/>
            <pc:sldMk cId="3674385122" sldId="266"/>
            <ac:spMk id="6" creationId="{C194D1CB-C922-4043-8625-58C1303B0091}"/>
          </ac:spMkLst>
        </pc:spChg>
        <pc:spChg chg="mod">
          <ac:chgData name="Sichao Zhang" userId="baca463c2301c347" providerId="LiveId" clId="{1A706300-1DF4-4548-95EE-51B4205DDB97}" dt="2019-02-27T21:17:04.112" v="1865" actId="20577"/>
          <ac:spMkLst>
            <pc:docMk/>
            <pc:sldMk cId="3674385122" sldId="266"/>
            <ac:spMk id="7" creationId="{05720516-5EFE-48FD-AEE5-3587D3BD26CE}"/>
          </ac:spMkLst>
        </pc:spChg>
        <pc:spChg chg="mod">
          <ac:chgData name="Sichao Zhang" userId="baca463c2301c347" providerId="LiveId" clId="{1A706300-1DF4-4548-95EE-51B4205DDB97}" dt="2019-02-27T21:20:07.474" v="1896" actId="1076"/>
          <ac:spMkLst>
            <pc:docMk/>
            <pc:sldMk cId="3674385122" sldId="266"/>
            <ac:spMk id="8" creationId="{EA4DACCA-5AF2-4ED7-B207-31354D68DCC0}"/>
          </ac:spMkLst>
        </pc:spChg>
        <pc:spChg chg="mod">
          <ac:chgData name="Sichao Zhang" userId="baca463c2301c347" providerId="LiveId" clId="{1A706300-1DF4-4548-95EE-51B4205DDB97}" dt="2019-02-27T21:17:25.845" v="1870" actId="20577"/>
          <ac:spMkLst>
            <pc:docMk/>
            <pc:sldMk cId="3674385122" sldId="266"/>
            <ac:spMk id="9" creationId="{8D2359C6-C163-472E-9749-71993C72EDE9}"/>
          </ac:spMkLst>
        </pc:spChg>
        <pc:spChg chg="mod">
          <ac:chgData name="Sichao Zhang" userId="baca463c2301c347" providerId="LiveId" clId="{1A706300-1DF4-4548-95EE-51B4205DDB97}" dt="2019-02-27T21:18:02.364" v="1873" actId="20577"/>
          <ac:spMkLst>
            <pc:docMk/>
            <pc:sldMk cId="3674385122" sldId="266"/>
            <ac:spMk id="10" creationId="{3DFB6FB1-FB8C-4CE9-9732-D5F64720E1F2}"/>
          </ac:spMkLst>
        </pc:spChg>
        <pc:spChg chg="mod">
          <ac:chgData name="Sichao Zhang" userId="baca463c2301c347" providerId="LiveId" clId="{1A706300-1DF4-4548-95EE-51B4205DDB97}" dt="2019-02-27T21:18:17.933" v="1875" actId="20577"/>
          <ac:spMkLst>
            <pc:docMk/>
            <pc:sldMk cId="3674385122" sldId="266"/>
            <ac:spMk id="11" creationId="{16A8CACD-06E0-453F-B3A0-4A9B5D2175E6}"/>
          </ac:spMkLst>
        </pc:spChg>
        <pc:spChg chg="mod">
          <ac:chgData name="Sichao Zhang" userId="baca463c2301c347" providerId="LiveId" clId="{1A706300-1DF4-4548-95EE-51B4205DDB97}" dt="2019-02-27T21:19:45.789" v="1889" actId="1076"/>
          <ac:spMkLst>
            <pc:docMk/>
            <pc:sldMk cId="3674385122" sldId="266"/>
            <ac:spMk id="13" creationId="{0E0CC891-8D32-42DF-BA1E-3A0FA813601F}"/>
          </ac:spMkLst>
        </pc:spChg>
        <pc:spChg chg="mod">
          <ac:chgData name="Sichao Zhang" userId="baca463c2301c347" providerId="LiveId" clId="{1A706300-1DF4-4548-95EE-51B4205DDB97}" dt="2019-02-27T21:20:07.474" v="1896" actId="1076"/>
          <ac:spMkLst>
            <pc:docMk/>
            <pc:sldMk cId="3674385122" sldId="266"/>
            <ac:spMk id="14" creationId="{E05F1766-1FC2-4454-A65E-39D4C18D514F}"/>
          </ac:spMkLst>
        </pc:spChg>
        <pc:spChg chg="mod">
          <ac:chgData name="Sichao Zhang" userId="baca463c2301c347" providerId="LiveId" clId="{1A706300-1DF4-4548-95EE-51B4205DDB97}" dt="2019-02-27T21:19:51.782" v="1892" actId="1076"/>
          <ac:spMkLst>
            <pc:docMk/>
            <pc:sldMk cId="3674385122" sldId="266"/>
            <ac:spMk id="15" creationId="{D1BCB830-EE2F-4571-8B26-3C125E92CF43}"/>
          </ac:spMkLst>
        </pc:spChg>
        <pc:spChg chg="mod">
          <ac:chgData name="Sichao Zhang" userId="baca463c2301c347" providerId="LiveId" clId="{1A706300-1DF4-4548-95EE-51B4205DDB97}" dt="2019-02-27T21:19:54.851" v="1893" actId="1076"/>
          <ac:spMkLst>
            <pc:docMk/>
            <pc:sldMk cId="3674385122" sldId="266"/>
            <ac:spMk id="16" creationId="{A3D72D43-84AB-4792-BFA5-BC3E690001C1}"/>
          </ac:spMkLst>
        </pc:spChg>
        <pc:spChg chg="mod">
          <ac:chgData name="Sichao Zhang" userId="baca463c2301c347" providerId="LiveId" clId="{1A706300-1DF4-4548-95EE-51B4205DDB97}" dt="2019-02-27T21:19:20.942" v="1882" actId="207"/>
          <ac:spMkLst>
            <pc:docMk/>
            <pc:sldMk cId="3674385122" sldId="266"/>
            <ac:spMk id="17" creationId="{84BF15E3-AD53-429D-ADFA-9DA71FA25A15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18" creationId="{8AF0692F-35FA-4462-B29D-5201F5743EC3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19" creationId="{BB712C84-7BCB-410F-9202-3D44983F46CD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20" creationId="{F455E91F-4584-435F-8D5B-987CC825A18A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21" creationId="{0D8D4DD5-CD4C-4A88-B225-E2C32E49BF67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22" creationId="{23B83191-C519-47D8-BD9B-DD1CC18DB361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23" creationId="{6C9D5492-3591-4CA3-99FA-8FFBD7FC7162}"/>
          </ac:spMkLst>
        </pc:spChg>
        <pc:spChg chg="del">
          <ac:chgData name="Sichao Zhang" userId="baca463c2301c347" providerId="LiveId" clId="{1A706300-1DF4-4548-95EE-51B4205DDB97}" dt="2019-02-27T21:18:35.322" v="1876" actId="478"/>
          <ac:spMkLst>
            <pc:docMk/>
            <pc:sldMk cId="3674385122" sldId="266"/>
            <ac:spMk id="30" creationId="{40C6F975-A7F1-4763-B304-1886362377B6}"/>
          </ac:spMkLst>
        </pc:spChg>
        <pc:spChg chg="mod">
          <ac:chgData name="Sichao Zhang" userId="baca463c2301c347" providerId="LiveId" clId="{1A706300-1DF4-4548-95EE-51B4205DDB97}" dt="2019-02-27T21:19:31.332" v="1885" actId="1076"/>
          <ac:spMkLst>
            <pc:docMk/>
            <pc:sldMk cId="3674385122" sldId="266"/>
            <ac:spMk id="32" creationId="{5E5050E5-3E63-4C5B-8E1D-100E0AD1FCA0}"/>
          </ac:spMkLst>
        </pc:spChg>
        <pc:spChg chg="mod">
          <ac:chgData name="Sichao Zhang" userId="baca463c2301c347" providerId="LiveId" clId="{1A706300-1DF4-4548-95EE-51B4205DDB97}" dt="2019-02-27T21:19:24.790" v="1883" actId="207"/>
          <ac:spMkLst>
            <pc:docMk/>
            <pc:sldMk cId="3674385122" sldId="266"/>
            <ac:spMk id="33" creationId="{BE8F2445-D954-4C7C-BA1A-CE721B78B7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21C-F67D-419C-A292-B087D556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AEDC-F755-4C23-8131-74DD9219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19BA-E370-4E6D-B3CD-60577796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04AA-EC28-47A9-96F5-CF26826C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5242-025F-4154-A64B-BE94DE2F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E3D1-02C3-4D6F-9C9B-F3B090F8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1F30-15D9-44CB-97A5-2A83DEE5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486C-FEB3-4172-92B7-B8C1B3DD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EB15-E908-4DE9-9ECD-451D7EA3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534C-72FA-4E9C-ADC4-CC4AFB1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0AB68-44B9-4395-8F3C-56302F6E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2761-5931-4C11-8DFC-37593866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7DC4-1A4C-446F-9EE6-47BF2057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F005-3D1D-4F5C-B789-0FEABC3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A6AF-1FD3-45A0-B5AB-76B438D4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A26-5E77-47C7-9CEE-052B044C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4A17-6541-46A6-9845-A4EACB63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27A5-114A-44D6-AADC-288E22B5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616E-7D1E-4A91-B3C2-A279E34A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A52C-45A2-4DC4-93AD-A99C5408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8E74-B445-4E8C-B854-FE01B03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D5CF8-C06F-4B56-9949-A90AC879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E4BD-A55F-4C80-B9E6-AA9094FD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B71A-AF4C-4E26-A3E0-4D226D80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FE94-8968-4A58-A9C5-43C41D9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638-2EA5-4E34-9579-9504A1FB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90B5-266A-4121-B72B-4C5ED85D8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FEB5-36CB-4310-8E91-DE1531C0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046F-10B3-4DA1-A653-3FB4E40F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69C5-4D38-41AA-A2CD-987EDA7D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42B9-E6A5-4504-BF89-02F20E7F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7428-49B4-42A8-95E7-C8ECE21A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8CBF-1049-44F3-AF8C-4DA73757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69E9-23F8-47E8-AF55-974E9806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BE0EB-065A-414B-A257-96227D974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B375C-5387-4EBF-A461-44BCFAAF6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0E615-EEE7-4304-9FD4-D985668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FE823-58DF-4E8E-85E2-85DAC97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0148D-5D1D-4F37-AAC5-F1290335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45F7-22FF-4A51-834E-11F74D2F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E336-87CB-4989-9E6F-7F70F034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A29E-CCA7-4B27-A661-A3B81A70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43543-884D-4D2E-A8DE-57D6C6E9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860A8-EA5B-4C7E-8A0A-7BC3C7DC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8B86-D50E-4DB0-937C-F78B687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C64A-0963-45D4-A0DF-3E23C64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4AB-0435-4F25-8DE7-A6123A7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2AF6-6E9C-4CC0-B3DB-C990D13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D5097-7E84-4967-B823-A7C3E50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8CCB1-0702-4CF5-9C5B-F443DA00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5519-F293-4E90-B054-DA669363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C304-9E66-4809-A1C3-BAFB0CD0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7EDF-AF8F-449C-9B02-B44AAD4F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35C7D-CE67-4933-B3DB-17346CEEC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53D0-E616-41D1-B7D8-20844316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9DD9B-AFB6-4160-A1C9-911032C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1236-B888-47F1-946B-F2A60877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D80F-F514-46E4-8BF4-87A4588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6361D-8156-4AD1-A51A-80D55C73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A972-2E2E-4FAC-A182-870411A8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7D61-2B99-4D9F-BE9B-0915DA0AE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1B88-4A52-49FF-B6CD-3B987FD473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11AB-9708-4AF7-9F46-2906CA5B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F93F-9147-4F08-AAD9-1F3E5408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D88A-31D4-4B5D-A0E1-A4A687FA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FC3BA-7F7C-4C34-ACC5-4E434868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D4DB8-356C-4AC0-AE76-15BD7F3D1A16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753A1-9048-4CCF-98BE-428472B48AB9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10F14-6DBA-4A26-8C7B-A9037721406A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4A3B-376D-4810-B1EC-8A256CADBBF0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3E2F0-BFFA-4863-8B11-63481640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1FAE7-73B9-48D5-AB68-554EE9E16AB7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BE55-4943-4D83-A5F6-B383EDD19771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D28AD-ACB0-4C02-8E4E-8A39AC2561A1}"/>
              </a:ext>
            </a:extLst>
          </p:cNvPr>
          <p:cNvSpPr/>
          <p:nvPr/>
        </p:nvSpPr>
        <p:spPr>
          <a:xfrm>
            <a:off x="7678168" y="362270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8EA8C-AB5E-4496-AA75-C1AD3736E0EC}"/>
              </a:ext>
            </a:extLst>
          </p:cNvPr>
          <p:cNvSpPr txBox="1"/>
          <p:nvPr/>
        </p:nvSpPr>
        <p:spPr>
          <a:xfrm>
            <a:off x="3540369" y="508781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 11 is the only neuron will influence tibialis anterior 15</a:t>
            </a:r>
          </a:p>
          <a:p>
            <a:r>
              <a:rPr lang="en-US" dirty="0"/>
              <a:t>Set u(11) = 0, and what will change?</a:t>
            </a:r>
          </a:p>
        </p:txBody>
      </p:sp>
    </p:spTree>
    <p:extLst>
      <p:ext uri="{BB962C8B-B14F-4D97-AF65-F5344CB8AC3E}">
        <p14:creationId xmlns:p14="http://schemas.microsoft.com/office/powerpoint/2010/main" val="26347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DC200-FD4B-4334-9045-B498D435750A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Tm(17)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/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/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/>
              <p:nvPr/>
            </p:nvSpPr>
            <p:spPr>
              <a:xfrm>
                <a:off x="2720913" y="2190052"/>
                <a:ext cx="635891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190052"/>
                <a:ext cx="635891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/>
              <p:nvPr/>
            </p:nvSpPr>
            <p:spPr>
              <a:xfrm>
                <a:off x="2720913" y="2588288"/>
                <a:ext cx="635891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588288"/>
                <a:ext cx="6358919" cy="411331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/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𝑙𝑠𝑡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/>
              <p:nvPr/>
            </p:nvSpPr>
            <p:spPr>
              <a:xfrm>
                <a:off x="2720913" y="3345083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𝑙𝑠𝑡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345083"/>
                <a:ext cx="6358919" cy="382156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/>
              <p:nvPr/>
            </p:nvSpPr>
            <p:spPr>
              <a:xfrm>
                <a:off x="2720913" y="3689988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𝑙𝑠𝑡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689988"/>
                <a:ext cx="6358919" cy="382156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24282C-9A1C-4DDA-86A9-04C50F6A4D42}"/>
              </a:ext>
            </a:extLst>
          </p:cNvPr>
          <p:cNvSpPr txBox="1"/>
          <p:nvPr/>
        </p:nvSpPr>
        <p:spPr>
          <a:xfrm>
            <a:off x="1708484" y="1785781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CC891-8D32-42DF-BA1E-3A0FA813601F}"/>
              </a:ext>
            </a:extLst>
          </p:cNvPr>
          <p:cNvSpPr txBox="1"/>
          <p:nvPr/>
        </p:nvSpPr>
        <p:spPr>
          <a:xfrm>
            <a:off x="1708484" y="2215060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F1766-1FC2-4454-A65E-39D4C18D514F}"/>
              </a:ext>
            </a:extLst>
          </p:cNvPr>
          <p:cNvSpPr txBox="1"/>
          <p:nvPr/>
        </p:nvSpPr>
        <p:spPr>
          <a:xfrm>
            <a:off x="1708484" y="2633195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CB830-EE2F-4571-8B26-3C125E92CF43}"/>
              </a:ext>
            </a:extLst>
          </p:cNvPr>
          <p:cNvSpPr txBox="1"/>
          <p:nvPr/>
        </p:nvSpPr>
        <p:spPr>
          <a:xfrm>
            <a:off x="1708484" y="3034983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72D43-84AB-4792-BFA5-BC3E690001C1}"/>
              </a:ext>
            </a:extLst>
          </p:cNvPr>
          <p:cNvSpPr txBox="1"/>
          <p:nvPr/>
        </p:nvSpPr>
        <p:spPr>
          <a:xfrm>
            <a:off x="1708484" y="3379154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F15E3-AD53-429D-ADFA-9DA71FA25A15}"/>
              </a:ext>
            </a:extLst>
          </p:cNvPr>
          <p:cNvSpPr txBox="1"/>
          <p:nvPr/>
        </p:nvSpPr>
        <p:spPr>
          <a:xfrm>
            <a:off x="1708484" y="3750938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2E86B0-8798-4072-8D63-2C20BF60F0F3}"/>
              </a:ext>
            </a:extLst>
          </p:cNvPr>
          <p:cNvSpPr txBox="1"/>
          <p:nvPr/>
        </p:nvSpPr>
        <p:spPr>
          <a:xfrm>
            <a:off x="2767263" y="13846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050E5-3E63-4C5B-8E1D-100E0AD1FCA0}"/>
              </a:ext>
            </a:extLst>
          </p:cNvPr>
          <p:cNvSpPr txBox="1"/>
          <p:nvPr/>
        </p:nvSpPr>
        <p:spPr>
          <a:xfrm>
            <a:off x="473242" y="2450096"/>
            <a:ext cx="16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8F2445-D954-4C7C-BA1A-CE721B78B72C}"/>
              </a:ext>
            </a:extLst>
          </p:cNvPr>
          <p:cNvSpPr txBox="1"/>
          <p:nvPr/>
        </p:nvSpPr>
        <p:spPr>
          <a:xfrm>
            <a:off x="473242" y="352124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6743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B0774-FEA1-437F-8586-1E2D2E0F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4" y="1050277"/>
            <a:ext cx="4181457" cy="208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FDB13-8453-4D7C-A161-A0198424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95" y="3641256"/>
            <a:ext cx="3560640" cy="2819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0F62B-1297-4681-950D-4C4C90CC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93" y="1157819"/>
            <a:ext cx="3673561" cy="216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26F96-1013-4700-9D9F-254E616C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8" y="3429000"/>
            <a:ext cx="4344737" cy="313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7657C-547C-4FC7-913A-3FDF75DFA829}"/>
              </a:ext>
            </a:extLst>
          </p:cNvPr>
          <p:cNvSpPr txBox="1"/>
          <p:nvPr/>
        </p:nvSpPr>
        <p:spPr>
          <a:xfrm>
            <a:off x="6091394" y="859168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4B475-7E3D-42C0-B87E-480004370B28}"/>
              </a:ext>
            </a:extLst>
          </p:cNvPr>
          <p:cNvSpPr txBox="1"/>
          <p:nvPr/>
        </p:nvSpPr>
        <p:spPr>
          <a:xfrm>
            <a:off x="6091394" y="3313933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impedance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DDFF1-BBF0-4AB3-8D05-314A6D0AABAE}"/>
                  </a:ext>
                </a:extLst>
              </p:cNvPr>
              <p:cNvSpPr txBox="1"/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DDFF1-BBF0-4AB3-8D05-314A6D0A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EA280A1-9452-43EC-BB4A-02BE0F1729E2}"/>
              </a:ext>
            </a:extLst>
          </p:cNvPr>
          <p:cNvSpPr txBox="1"/>
          <p:nvPr/>
        </p:nvSpPr>
        <p:spPr>
          <a:xfrm>
            <a:off x="9764954" y="1487055"/>
            <a:ext cx="22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altLang="zh-CN" dirty="0"/>
              <a:t>muscle forces</a:t>
            </a:r>
            <a:r>
              <a:rPr lang="en-US" dirty="0"/>
              <a:t> are proportional to the output of the neural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8BC55-281E-498D-8759-3E79499676D0}"/>
              </a:ext>
            </a:extLst>
          </p:cNvPr>
          <p:cNvSpPr txBox="1"/>
          <p:nvPr/>
        </p:nvSpPr>
        <p:spPr>
          <a:xfrm>
            <a:off x="9764954" y="4546537"/>
            <a:ext cx="21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elastic and damping forces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9431C-7019-4E2A-A0C1-FDDB04F5A39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u(11) = 0: influence on the muscle torque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45850-38DF-4C0A-8DFA-2F3C8E773402}"/>
              </a:ext>
            </a:extLst>
          </p:cNvPr>
          <p:cNvSpPr txBox="1"/>
          <p:nvPr/>
        </p:nvSpPr>
        <p:spPr>
          <a:xfrm>
            <a:off x="5374718" y="1905582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C9124-82DF-4E78-8844-3A0F24B7A0A3}"/>
              </a:ext>
            </a:extLst>
          </p:cNvPr>
          <p:cNvSpPr/>
          <p:nvPr/>
        </p:nvSpPr>
        <p:spPr>
          <a:xfrm>
            <a:off x="1891621" y="2559534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11499-2B2C-4223-9522-0D8318C20E1A}"/>
              </a:ext>
            </a:extLst>
          </p:cNvPr>
          <p:cNvSpPr/>
          <p:nvPr/>
        </p:nvSpPr>
        <p:spPr>
          <a:xfrm>
            <a:off x="4753483" y="606357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396FD-9C49-486B-8162-380EAA6267BD}"/>
              </a:ext>
            </a:extLst>
          </p:cNvPr>
          <p:cNvSpPr txBox="1"/>
          <p:nvPr/>
        </p:nvSpPr>
        <p:spPr>
          <a:xfrm>
            <a:off x="5374718" y="4795365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D86519-6B69-4914-8FD6-EB49A7AD50CB}"/>
              </a:ext>
            </a:extLst>
          </p:cNvPr>
          <p:cNvSpPr/>
          <p:nvPr/>
        </p:nvSpPr>
        <p:spPr>
          <a:xfrm>
            <a:off x="6091392" y="2646064"/>
            <a:ext cx="1742617" cy="239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E89BB-E39A-48EA-8E8F-C2F260B1FABD}"/>
              </a:ext>
            </a:extLst>
          </p:cNvPr>
          <p:cNvSpPr/>
          <p:nvPr/>
        </p:nvSpPr>
        <p:spPr>
          <a:xfrm>
            <a:off x="6091393" y="5700548"/>
            <a:ext cx="1483212" cy="25277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A6B7B-4953-43E6-BCCA-ED5C46606005}"/>
              </a:ext>
            </a:extLst>
          </p:cNvPr>
          <p:cNvSpPr txBox="1"/>
          <p:nvPr/>
        </p:nvSpPr>
        <p:spPr>
          <a:xfrm>
            <a:off x="9098220" y="5826937"/>
            <a:ext cx="3015626" cy="954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set u(11) = 0; </a:t>
            </a:r>
            <a:r>
              <a:rPr lang="en-US" sz="1400" dirty="0" err="1"/>
              <a:t>Tmr</a:t>
            </a:r>
            <a:r>
              <a:rPr lang="en-US" sz="1400" dirty="0"/>
              <a:t>(15) = 0;</a:t>
            </a:r>
          </a:p>
          <a:p>
            <a:r>
              <a:rPr lang="en-US" sz="1400" dirty="0"/>
              <a:t>But </a:t>
            </a:r>
            <a:r>
              <a:rPr lang="en-US" sz="1400" dirty="0" err="1"/>
              <a:t>Tmi</a:t>
            </a:r>
            <a:r>
              <a:rPr lang="en-US" sz="1400" dirty="0"/>
              <a:t>(15) still works;</a:t>
            </a:r>
          </a:p>
          <a:p>
            <a:r>
              <a:rPr lang="en-US" sz="1400" dirty="0"/>
              <a:t>Thus, it’s different from directly set Tm(15) = 0</a:t>
            </a:r>
          </a:p>
        </p:txBody>
      </p:sp>
    </p:spTree>
    <p:extLst>
      <p:ext uri="{BB962C8B-B14F-4D97-AF65-F5344CB8AC3E}">
        <p14:creationId xmlns:p14="http://schemas.microsoft.com/office/powerpoint/2010/main" val="15708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DA7EF-65D5-4E6E-9716-5040999592CB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u(11) = 0: influence on the neural system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9A751-CD6D-4709-9F0C-8E1DF2D0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7" y="1417557"/>
            <a:ext cx="3821724" cy="1104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909A00-FD0A-4C65-8003-F00D4DA74834}"/>
              </a:ext>
            </a:extLst>
          </p:cNvPr>
          <p:cNvSpPr/>
          <p:nvPr/>
        </p:nvSpPr>
        <p:spPr>
          <a:xfrm>
            <a:off x="638457" y="1000970"/>
            <a:ext cx="4057988" cy="1623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39589-668D-4716-9BE6-77B45B25DACB}"/>
              </a:ext>
            </a:extLst>
          </p:cNvPr>
          <p:cNvSpPr txBox="1"/>
          <p:nvPr/>
        </p:nvSpPr>
        <p:spPr>
          <a:xfrm>
            <a:off x="711801" y="1055078"/>
            <a:ext cx="295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Neural Rhythm Generator: </a:t>
            </a:r>
            <a:r>
              <a:rPr lang="en-US" altLang="zh-CN" sz="1400" dirty="0" err="1"/>
              <a:t>u,v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F3D69-324F-4896-94B5-E59539B4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61" y="1092299"/>
            <a:ext cx="1605300" cy="5411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454847-E890-4651-B201-BD0D187435E8}"/>
              </a:ext>
            </a:extLst>
          </p:cNvPr>
          <p:cNvSpPr/>
          <p:nvPr/>
        </p:nvSpPr>
        <p:spPr>
          <a:xfrm>
            <a:off x="5475578" y="1000971"/>
            <a:ext cx="2126386" cy="697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FC545-EE3C-49FE-A8F5-321A548E2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274" y="1812565"/>
            <a:ext cx="2932940" cy="9075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C5493B-A747-4D38-95D9-1C70C465B968}"/>
              </a:ext>
            </a:extLst>
          </p:cNvPr>
          <p:cNvSpPr/>
          <p:nvPr/>
        </p:nvSpPr>
        <p:spPr>
          <a:xfrm>
            <a:off x="5475578" y="1812566"/>
            <a:ext cx="2883878" cy="907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B785BF-D345-46F1-B541-064A1B091AB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14703" y="1349951"/>
            <a:ext cx="1460875" cy="1433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678449-F996-41E4-A0A0-D477FA6869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16357" y="1802395"/>
            <a:ext cx="1059221" cy="463954"/>
          </a:xfrm>
          <a:prstGeom prst="bentConnector3">
            <a:avLst>
              <a:gd name="adj1" fmla="val -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C74BEEC-59E4-4863-BE9D-4485CB97E710}"/>
              </a:ext>
            </a:extLst>
          </p:cNvPr>
          <p:cNvSpPr/>
          <p:nvPr/>
        </p:nvSpPr>
        <p:spPr>
          <a:xfrm>
            <a:off x="7066393" y="1251172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5A4E6-875F-47CA-90C6-662281C10094}"/>
              </a:ext>
            </a:extLst>
          </p:cNvPr>
          <p:cNvSpPr/>
          <p:nvPr/>
        </p:nvSpPr>
        <p:spPr>
          <a:xfrm>
            <a:off x="3904904" y="1512326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1C318-CB91-4626-AB89-6DC7FEB95374}"/>
              </a:ext>
            </a:extLst>
          </p:cNvPr>
          <p:cNvSpPr/>
          <p:nvPr/>
        </p:nvSpPr>
        <p:spPr>
          <a:xfrm>
            <a:off x="3073189" y="1522054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8747A-395C-46DB-A94C-9C1734FE8B0F}"/>
              </a:ext>
            </a:extLst>
          </p:cNvPr>
          <p:cNvSpPr/>
          <p:nvPr/>
        </p:nvSpPr>
        <p:spPr>
          <a:xfrm>
            <a:off x="1886414" y="1954935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849D90-370C-4EC4-9481-A5A8E6FA6A7F}"/>
              </a:ext>
            </a:extLst>
          </p:cNvPr>
          <p:cNvSpPr/>
          <p:nvPr/>
        </p:nvSpPr>
        <p:spPr>
          <a:xfrm>
            <a:off x="1395167" y="1531782"/>
            <a:ext cx="292581" cy="24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6B184-33E2-4204-9F3C-46D7FC8857C9}"/>
              </a:ext>
            </a:extLst>
          </p:cNvPr>
          <p:cNvSpPr txBox="1"/>
          <p:nvPr/>
        </p:nvSpPr>
        <p:spPr>
          <a:xfrm>
            <a:off x="638456" y="2834428"/>
            <a:ext cx="468016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Setting u(11) = 0 will also influence the calculation of states of </a:t>
            </a:r>
            <a:r>
              <a:rPr lang="en-US" altLang="zh-CN" sz="1400" dirty="0"/>
              <a:t>Neural Rhythm Generator </a:t>
            </a:r>
            <a:r>
              <a:rPr lang="en-US" altLang="zh-CN" sz="1400" b="1" dirty="0"/>
              <a:t>u </a:t>
            </a:r>
            <a:r>
              <a:rPr lang="en-US" altLang="zh-CN" sz="1400" dirty="0"/>
              <a:t>(inner state of the neuron)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60F6D9-E6C3-4AC3-9F43-5DF6FFD33E89}"/>
              </a:ext>
            </a:extLst>
          </p:cNvPr>
          <p:cNvSpPr txBox="1"/>
          <p:nvPr/>
        </p:nvSpPr>
        <p:spPr>
          <a:xfrm>
            <a:off x="4745140" y="4406986"/>
            <a:ext cx="53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why u(11)?</a:t>
            </a:r>
          </a:p>
        </p:txBody>
      </p:sp>
    </p:spTree>
    <p:extLst>
      <p:ext uri="{BB962C8B-B14F-4D97-AF65-F5344CB8AC3E}">
        <p14:creationId xmlns:p14="http://schemas.microsoft.com/office/powerpoint/2010/main" val="16720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2FA41-7D17-49DA-907E-B0C068E6D60A}"/>
              </a:ext>
            </a:extLst>
          </p:cNvPr>
          <p:cNvSpPr txBox="1"/>
          <p:nvPr/>
        </p:nvSpPr>
        <p:spPr>
          <a:xfrm>
            <a:off x="956281" y="900439"/>
            <a:ext cx="42718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foot drop is the result of </a:t>
            </a:r>
            <a:r>
              <a:rPr lang="en-US" dirty="0">
                <a:solidFill>
                  <a:srgbClr val="0070C0"/>
                </a:solidFill>
              </a:rPr>
              <a:t>neurological disorder. </a:t>
            </a:r>
            <a:r>
              <a:rPr lang="en-US" dirty="0"/>
              <a:t>[1]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“If the drop foot is caused by neurological disorder all of these muscles could be affected because they are all innervated by the deep </a:t>
            </a:r>
            <a:r>
              <a:rPr lang="en-US" dirty="0">
                <a:solidFill>
                  <a:srgbClr val="0070C0"/>
                </a:solidFill>
              </a:rPr>
              <a:t>fibular (peroneal) nerve</a:t>
            </a:r>
            <a:r>
              <a:rPr lang="en-US" dirty="0"/>
              <a:t>.” [1]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respect to the muscles that are influenced, foot drop can be defined as the weakness of </a:t>
            </a:r>
            <a:r>
              <a:rPr lang="en-US" dirty="0">
                <a:solidFill>
                  <a:srgbClr val="FF0000"/>
                </a:solidFill>
              </a:rPr>
              <a:t>tibialis anterior </a:t>
            </a:r>
            <a:r>
              <a:rPr lang="en-US" dirty="0"/>
              <a:t>[2].</a:t>
            </a:r>
          </a:p>
          <a:p>
            <a:r>
              <a:rPr lang="en-US" dirty="0"/>
              <a:t>Although the anterior tibialis plays a major role in dorsiflexion, it is assisted by the </a:t>
            </a:r>
            <a:r>
              <a:rPr lang="en-US" dirty="0">
                <a:solidFill>
                  <a:srgbClr val="FF0000"/>
                </a:solidFill>
              </a:rPr>
              <a:t>fibularis tertius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extensor digitorum </a:t>
            </a:r>
            <a:r>
              <a:rPr lang="en-US" dirty="0"/>
              <a:t>and the </a:t>
            </a:r>
            <a:r>
              <a:rPr lang="en-US" dirty="0">
                <a:solidFill>
                  <a:srgbClr val="FF0000"/>
                </a:solidFill>
              </a:rPr>
              <a:t>extensor hallucis longus</a:t>
            </a:r>
            <a:r>
              <a:rPr lang="en-US" dirty="0"/>
              <a:t>. [1]</a:t>
            </a:r>
          </a:p>
          <a:p>
            <a:endParaRPr lang="en-US" dirty="0"/>
          </a:p>
          <a:p>
            <a:r>
              <a:rPr lang="en-US" dirty="0"/>
              <a:t>Occasionally, the spasticity in </a:t>
            </a:r>
            <a:r>
              <a:rPr lang="en-US" dirty="0">
                <a:solidFill>
                  <a:srgbClr val="FF0000"/>
                </a:solidFill>
              </a:rPr>
              <a:t>soleus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gastrocnemius</a:t>
            </a:r>
            <a:r>
              <a:rPr lang="en-US" dirty="0"/>
              <a:t> exists in the presence of foot drop.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D00D8-BEEE-4F1D-AF2E-DC344D31B2C3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 of Foot Drop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E5EF7-59E6-4844-9D7E-564929EB844F}"/>
              </a:ext>
            </a:extLst>
          </p:cNvPr>
          <p:cNvSpPr txBox="1"/>
          <p:nvPr/>
        </p:nvSpPr>
        <p:spPr>
          <a:xfrm>
            <a:off x="956281" y="6001314"/>
            <a:ext cx="4683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Pritchett, James W., and M. A. </a:t>
            </a:r>
            <a:r>
              <a:rPr lang="en-US" sz="1000" dirty="0" err="1"/>
              <a:t>Porembski</a:t>
            </a:r>
            <a:r>
              <a:rPr lang="en-US" sz="1000" dirty="0"/>
              <a:t>. "Foot drop." </a:t>
            </a:r>
            <a:r>
              <a:rPr lang="en-US" sz="1000" i="1" dirty="0"/>
              <a:t>E-Medicine.[Online]</a:t>
            </a:r>
            <a:r>
              <a:rPr lang="en-US" sz="1000" dirty="0"/>
              <a:t> (2006).</a:t>
            </a:r>
          </a:p>
          <a:p>
            <a:r>
              <a:rPr lang="en-US" sz="1000" dirty="0"/>
              <a:t>[2] </a:t>
            </a:r>
            <a:r>
              <a:rPr lang="en-US" sz="1000" dirty="0" err="1"/>
              <a:t>Westhout</a:t>
            </a:r>
            <a:r>
              <a:rPr lang="en-US" sz="1000" dirty="0"/>
              <a:t>, Franklin D., Laura S. </a:t>
            </a:r>
            <a:r>
              <a:rPr lang="en-US" sz="1000" dirty="0" err="1"/>
              <a:t>Paré</a:t>
            </a:r>
            <a:r>
              <a:rPr lang="en-US" sz="1000" dirty="0"/>
              <a:t>, and Mark E. </a:t>
            </a:r>
            <a:r>
              <a:rPr lang="en-US" sz="1000" dirty="0" err="1"/>
              <a:t>Linskey</a:t>
            </a:r>
            <a:r>
              <a:rPr lang="en-US" sz="1000" dirty="0"/>
              <a:t>. "Central causes of foot drop: rare and underappreciated differential diagnoses." </a:t>
            </a:r>
            <a:r>
              <a:rPr lang="en-US" sz="1000" i="1" dirty="0"/>
              <a:t>The journal of spinal cord medicine</a:t>
            </a:r>
            <a:r>
              <a:rPr lang="en-US" sz="1000" dirty="0"/>
              <a:t> 30.1 (2007): 62-66.</a:t>
            </a:r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E49FA-5B5A-47D3-BDC6-031D19697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8"/>
          <a:stretch/>
        </p:blipFill>
        <p:spPr>
          <a:xfrm>
            <a:off x="6237054" y="1354469"/>
            <a:ext cx="2156836" cy="3630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86880-F536-4492-86F8-8343F8D2F734}"/>
              </a:ext>
            </a:extLst>
          </p:cNvPr>
          <p:cNvSpPr txBox="1"/>
          <p:nvPr/>
        </p:nvSpPr>
        <p:spPr>
          <a:xfrm>
            <a:off x="8392192" y="1696496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116B2-1E4D-41FB-BF9B-32D431542982}"/>
              </a:ext>
            </a:extLst>
          </p:cNvPr>
          <p:cNvSpPr/>
          <p:nvPr/>
        </p:nvSpPr>
        <p:spPr>
          <a:xfrm>
            <a:off x="8458888" y="3964406"/>
            <a:ext cx="2059145" cy="242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98E74-F95A-4C7C-B69B-27E8E805AA9C}"/>
              </a:ext>
            </a:extLst>
          </p:cNvPr>
          <p:cNvSpPr/>
          <p:nvPr/>
        </p:nvSpPr>
        <p:spPr>
          <a:xfrm>
            <a:off x="7701773" y="4574839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1EAC-8457-46CB-8395-B69F493E7555}"/>
              </a:ext>
            </a:extLst>
          </p:cNvPr>
          <p:cNvSpPr/>
          <p:nvPr/>
        </p:nvSpPr>
        <p:spPr>
          <a:xfrm>
            <a:off x="7011355" y="4508858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958D-44FF-4156-B44D-E733FBD505A9}"/>
              </a:ext>
            </a:extLst>
          </p:cNvPr>
          <p:cNvSpPr txBox="1"/>
          <p:nvPr/>
        </p:nvSpPr>
        <p:spPr>
          <a:xfrm>
            <a:off x="6384022" y="5075339"/>
            <a:ext cx="453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Thus, turning off </a:t>
            </a:r>
            <a:r>
              <a:rPr lang="en-US" altLang="zh-CN" dirty="0">
                <a:solidFill>
                  <a:srgbClr val="FF0000"/>
                </a:solidFill>
              </a:rPr>
              <a:t>u(11) </a:t>
            </a:r>
            <a:r>
              <a:rPr lang="en-US" altLang="zh-CN" dirty="0"/>
              <a:t>is reasonable.</a:t>
            </a:r>
          </a:p>
          <a:p>
            <a:r>
              <a:rPr lang="en-US" dirty="0"/>
              <a:t>But reduce function in </a:t>
            </a:r>
            <a:r>
              <a:rPr lang="en-US" dirty="0">
                <a:solidFill>
                  <a:srgbClr val="FFC000"/>
                </a:solidFill>
              </a:rPr>
              <a:t>u(12) </a:t>
            </a:r>
            <a:r>
              <a:rPr lang="en-US" dirty="0"/>
              <a:t>can also be considered.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EEB7EE-7B3A-49BB-964E-E3D034CEA2DC}"/>
              </a:ext>
            </a:extLst>
          </p:cNvPr>
          <p:cNvSpPr/>
          <p:nvPr/>
        </p:nvSpPr>
        <p:spPr>
          <a:xfrm>
            <a:off x="8099439" y="4473626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6B8D8-4E6C-48C3-9A31-BDAA3BF7F61B}"/>
              </a:ext>
            </a:extLst>
          </p:cNvPr>
          <p:cNvSpPr/>
          <p:nvPr/>
        </p:nvSpPr>
        <p:spPr>
          <a:xfrm>
            <a:off x="6862705" y="4085460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806DD-DC7C-45D1-8564-BC76AD2B8711}"/>
              </a:ext>
            </a:extLst>
          </p:cNvPr>
          <p:cNvSpPr/>
          <p:nvPr/>
        </p:nvSpPr>
        <p:spPr>
          <a:xfrm>
            <a:off x="7655201" y="4284538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97C709-DD6D-4DAF-A7E8-3DCAC5133697}"/>
              </a:ext>
            </a:extLst>
          </p:cNvPr>
          <p:cNvSpPr/>
          <p:nvPr/>
        </p:nvSpPr>
        <p:spPr>
          <a:xfrm>
            <a:off x="6672642" y="4426194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6B2A0-C83D-4320-B9C4-BF13C5A79843}"/>
              </a:ext>
            </a:extLst>
          </p:cNvPr>
          <p:cNvSpPr/>
          <p:nvPr/>
        </p:nvSpPr>
        <p:spPr>
          <a:xfrm>
            <a:off x="8458888" y="4245437"/>
            <a:ext cx="2059145" cy="4985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9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7310B-69D8-4E96-8E90-294B589FBB5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7797E-E5DA-4179-85FE-E9A09110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1" r="22194"/>
          <a:stretch/>
        </p:blipFill>
        <p:spPr>
          <a:xfrm>
            <a:off x="5325856" y="1879121"/>
            <a:ext cx="2248648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16BC4-AE8B-48EB-93FE-884913C16E3F}"/>
              </a:ext>
            </a:extLst>
          </p:cNvPr>
          <p:cNvSpPr txBox="1"/>
          <p:nvPr/>
        </p:nvSpPr>
        <p:spPr>
          <a:xfrm>
            <a:off x="956281" y="1047023"/>
            <a:ext cx="4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u(13)=0; </a:t>
            </a:r>
            <a:r>
              <a:rPr lang="en-US" dirty="0" err="1"/>
              <a:t>u_dot</a:t>
            </a:r>
            <a:r>
              <a:rPr lang="en-US" dirty="0"/>
              <a:t>(13)=0;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F5AAD-C526-43F2-B48C-C34DEF56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1"/>
          <a:stretch/>
        </p:blipFill>
        <p:spPr>
          <a:xfrm>
            <a:off x="538983" y="2057400"/>
            <a:ext cx="4369575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8E77C-D0FC-47CF-90F5-4DFD0DE8956C}"/>
              </a:ext>
            </a:extLst>
          </p:cNvPr>
          <p:cNvSpPr txBox="1"/>
          <p:nvPr/>
        </p:nvSpPr>
        <p:spPr>
          <a:xfrm>
            <a:off x="185517" y="2530415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F6483-A42E-4B07-8910-738EA0F59DF3}"/>
              </a:ext>
            </a:extLst>
          </p:cNvPr>
          <p:cNvSpPr txBox="1"/>
          <p:nvPr/>
        </p:nvSpPr>
        <p:spPr>
          <a:xfrm>
            <a:off x="185517" y="2967487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5EEF6-58D3-44FE-A071-B9061DFAF477}"/>
              </a:ext>
            </a:extLst>
          </p:cNvPr>
          <p:cNvSpPr/>
          <p:nvPr/>
        </p:nvSpPr>
        <p:spPr>
          <a:xfrm>
            <a:off x="6133999" y="2214112"/>
            <a:ext cx="661360" cy="255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0BCA5-EB5C-4BEA-B28B-78FD73BEC3F6}"/>
              </a:ext>
            </a:extLst>
          </p:cNvPr>
          <p:cNvSpPr txBox="1"/>
          <p:nvPr/>
        </p:nvSpPr>
        <p:spPr>
          <a:xfrm>
            <a:off x="956281" y="1646326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8653B-0A36-431C-AAED-3230081947AF}"/>
              </a:ext>
            </a:extLst>
          </p:cNvPr>
          <p:cNvSpPr txBox="1"/>
          <p:nvPr/>
        </p:nvSpPr>
        <p:spPr>
          <a:xfrm>
            <a:off x="185517" y="3462068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DCAA8-CAB3-4069-917E-24E2EACFB75D}"/>
              </a:ext>
            </a:extLst>
          </p:cNvPr>
          <p:cNvSpPr txBox="1"/>
          <p:nvPr/>
        </p:nvSpPr>
        <p:spPr>
          <a:xfrm>
            <a:off x="185517" y="3876136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9A9DE-92D5-469D-BBA8-C77EF5AE2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6" r="7485"/>
          <a:stretch/>
        </p:blipFill>
        <p:spPr>
          <a:xfrm>
            <a:off x="7633641" y="1892808"/>
            <a:ext cx="4401986" cy="30745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1120BA-735B-488C-8751-27CCE8147CDF}"/>
              </a:ext>
            </a:extLst>
          </p:cNvPr>
          <p:cNvSpPr/>
          <p:nvPr/>
        </p:nvSpPr>
        <p:spPr>
          <a:xfrm>
            <a:off x="9328977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431DA-B925-451B-87A8-7D4ABC25C3AA}"/>
              </a:ext>
            </a:extLst>
          </p:cNvPr>
          <p:cNvSpPr/>
          <p:nvPr/>
        </p:nvSpPr>
        <p:spPr>
          <a:xfrm>
            <a:off x="10568658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7DA28C-8D45-4EB8-8F34-47256D2A3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51"/>
          <a:stretch/>
        </p:blipFill>
        <p:spPr>
          <a:xfrm>
            <a:off x="1025197" y="4717314"/>
            <a:ext cx="3883361" cy="19908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73DD4D-1439-4878-8CCD-02A2A5376256}"/>
              </a:ext>
            </a:extLst>
          </p:cNvPr>
          <p:cNvSpPr/>
          <p:nvPr/>
        </p:nvSpPr>
        <p:spPr>
          <a:xfrm>
            <a:off x="2122933" y="2775312"/>
            <a:ext cx="661360" cy="74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14A6F-0CD0-49FC-8766-E996F517CFDA}"/>
              </a:ext>
            </a:extLst>
          </p:cNvPr>
          <p:cNvSpPr/>
          <p:nvPr/>
        </p:nvSpPr>
        <p:spPr>
          <a:xfrm>
            <a:off x="9561816" y="4099389"/>
            <a:ext cx="1297968" cy="4041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A973C-6451-4B21-8AD9-2AC73C2D7240}"/>
              </a:ext>
            </a:extLst>
          </p:cNvPr>
          <p:cNvSpPr txBox="1"/>
          <p:nvPr/>
        </p:nvSpPr>
        <p:spPr>
          <a:xfrm>
            <a:off x="9544692" y="4889643"/>
            <a:ext cx="13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6D6B32-12DD-4882-B46B-A5DD7F99D61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10800" y="4503506"/>
            <a:ext cx="1198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C9B26-FEE5-4705-86CF-2F69B3E52B9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8B852-23AF-4D30-A9F6-10F6E282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A1724-C4C3-4173-9B70-B066DF8E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5E245-2E07-4144-9D0C-F4427A88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A2DA3-17DF-4DD7-881D-157413E694B9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2C329-D2B5-4735-B326-098C2A84C3DB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DCF6-34E5-47C5-8C90-51A811186DA3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D9BA-8F65-4985-BDD4-C4B3509A1322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023B9E-F065-4C2B-A0E9-06261D21A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94D15-0A5A-4F2F-9147-ED0ADADDC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56664-2772-4270-8B59-D48594D6B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6A0E0-810B-4AB7-8B63-64E1DA2857D7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E9DF4-6949-4003-BB79-DF9C253E7FD7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FD75-4BEB-45A9-9D05-A8869278F4AA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9F258-3221-448B-91CE-43ACD68B7DD0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99A652-609A-4381-B317-E64263AC6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D21D8-8A83-4B5A-A21F-93AD4BDE8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72C453-1741-442D-BC4A-0001AC1F7C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88B2-60FB-4243-9010-2DE860984FA7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84176-8723-40AF-8AE9-32CDC634C204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6EC20-B9FC-4FC7-B4D3-3C1D78BE064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B5D312-646A-4E4E-8310-70DF1E0570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35637" b="33701"/>
          <a:stretch/>
        </p:blipFill>
        <p:spPr>
          <a:xfrm>
            <a:off x="7127181" y="2771120"/>
            <a:ext cx="4615169" cy="16822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AA7F4A-FAA9-4838-90FF-A5F7A78193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4262" b="65076"/>
          <a:stretch/>
        </p:blipFill>
        <p:spPr>
          <a:xfrm>
            <a:off x="7127181" y="4376555"/>
            <a:ext cx="4615169" cy="16822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1377F6-1471-4FB1-819A-42C2729AC2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415" t="64360" r="-327" b="4978"/>
          <a:stretch/>
        </p:blipFill>
        <p:spPr>
          <a:xfrm>
            <a:off x="7127181" y="1005142"/>
            <a:ext cx="4615169" cy="16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5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E59C4-1DF4-4A4A-ADB7-F353048B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2657"/>
          <a:stretch/>
        </p:blipFill>
        <p:spPr>
          <a:xfrm>
            <a:off x="1109844" y="1751959"/>
            <a:ext cx="4585961" cy="361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2C898-73D9-45CF-AB98-6A98CED5E5E1}"/>
              </a:ext>
            </a:extLst>
          </p:cNvPr>
          <p:cNvSpPr txBox="1"/>
          <p:nvPr/>
        </p:nvSpPr>
        <p:spPr>
          <a:xfrm>
            <a:off x="956280" y="421375"/>
            <a:ext cx="61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 and Start from initial condition of foot drop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41591-9065-42B2-956D-27EEB199687E}"/>
              </a:ext>
            </a:extLst>
          </p:cNvPr>
          <p:cNvSpPr txBox="1"/>
          <p:nvPr/>
        </p:nvSpPr>
        <p:spPr>
          <a:xfrm>
            <a:off x="956281" y="822668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Walking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B78BE-6989-47DA-A9DE-E3CD1DF6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710136"/>
            <a:ext cx="6290389" cy="365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83180-1FC6-45E6-952E-CB87C0BC16F0}"/>
              </a:ext>
            </a:extLst>
          </p:cNvPr>
          <p:cNvSpPr/>
          <p:nvPr/>
        </p:nvSpPr>
        <p:spPr>
          <a:xfrm>
            <a:off x="2909536" y="1828800"/>
            <a:ext cx="661360" cy="336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162F9-E504-4362-BC73-2EF4E58B1613}"/>
              </a:ext>
            </a:extLst>
          </p:cNvPr>
          <p:cNvSpPr/>
          <p:nvPr/>
        </p:nvSpPr>
        <p:spPr>
          <a:xfrm>
            <a:off x="7051225" y="4435643"/>
            <a:ext cx="1900269" cy="629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8DFB7-B777-4E14-8ED7-0C40CFF927AA}"/>
              </a:ext>
            </a:extLst>
          </p:cNvPr>
          <p:cNvSpPr txBox="1"/>
          <p:nvPr/>
        </p:nvSpPr>
        <p:spPr>
          <a:xfrm>
            <a:off x="7250670" y="5447518"/>
            <a:ext cx="20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B5D07-D299-41F5-BBB8-FBDB803797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1360" y="5064981"/>
            <a:ext cx="0" cy="38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498AA-BD4F-4F70-BF36-C7F9F5997281}"/>
              </a:ext>
            </a:extLst>
          </p:cNvPr>
          <p:cNvSpPr/>
          <p:nvPr/>
        </p:nvSpPr>
        <p:spPr>
          <a:xfrm>
            <a:off x="8395936" y="4283242"/>
            <a:ext cx="661360" cy="908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12055-47DA-4A89-A23B-CA934557B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5119" b="34209"/>
          <a:stretch/>
        </p:blipFill>
        <p:spPr>
          <a:xfrm>
            <a:off x="7087240" y="2612570"/>
            <a:ext cx="4717791" cy="168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C9B26-FEE5-4705-86CF-2F69B3E52B9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8B852-23AF-4D30-A9F6-10F6E282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A1724-C4C3-4173-9B70-B066DF8E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5E245-2E07-4144-9D0C-F4427A88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A2DA3-17DF-4DD7-881D-157413E694B9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2C329-D2B5-4735-B326-098C2A84C3DB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DCF6-34E5-47C5-8C90-51A811186DA3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D9BA-8F65-4985-BDD4-C4B3509A1322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023B9E-F065-4C2B-A0E9-06261D21A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94D15-0A5A-4F2F-9147-ED0ADADDC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56664-2772-4270-8B59-D48594D6B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6A0E0-810B-4AB7-8B63-64E1DA2857D7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E9DF4-6949-4003-BB79-DF9C253E7FD7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FD75-4BEB-45A9-9D05-A8869278F4AA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9F258-3221-448B-91CE-43ACD68B7DD0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99A652-609A-4381-B317-E64263AC6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D21D8-8A83-4B5A-A21F-93AD4BDE86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72C453-1741-442D-BC4A-0001AC1F7C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88B2-60FB-4243-9010-2DE860984FA7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84176-8723-40AF-8AE9-32CDC634C204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6EC20-B9FC-4FC7-B4D3-3C1D78BE064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6920C4F-BD74-4BDE-8302-397F135BC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316" b="65012"/>
          <a:stretch/>
        </p:blipFill>
        <p:spPr>
          <a:xfrm>
            <a:off x="7087240" y="4341478"/>
            <a:ext cx="4717791" cy="16828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FB2759-36C8-40E7-AE13-4450B8E8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514" b="3814"/>
          <a:stretch/>
        </p:blipFill>
        <p:spPr>
          <a:xfrm>
            <a:off x="7087240" y="914399"/>
            <a:ext cx="4717791" cy="16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DC200-FD4B-4334-9045-B498D435750A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Tm(15)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/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8E709-5155-4AB5-A589-8B3474F5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8" y="914705"/>
                <a:ext cx="6358919" cy="414024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/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4D1CB-C922-4043-8625-58C1303B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1772957"/>
                <a:ext cx="6358919" cy="382156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/>
              <p:nvPr/>
            </p:nvSpPr>
            <p:spPr>
              <a:xfrm>
                <a:off x="2720913" y="2190052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20516-5EFE-48FD-AEE5-3587D3BD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190052"/>
                <a:ext cx="6358919" cy="38215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/>
              <p:nvPr/>
            </p:nvSpPr>
            <p:spPr>
              <a:xfrm>
                <a:off x="2720913" y="262318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DACCA-5AF2-4ED7-B207-31354D68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2623189"/>
                <a:ext cx="6358919" cy="38215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/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359C6-C163-472E-9749-71993C72E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000179"/>
                <a:ext cx="6358919" cy="382156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/>
              <p:nvPr/>
            </p:nvSpPr>
            <p:spPr>
              <a:xfrm>
                <a:off x="2720913" y="3345083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FB6FB1-FB8C-4CE9-9732-D5F64720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345083"/>
                <a:ext cx="6358919" cy="414024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/>
              <p:nvPr/>
            </p:nvSpPr>
            <p:spPr>
              <a:xfrm>
                <a:off x="2720913" y="3689988"/>
                <a:ext cx="635891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A8CACD-06E0-453F-B3A0-4A9B5D21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3" y="3689988"/>
                <a:ext cx="6358919" cy="414024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24282C-9A1C-4DDA-86A9-04C50F6A4D42}"/>
              </a:ext>
            </a:extLst>
          </p:cNvPr>
          <p:cNvSpPr txBox="1"/>
          <p:nvPr/>
        </p:nvSpPr>
        <p:spPr>
          <a:xfrm>
            <a:off x="1708484" y="1785781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CC891-8D32-42DF-BA1E-3A0FA813601F}"/>
              </a:ext>
            </a:extLst>
          </p:cNvPr>
          <p:cNvSpPr txBox="1"/>
          <p:nvPr/>
        </p:nvSpPr>
        <p:spPr>
          <a:xfrm>
            <a:off x="1708484" y="2242981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F1766-1FC2-4454-A65E-39D4C18D514F}"/>
              </a:ext>
            </a:extLst>
          </p:cNvPr>
          <p:cNvSpPr txBox="1"/>
          <p:nvPr/>
        </p:nvSpPr>
        <p:spPr>
          <a:xfrm>
            <a:off x="1708484" y="2668096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CB830-EE2F-4571-8B26-3C125E92CF43}"/>
              </a:ext>
            </a:extLst>
          </p:cNvPr>
          <p:cNvSpPr txBox="1"/>
          <p:nvPr/>
        </p:nvSpPr>
        <p:spPr>
          <a:xfrm>
            <a:off x="1708484" y="3021023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Stage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72D43-84AB-4792-BFA5-BC3E690001C1}"/>
              </a:ext>
            </a:extLst>
          </p:cNvPr>
          <p:cNvSpPr txBox="1"/>
          <p:nvPr/>
        </p:nvSpPr>
        <p:spPr>
          <a:xfrm>
            <a:off x="1708484" y="3414054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F15E3-AD53-429D-ADFA-9DA71FA25A15}"/>
              </a:ext>
            </a:extLst>
          </p:cNvPr>
          <p:cNvSpPr txBox="1"/>
          <p:nvPr/>
        </p:nvSpPr>
        <p:spPr>
          <a:xfrm>
            <a:off x="1708484" y="3750938"/>
            <a:ext cx="101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Stage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2E86B0-8798-4072-8D63-2C20BF60F0F3}"/>
              </a:ext>
            </a:extLst>
          </p:cNvPr>
          <p:cNvSpPr txBox="1"/>
          <p:nvPr/>
        </p:nvSpPr>
        <p:spPr>
          <a:xfrm>
            <a:off x="2767263" y="13846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050E5-3E63-4C5B-8E1D-100E0AD1FCA0}"/>
              </a:ext>
            </a:extLst>
          </p:cNvPr>
          <p:cNvSpPr txBox="1"/>
          <p:nvPr/>
        </p:nvSpPr>
        <p:spPr>
          <a:xfrm>
            <a:off x="473242" y="2205790"/>
            <a:ext cx="16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8F2445-D954-4C7C-BA1A-CE721B78B72C}"/>
              </a:ext>
            </a:extLst>
          </p:cNvPr>
          <p:cNvSpPr txBox="1"/>
          <p:nvPr/>
        </p:nvSpPr>
        <p:spPr>
          <a:xfrm>
            <a:off x="473242" y="352124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4111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584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2019-02-15T16:11:52Z</dcterms:created>
  <dcterms:modified xsi:type="dcterms:W3CDTF">2019-02-27T21:20:09Z</dcterms:modified>
</cp:coreProperties>
</file>