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DFB76-5A8F-46F8-BC64-CCB691CC8AE8}" v="85" dt="2019-02-28T02:16:20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0E0DFB76-5A8F-46F8-BC64-CCB691CC8AE8}"/>
    <pc:docChg chg="undo custSel addSld delSld modSld sldOrd">
      <pc:chgData name="Sichao Zhang" userId="baca463c2301c347" providerId="LiveId" clId="{0E0DFB76-5A8F-46F8-BC64-CCB691CC8AE8}" dt="2019-02-28T02:16:20.841" v="940" actId="207"/>
      <pc:docMkLst>
        <pc:docMk/>
      </pc:docMkLst>
      <pc:sldChg chg="delSp add del">
        <pc:chgData name="Sichao Zhang" userId="baca463c2301c347" providerId="LiveId" clId="{0E0DFB76-5A8F-46F8-BC64-CCB691CC8AE8}" dt="2019-02-27T21:57:31.014" v="3" actId="2696"/>
        <pc:sldMkLst>
          <pc:docMk/>
          <pc:sldMk cId="624314675" sldId="256"/>
        </pc:sldMkLst>
        <pc:spChg chg="del">
          <ac:chgData name="Sichao Zhang" userId="baca463c2301c347" providerId="LiveId" clId="{0E0DFB76-5A8F-46F8-BC64-CCB691CC8AE8}" dt="2019-02-27T21:21:30.877" v="1" actId="478"/>
          <ac:spMkLst>
            <pc:docMk/>
            <pc:sldMk cId="624314675" sldId="256"/>
            <ac:spMk id="2" creationId="{99C4D7DF-5368-4654-8B1C-09AC58B47A76}"/>
          </ac:spMkLst>
        </pc:spChg>
        <pc:spChg chg="del">
          <ac:chgData name="Sichao Zhang" userId="baca463c2301c347" providerId="LiveId" clId="{0E0DFB76-5A8F-46F8-BC64-CCB691CC8AE8}" dt="2019-02-27T21:21:30.877" v="1" actId="478"/>
          <ac:spMkLst>
            <pc:docMk/>
            <pc:sldMk cId="624314675" sldId="256"/>
            <ac:spMk id="3" creationId="{050A4983-CC30-4D11-BE06-C5BB3371C4B4}"/>
          </ac:spMkLst>
        </pc:spChg>
      </pc:sldChg>
      <pc:sldChg chg="addSp delSp modSp add ord">
        <pc:chgData name="Sichao Zhang" userId="baca463c2301c347" providerId="LiveId" clId="{0E0DFB76-5A8F-46F8-BC64-CCB691CC8AE8}" dt="2019-02-28T02:16:20.841" v="940" actId="207"/>
        <pc:sldMkLst>
          <pc:docMk/>
          <pc:sldMk cId="2634711746" sldId="256"/>
        </pc:sldMkLst>
        <pc:spChg chg="del">
          <ac:chgData name="Sichao Zhang" userId="baca463c2301c347" providerId="LiveId" clId="{0E0DFB76-5A8F-46F8-BC64-CCB691CC8AE8}" dt="2019-02-28T02:08:09.416" v="574" actId="478"/>
          <ac:spMkLst>
            <pc:docMk/>
            <pc:sldMk cId="2634711746" sldId="256"/>
            <ac:spMk id="5" creationId="{5BBD4DB8-356C-4AC0-AE76-15BD7F3D1A16}"/>
          </ac:spMkLst>
        </pc:spChg>
        <pc:spChg chg="del">
          <ac:chgData name="Sichao Zhang" userId="baca463c2301c347" providerId="LiveId" clId="{0E0DFB76-5A8F-46F8-BC64-CCB691CC8AE8}" dt="2019-02-28T02:08:09.416" v="574" actId="478"/>
          <ac:spMkLst>
            <pc:docMk/>
            <pc:sldMk cId="2634711746" sldId="256"/>
            <ac:spMk id="6" creationId="{30B753A1-9048-4CCF-98BE-428472B48AB9}"/>
          </ac:spMkLst>
        </pc:spChg>
        <pc:spChg chg="del">
          <ac:chgData name="Sichao Zhang" userId="baca463c2301c347" providerId="LiveId" clId="{0E0DFB76-5A8F-46F8-BC64-CCB691CC8AE8}" dt="2019-02-28T02:08:09.416" v="574" actId="478"/>
          <ac:spMkLst>
            <pc:docMk/>
            <pc:sldMk cId="2634711746" sldId="256"/>
            <ac:spMk id="7" creationId="{14B10F14-6DBA-4A26-8C7B-A9037721406A}"/>
          </ac:spMkLst>
        </pc:spChg>
        <pc:spChg chg="del">
          <ac:chgData name="Sichao Zhang" userId="baca463c2301c347" providerId="LiveId" clId="{0E0DFB76-5A8F-46F8-BC64-CCB691CC8AE8}" dt="2019-02-28T02:08:09.416" v="574" actId="478"/>
          <ac:spMkLst>
            <pc:docMk/>
            <pc:sldMk cId="2634711746" sldId="256"/>
            <ac:spMk id="8" creationId="{980B4A3B-376D-4810-B1EC-8A256CADBBF0}"/>
          </ac:spMkLst>
        </pc:spChg>
        <pc:spChg chg="del">
          <ac:chgData name="Sichao Zhang" userId="baca463c2301c347" providerId="LiveId" clId="{0E0DFB76-5A8F-46F8-BC64-CCB691CC8AE8}" dt="2019-02-28T02:09:36.025" v="598" actId="478"/>
          <ac:spMkLst>
            <pc:docMk/>
            <pc:sldMk cId="2634711746" sldId="256"/>
            <ac:spMk id="14" creationId="{C1F8EA8C-AB5E-4496-AA75-C1AD3736E0EC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15" creationId="{338C8B56-9843-491B-9E86-5FD0B549DCDD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16" creationId="{42654687-E2AB-4DAB-A81E-EB1CD44AECDC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17" creationId="{04160649-FF48-4A1C-892C-A0E28F0AF1CB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18" creationId="{273B2193-4C48-45F4-9636-501D3317B6E2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19" creationId="{6DDC7057-6B82-4AF2-9A22-75609041EB68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20" creationId="{833A4D3E-BAE2-47B5-92F8-272FF7E175A7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21" creationId="{AFFE229F-D987-4936-A04D-276E48108EC3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22" creationId="{F01F0032-53B2-40A4-AA51-C5DF574748B3}"/>
          </ac:spMkLst>
        </pc:spChg>
        <pc:spChg chg="add del">
          <ac:chgData name="Sichao Zhang" userId="baca463c2301c347" providerId="LiveId" clId="{0E0DFB76-5A8F-46F8-BC64-CCB691CC8AE8}" dt="2019-02-28T02:07:52.404" v="573"/>
          <ac:spMkLst>
            <pc:docMk/>
            <pc:sldMk cId="2634711746" sldId="256"/>
            <ac:spMk id="23" creationId="{14AD2755-A8CE-4027-9788-F4D9163AEE57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25" creationId="{5635C03A-DEBB-489F-AD10-9F782291D6C8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26" creationId="{3A28EBC3-DC05-4568-988A-1582DB74EFFA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27" creationId="{9B1A18DB-BBC4-48F4-AEDD-971E0FD755B6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28" creationId="{562001BB-20D5-4A7C-AA85-0BF15103CF8A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29" creationId="{BA5B7CB3-88F8-4260-B4CB-95449183409E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30" creationId="{2495A031-74A8-4C77-9142-07761C2AEDC0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31" creationId="{F7BD6891-019B-41E4-81A7-3B6B49D72231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32" creationId="{162D129A-F272-4C04-9EC2-6451B89C39AB}"/>
          </ac:spMkLst>
        </pc:spChg>
        <pc:spChg chg="add mod">
          <ac:chgData name="Sichao Zhang" userId="baca463c2301c347" providerId="LiveId" clId="{0E0DFB76-5A8F-46F8-BC64-CCB691CC8AE8}" dt="2019-02-28T02:08:20.328" v="577" actId="1076"/>
          <ac:spMkLst>
            <pc:docMk/>
            <pc:sldMk cId="2634711746" sldId="256"/>
            <ac:spMk id="33" creationId="{FABD293A-FCB9-4A16-AF6C-1CC327259020}"/>
          </ac:spMkLst>
        </pc:spChg>
        <pc:spChg chg="add mod">
          <ac:chgData name="Sichao Zhang" userId="baca463c2301c347" providerId="LiveId" clId="{0E0DFB76-5A8F-46F8-BC64-CCB691CC8AE8}" dt="2019-02-28T02:08:46.214" v="582" actId="14100"/>
          <ac:spMkLst>
            <pc:docMk/>
            <pc:sldMk cId="2634711746" sldId="256"/>
            <ac:spMk id="34" creationId="{F7AA3889-B911-417D-8D25-7A455BFAAADB}"/>
          </ac:spMkLst>
        </pc:spChg>
        <pc:spChg chg="add mod">
          <ac:chgData name="Sichao Zhang" userId="baca463c2301c347" providerId="LiveId" clId="{0E0DFB76-5A8F-46F8-BC64-CCB691CC8AE8}" dt="2019-02-28T02:09:01.097" v="587" actId="1076"/>
          <ac:spMkLst>
            <pc:docMk/>
            <pc:sldMk cId="2634711746" sldId="256"/>
            <ac:spMk id="35" creationId="{CE1FE540-04BB-44B1-9380-519043A07783}"/>
          </ac:spMkLst>
        </pc:spChg>
        <pc:spChg chg="add mod">
          <ac:chgData name="Sichao Zhang" userId="baca463c2301c347" providerId="LiveId" clId="{0E0DFB76-5A8F-46F8-BC64-CCB691CC8AE8}" dt="2019-02-28T02:09:30.439" v="597" actId="1035"/>
          <ac:spMkLst>
            <pc:docMk/>
            <pc:sldMk cId="2634711746" sldId="256"/>
            <ac:spMk id="36" creationId="{4E47BBE1-68DC-4047-82F8-1B87EDC832E5}"/>
          </ac:spMkLst>
        </pc:spChg>
        <pc:spChg chg="add mod">
          <ac:chgData name="Sichao Zhang" userId="baca463c2301c347" providerId="LiveId" clId="{0E0DFB76-5A8F-46F8-BC64-CCB691CC8AE8}" dt="2019-02-28T02:09:27.269" v="594" actId="14100"/>
          <ac:spMkLst>
            <pc:docMk/>
            <pc:sldMk cId="2634711746" sldId="256"/>
            <ac:spMk id="37" creationId="{DC0C666E-DB64-4EA5-9E11-FA3A4757E6D4}"/>
          </ac:spMkLst>
        </pc:spChg>
        <pc:spChg chg="add mod">
          <ac:chgData name="Sichao Zhang" userId="baca463c2301c347" providerId="LiveId" clId="{0E0DFB76-5A8F-46F8-BC64-CCB691CC8AE8}" dt="2019-02-28T02:14:07.961" v="810" actId="1076"/>
          <ac:spMkLst>
            <pc:docMk/>
            <pc:sldMk cId="2634711746" sldId="256"/>
            <ac:spMk id="38" creationId="{AE1E67C7-E986-4E85-91F7-A97DD0CA2B50}"/>
          </ac:spMkLst>
        </pc:spChg>
        <pc:spChg chg="add mod">
          <ac:chgData name="Sichao Zhang" userId="baca463c2301c347" providerId="LiveId" clId="{0E0DFB76-5A8F-46F8-BC64-CCB691CC8AE8}" dt="2019-02-28T02:16:20.841" v="940" actId="207"/>
          <ac:spMkLst>
            <pc:docMk/>
            <pc:sldMk cId="2634711746" sldId="256"/>
            <ac:spMk id="39" creationId="{C4147C7D-08B7-4439-8F63-4A2A2099E76D}"/>
          </ac:spMkLst>
        </pc:spChg>
        <pc:picChg chg="mod modCrop">
          <ac:chgData name="Sichao Zhang" userId="baca463c2301c347" providerId="LiveId" clId="{0E0DFB76-5A8F-46F8-BC64-CCB691CC8AE8}" dt="2019-02-28T02:08:55.810" v="586" actId="1076"/>
          <ac:picMkLst>
            <pc:docMk/>
            <pc:sldMk cId="2634711746" sldId="256"/>
            <ac:picMk id="4" creationId="{BFCFC3BA-7F7C-4C34-ACC5-4E4348685F97}"/>
          </ac:picMkLst>
        </pc:picChg>
        <pc:picChg chg="add del">
          <ac:chgData name="Sichao Zhang" userId="baca463c2301c347" providerId="LiveId" clId="{0E0DFB76-5A8F-46F8-BC64-CCB691CC8AE8}" dt="2019-02-28T02:07:52.404" v="573"/>
          <ac:picMkLst>
            <pc:docMk/>
            <pc:sldMk cId="2634711746" sldId="256"/>
            <ac:picMk id="13" creationId="{3C63BF2A-5B13-431E-8223-ACEF6057A983}"/>
          </ac:picMkLst>
        </pc:picChg>
        <pc:picChg chg="add mod">
          <ac:chgData name="Sichao Zhang" userId="baca463c2301c347" providerId="LiveId" clId="{0E0DFB76-5A8F-46F8-BC64-CCB691CC8AE8}" dt="2019-02-28T02:08:20.328" v="577" actId="1076"/>
          <ac:picMkLst>
            <pc:docMk/>
            <pc:sldMk cId="2634711746" sldId="256"/>
            <ac:picMk id="24" creationId="{9DCFDDBA-4A58-4ED9-9D5C-1023280FEE0F}"/>
          </ac:picMkLst>
        </pc:picChg>
      </pc:sldChg>
      <pc:sldChg chg="addSp modSp add ord">
        <pc:chgData name="Sichao Zhang" userId="baca463c2301c347" providerId="LiveId" clId="{0E0DFB76-5A8F-46F8-BC64-CCB691CC8AE8}" dt="2019-02-27T22:01:40.348" v="198" actId="1076"/>
        <pc:sldMkLst>
          <pc:docMk/>
          <pc:sldMk cId="516857903" sldId="257"/>
        </pc:sldMkLst>
        <pc:spChg chg="mod">
          <ac:chgData name="Sichao Zhang" userId="baca463c2301c347" providerId="LiveId" clId="{0E0DFB76-5A8F-46F8-BC64-CCB691CC8AE8}" dt="2019-02-27T22:01:40.348" v="198" actId="1076"/>
          <ac:spMkLst>
            <pc:docMk/>
            <pc:sldMk cId="516857903" sldId="257"/>
            <ac:spMk id="3" creationId="{7A1410E7-7EA3-4451-960A-023969BC6FA2}"/>
          </ac:spMkLst>
        </pc:spChg>
        <pc:spChg chg="mod">
          <ac:chgData name="Sichao Zhang" userId="baca463c2301c347" providerId="LiveId" clId="{0E0DFB76-5A8F-46F8-BC64-CCB691CC8AE8}" dt="2019-02-27T22:01:40.348" v="198" actId="1076"/>
          <ac:spMkLst>
            <pc:docMk/>
            <pc:sldMk cId="516857903" sldId="257"/>
            <ac:spMk id="5" creationId="{DCCC4C7D-FEE0-4FCB-BAF3-D8549C3E658F}"/>
          </ac:spMkLst>
        </pc:spChg>
        <pc:spChg chg="mod">
          <ac:chgData name="Sichao Zhang" userId="baca463c2301c347" providerId="LiveId" clId="{0E0DFB76-5A8F-46F8-BC64-CCB691CC8AE8}" dt="2019-02-27T22:01:40.348" v="198" actId="1076"/>
          <ac:spMkLst>
            <pc:docMk/>
            <pc:sldMk cId="516857903" sldId="257"/>
            <ac:spMk id="6" creationId="{F696BB9B-011D-4585-8F02-3F2BD1E7F97B}"/>
          </ac:spMkLst>
        </pc:spChg>
        <pc:spChg chg="mod">
          <ac:chgData name="Sichao Zhang" userId="baca463c2301c347" providerId="LiveId" clId="{0E0DFB76-5A8F-46F8-BC64-CCB691CC8AE8}" dt="2019-02-27T22:01:30.411" v="196" actId="1076"/>
          <ac:spMkLst>
            <pc:docMk/>
            <pc:sldMk cId="516857903" sldId="257"/>
            <ac:spMk id="7" creationId="{9ECF6449-30A6-428B-9108-EEAF1A06F2C0}"/>
          </ac:spMkLst>
        </pc:spChg>
        <pc:spChg chg="add">
          <ac:chgData name="Sichao Zhang" userId="baca463c2301c347" providerId="LiveId" clId="{0E0DFB76-5A8F-46F8-BC64-CCB691CC8AE8}" dt="2019-02-27T22:00:11.787" v="83"/>
          <ac:spMkLst>
            <pc:docMk/>
            <pc:sldMk cId="516857903" sldId="257"/>
            <ac:spMk id="8" creationId="{55744671-AE99-465C-834D-51E688265208}"/>
          </ac:spMkLst>
        </pc:spChg>
        <pc:spChg chg="add mod">
          <ac:chgData name="Sichao Zhang" userId="baca463c2301c347" providerId="LiveId" clId="{0E0DFB76-5A8F-46F8-BC64-CCB691CC8AE8}" dt="2019-02-27T22:01:16.052" v="192" actId="14100"/>
          <ac:spMkLst>
            <pc:docMk/>
            <pc:sldMk cId="516857903" sldId="257"/>
            <ac:spMk id="9" creationId="{FB96716F-CB1B-4C88-87E0-CB435C6D44F5}"/>
          </ac:spMkLst>
        </pc:spChg>
        <pc:picChg chg="mod">
          <ac:chgData name="Sichao Zhang" userId="baca463c2301c347" providerId="LiveId" clId="{0E0DFB76-5A8F-46F8-BC64-CCB691CC8AE8}" dt="2019-02-27T22:01:40.348" v="198" actId="1076"/>
          <ac:picMkLst>
            <pc:docMk/>
            <pc:sldMk cId="516857903" sldId="257"/>
            <ac:picMk id="2" creationId="{280970EA-D670-4321-A6C0-46E0BB3D14EE}"/>
          </ac:picMkLst>
        </pc:picChg>
      </pc:sldChg>
      <pc:sldChg chg="addSp modSp add">
        <pc:chgData name="Sichao Zhang" userId="baca463c2301c347" providerId="LiveId" clId="{0E0DFB76-5A8F-46F8-BC64-CCB691CC8AE8}" dt="2019-02-27T22:02:46.434" v="209" actId="1076"/>
        <pc:sldMkLst>
          <pc:docMk/>
          <pc:sldMk cId="198788477" sldId="261"/>
        </pc:sldMkLst>
        <pc:spChg chg="add 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2" creationId="{F35250A1-4C22-40FE-A571-42D3ABCC7C21}"/>
          </ac:spMkLst>
        </pc:spChg>
        <pc:spChg chg="mod">
          <ac:chgData name="Sichao Zhang" userId="baca463c2301c347" providerId="LiveId" clId="{0E0DFB76-5A8F-46F8-BC64-CCB691CC8AE8}" dt="2019-02-27T22:02:38.386" v="207" actId="1076"/>
          <ac:spMkLst>
            <pc:docMk/>
            <pc:sldMk cId="198788477" sldId="261"/>
            <ac:spMk id="7" creationId="{57616BC4-AE8B-48EB-93FE-884913C16E3F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14" creationId="{ECF8E77C-D0FC-47CF-90F5-4DFD0DE8956C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15" creationId="{0F5F6483-A42E-4B07-8910-738EA0F59DF3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16" creationId="{1595EEF6-58D3-44FE-A071-B9061DFAF477}"/>
          </ac:spMkLst>
        </pc:spChg>
        <pc:spChg chg="mod">
          <ac:chgData name="Sichao Zhang" userId="baca463c2301c347" providerId="LiveId" clId="{0E0DFB76-5A8F-46F8-BC64-CCB691CC8AE8}" dt="2019-02-27T22:02:40.675" v="208" actId="1076"/>
          <ac:spMkLst>
            <pc:docMk/>
            <pc:sldMk cId="198788477" sldId="261"/>
            <ac:spMk id="17" creationId="{65F0BCA5-EB5C-4BEA-B28B-78FD73BEC3F6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18" creationId="{4648653B-0A36-431C-AAED-3230081947AF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19" creationId="{92CDCAA8-CAB3-4069-917E-24E2EACFB75D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21" creationId="{581120BA-735B-488C-8751-27CCE8147CDF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22" creationId="{DE6431DA-B925-451B-87A8-7D4ABC25C3AA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26" creationId="{2173DD4D-1439-4878-8CCD-02A2A5376256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27" creationId="{D5114A6F-0CD0-49FC-8766-E996F517CFDA}"/>
          </ac:spMkLst>
        </pc:spChg>
        <pc:spChg chg="mod">
          <ac:chgData name="Sichao Zhang" userId="baca463c2301c347" providerId="LiveId" clId="{0E0DFB76-5A8F-46F8-BC64-CCB691CC8AE8}" dt="2019-02-27T22:02:46.434" v="209" actId="1076"/>
          <ac:spMkLst>
            <pc:docMk/>
            <pc:sldMk cId="198788477" sldId="261"/>
            <ac:spMk id="28" creationId="{61BA973C-6451-4B21-8AD9-2AC73C2D7240}"/>
          </ac:spMkLst>
        </pc:spChg>
        <pc:picChg chg="mod">
          <ac:chgData name="Sichao Zhang" userId="baca463c2301c347" providerId="LiveId" clId="{0E0DFB76-5A8F-46F8-BC64-CCB691CC8AE8}" dt="2019-02-27T22:02:46.434" v="209" actId="1076"/>
          <ac:picMkLst>
            <pc:docMk/>
            <pc:sldMk cId="198788477" sldId="261"/>
            <ac:picMk id="6" creationId="{2C17797E-E5DA-4179-85FE-E9A09110391E}"/>
          </ac:picMkLst>
        </pc:picChg>
        <pc:picChg chg="mod">
          <ac:chgData name="Sichao Zhang" userId="baca463c2301c347" providerId="LiveId" clId="{0E0DFB76-5A8F-46F8-BC64-CCB691CC8AE8}" dt="2019-02-27T22:02:46.434" v="209" actId="1076"/>
          <ac:picMkLst>
            <pc:docMk/>
            <pc:sldMk cId="198788477" sldId="261"/>
            <ac:picMk id="13" creationId="{645F5AAD-C526-43F2-B48C-C34DEF56219E}"/>
          </ac:picMkLst>
        </pc:picChg>
        <pc:picChg chg="mod">
          <ac:chgData name="Sichao Zhang" userId="baca463c2301c347" providerId="LiveId" clId="{0E0DFB76-5A8F-46F8-BC64-CCB691CC8AE8}" dt="2019-02-27T22:02:46.434" v="209" actId="1076"/>
          <ac:picMkLst>
            <pc:docMk/>
            <pc:sldMk cId="198788477" sldId="261"/>
            <ac:picMk id="20" creationId="{9C79A9DE-92D5-469D-BBA8-C77EF5AE2B67}"/>
          </ac:picMkLst>
        </pc:picChg>
        <pc:picChg chg="mod">
          <ac:chgData name="Sichao Zhang" userId="baca463c2301c347" providerId="LiveId" clId="{0E0DFB76-5A8F-46F8-BC64-CCB691CC8AE8}" dt="2019-02-27T22:02:46.434" v="209" actId="1076"/>
          <ac:picMkLst>
            <pc:docMk/>
            <pc:sldMk cId="198788477" sldId="261"/>
            <ac:picMk id="23" creationId="{8B7DA28C-8D45-4EB8-8F34-47256D2A3FAE}"/>
          </ac:picMkLst>
        </pc:picChg>
        <pc:cxnChg chg="mod">
          <ac:chgData name="Sichao Zhang" userId="baca463c2301c347" providerId="LiveId" clId="{0E0DFB76-5A8F-46F8-BC64-CCB691CC8AE8}" dt="2019-02-27T22:02:46.434" v="209" actId="1076"/>
          <ac:cxnSpMkLst>
            <pc:docMk/>
            <pc:sldMk cId="198788477" sldId="261"/>
            <ac:cxnSpMk id="30" creationId="{C96D6B32-12DD-4882-B46B-A5DD7F99D61E}"/>
          </ac:cxnSpMkLst>
        </pc:cxnChg>
      </pc:sldChg>
      <pc:sldChg chg="addSp delSp modSp add">
        <pc:chgData name="Sichao Zhang" userId="baca463c2301c347" providerId="LiveId" clId="{0E0DFB76-5A8F-46F8-BC64-CCB691CC8AE8}" dt="2019-02-27T22:02:22.474" v="206"/>
        <pc:sldMkLst>
          <pc:docMk/>
          <pc:sldMk cId="2403957947" sldId="262"/>
        </pc:sldMkLst>
        <pc:spChg chg="add del mod">
          <ac:chgData name="Sichao Zhang" userId="baca463c2301c347" providerId="LiveId" clId="{0E0DFB76-5A8F-46F8-BC64-CCB691CC8AE8}" dt="2019-02-27T22:02:14.161" v="203" actId="478"/>
          <ac:spMkLst>
            <pc:docMk/>
            <pc:sldMk cId="2403957947" sldId="262"/>
            <ac:spMk id="6" creationId="{C01C9B26-FEE5-4705-86CF-2F69B3E52B94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11" creationId="{C47A2DA3-17DF-4DD7-881D-157413E694B9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12" creationId="{6382C329-D2B5-4735-B326-098C2A84C3DB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13" creationId="{E8FCDCF6-34E5-47C5-8C90-51A811186DA3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14" creationId="{3FD2D9BA-8F65-4985-BDD4-C4B3509A1322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18" creationId="{D7A6A0E0-810B-4AB7-8B63-64E1DA2857D7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19" creationId="{84CE9DF4-6949-4003-BB79-DF9C253E7FD7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26" creationId="{B6A84176-8723-40AF-8AE9-32CDC634C204}"/>
          </ac:spMkLst>
        </pc:spChg>
        <pc:spChg chg="mod">
          <ac:chgData name="Sichao Zhang" userId="baca463c2301c347" providerId="LiveId" clId="{0E0DFB76-5A8F-46F8-BC64-CCB691CC8AE8}" dt="2019-02-27T22:01:59.498" v="199" actId="1076"/>
          <ac:spMkLst>
            <pc:docMk/>
            <pc:sldMk cId="2403957947" sldId="262"/>
            <ac:spMk id="27" creationId="{ABA6EC20-B9FC-4FC7-B4D3-3C1D78BE064A}"/>
          </ac:spMkLst>
        </pc:spChg>
        <pc:spChg chg="add del mod">
          <ac:chgData name="Sichao Zhang" userId="baca463c2301c347" providerId="LiveId" clId="{0E0DFB76-5A8F-46F8-BC64-CCB691CC8AE8}" dt="2019-02-27T22:02:19.197" v="205" actId="478"/>
          <ac:spMkLst>
            <pc:docMk/>
            <pc:sldMk cId="2403957947" sldId="262"/>
            <ac:spMk id="28" creationId="{735D92E4-2FEB-4F5B-AFFA-9CBC53E944BC}"/>
          </ac:spMkLst>
        </pc:spChg>
        <pc:spChg chg="add del">
          <ac:chgData name="Sichao Zhang" userId="baca463c2301c347" providerId="LiveId" clId="{0E0DFB76-5A8F-46F8-BC64-CCB691CC8AE8}" dt="2019-02-27T22:02:16.892" v="204" actId="478"/>
          <ac:spMkLst>
            <pc:docMk/>
            <pc:sldMk cId="2403957947" sldId="262"/>
            <ac:spMk id="29" creationId="{E6B80F0A-51FC-4BAB-B7EB-D1F389002BB8}"/>
          </ac:spMkLst>
        </pc:spChg>
        <pc:spChg chg="add">
          <ac:chgData name="Sichao Zhang" userId="baca463c2301c347" providerId="LiveId" clId="{0E0DFB76-5A8F-46F8-BC64-CCB691CC8AE8}" dt="2019-02-27T22:02:22.474" v="206"/>
          <ac:spMkLst>
            <pc:docMk/>
            <pc:sldMk cId="2403957947" sldId="262"/>
            <ac:spMk id="33" creationId="{6FF0EA5A-F131-4119-8C86-8F8EDC2A1AB7}"/>
          </ac:spMkLst>
        </pc:sp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8" creationId="{F928B852-23AF-4D30-A9F6-10F6E2822D40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9" creationId="{55BA1724-C4C3-4173-9B70-B066DF8E155F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10" creationId="{B445E245-2E07-4144-9D0C-F4427A88D3EA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15" creationId="{4A023B9E-F065-4C2B-A0E9-06261D21AACA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16" creationId="{D7D94D15-0A5A-4F2F-9147-ED0ADADDCDE8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17" creationId="{47156664-2772-4270-8B59-D48594D6B09B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22" creationId="{C999A652-609A-4381-B317-E64263AC6587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23" creationId="{297D21D8-8A83-4B5A-A21F-93AD4BDE86AE}"/>
          </ac:picMkLst>
        </pc:picChg>
        <pc:picChg chg="mod">
          <ac:chgData name="Sichao Zhang" userId="baca463c2301c347" providerId="LiveId" clId="{0E0DFB76-5A8F-46F8-BC64-CCB691CC8AE8}" dt="2019-02-27T22:01:59.498" v="199" actId="1076"/>
          <ac:picMkLst>
            <pc:docMk/>
            <pc:sldMk cId="2403957947" sldId="262"/>
            <ac:picMk id="24" creationId="{3C72C453-1741-442D-BC4A-0001AC1F7C2F}"/>
          </ac:picMkLst>
        </pc:picChg>
        <pc:picChg chg="mod">
          <ac:chgData name="Sichao Zhang" userId="baca463c2301c347" providerId="LiveId" clId="{0E0DFB76-5A8F-46F8-BC64-CCB691CC8AE8}" dt="2019-02-27T22:02:03.326" v="200" actId="1076"/>
          <ac:picMkLst>
            <pc:docMk/>
            <pc:sldMk cId="2403957947" sldId="262"/>
            <ac:picMk id="30" creationId="{05B5D312-646A-4E4E-8310-70DF1E057027}"/>
          </ac:picMkLst>
        </pc:picChg>
        <pc:picChg chg="mod">
          <ac:chgData name="Sichao Zhang" userId="baca463c2301c347" providerId="LiveId" clId="{0E0DFB76-5A8F-46F8-BC64-CCB691CC8AE8}" dt="2019-02-27T22:02:03.326" v="200" actId="1076"/>
          <ac:picMkLst>
            <pc:docMk/>
            <pc:sldMk cId="2403957947" sldId="262"/>
            <ac:picMk id="31" creationId="{BEAA7F4A-FAA9-4838-90FF-A5F7A78193B2}"/>
          </ac:picMkLst>
        </pc:picChg>
        <pc:picChg chg="mod">
          <ac:chgData name="Sichao Zhang" userId="baca463c2301c347" providerId="LiveId" clId="{0E0DFB76-5A8F-46F8-BC64-CCB691CC8AE8}" dt="2019-02-27T22:02:03.326" v="200" actId="1076"/>
          <ac:picMkLst>
            <pc:docMk/>
            <pc:sldMk cId="2403957947" sldId="262"/>
            <ac:picMk id="32" creationId="{4B1377F6-1471-4FB1-819A-42C2729AC277}"/>
          </ac:picMkLst>
        </pc:picChg>
        <pc:cxnChg chg="mod">
          <ac:chgData name="Sichao Zhang" userId="baca463c2301c347" providerId="LiveId" clId="{0E0DFB76-5A8F-46F8-BC64-CCB691CC8AE8}" dt="2019-02-27T22:01:59.498" v="199" actId="1076"/>
          <ac:cxnSpMkLst>
            <pc:docMk/>
            <pc:sldMk cId="2403957947" sldId="262"/>
            <ac:cxnSpMk id="20" creationId="{44AFFD75-4BEB-45A9-9D05-A8869278F4AA}"/>
          </ac:cxnSpMkLst>
        </pc:cxnChg>
        <pc:cxnChg chg="mod">
          <ac:chgData name="Sichao Zhang" userId="baca463c2301c347" providerId="LiveId" clId="{0E0DFB76-5A8F-46F8-BC64-CCB691CC8AE8}" dt="2019-02-27T22:01:59.498" v="199" actId="1076"/>
          <ac:cxnSpMkLst>
            <pc:docMk/>
            <pc:sldMk cId="2403957947" sldId="262"/>
            <ac:cxnSpMk id="21" creationId="{5A69F258-3221-448B-91CE-43ACD68B7DD0}"/>
          </ac:cxnSpMkLst>
        </pc:cxnChg>
        <pc:cxnChg chg="mod">
          <ac:chgData name="Sichao Zhang" userId="baca463c2301c347" providerId="LiveId" clId="{0E0DFB76-5A8F-46F8-BC64-CCB691CC8AE8}" dt="2019-02-27T22:01:59.498" v="199" actId="1076"/>
          <ac:cxnSpMkLst>
            <pc:docMk/>
            <pc:sldMk cId="2403957947" sldId="262"/>
            <ac:cxnSpMk id="25" creationId="{8BAE88B2-60FB-4243-9010-2DE860984FA7}"/>
          </ac:cxnSpMkLst>
        </pc:cxnChg>
      </pc:sldChg>
      <pc:sldChg chg="addSp delSp modSp add">
        <pc:chgData name="Sichao Zhang" userId="baca463c2301c347" providerId="LiveId" clId="{0E0DFB76-5A8F-46F8-BC64-CCB691CC8AE8}" dt="2019-02-27T22:38:16.750" v="555" actId="14100"/>
        <pc:sldMkLst>
          <pc:docMk/>
          <pc:sldMk cId="1478329050" sldId="263"/>
        </pc:sldMkLst>
        <pc:spChg chg="del">
          <ac:chgData name="Sichao Zhang" userId="baca463c2301c347" providerId="LiveId" clId="{0E0DFB76-5A8F-46F8-BC64-CCB691CC8AE8}" dt="2019-02-27T22:02:56.314" v="211" actId="478"/>
          <ac:spMkLst>
            <pc:docMk/>
            <pc:sldMk cId="1478329050" sldId="263"/>
            <ac:spMk id="2" creationId="{840B8ECF-ACD7-43FC-9056-2B1CE912E951}"/>
          </ac:spMkLst>
        </pc:spChg>
        <pc:spChg chg="del">
          <ac:chgData name="Sichao Zhang" userId="baca463c2301c347" providerId="LiveId" clId="{0E0DFB76-5A8F-46F8-BC64-CCB691CC8AE8}" dt="2019-02-27T22:02:56.314" v="211" actId="478"/>
          <ac:spMkLst>
            <pc:docMk/>
            <pc:sldMk cId="1478329050" sldId="263"/>
            <ac:spMk id="3" creationId="{989205C2-40D2-4053-B5EA-08F518EB6F3D}"/>
          </ac:spMkLst>
        </pc:spChg>
        <pc:spChg chg="add mod">
          <ac:chgData name="Sichao Zhang" userId="baca463c2301c347" providerId="LiveId" clId="{0E0DFB76-5A8F-46F8-BC64-CCB691CC8AE8}" dt="2019-02-27T22:03:21.428" v="224" actId="20577"/>
          <ac:spMkLst>
            <pc:docMk/>
            <pc:sldMk cId="1478329050" sldId="263"/>
            <ac:spMk id="4" creationId="{83A477F9-4104-416F-B05D-C9973A544C0A}"/>
          </ac:spMkLst>
        </pc:spChg>
        <pc:spChg chg="add mod">
          <ac:chgData name="Sichao Zhang" userId="baca463c2301c347" providerId="LiveId" clId="{0E0DFB76-5A8F-46F8-BC64-CCB691CC8AE8}" dt="2019-02-27T22:03:50.279" v="251" actId="14100"/>
          <ac:spMkLst>
            <pc:docMk/>
            <pc:sldMk cId="1478329050" sldId="263"/>
            <ac:spMk id="5" creationId="{D4BB06E2-5A7E-4771-935C-865D0F6DB1CE}"/>
          </ac:spMkLst>
        </pc:spChg>
        <pc:spChg chg="add mod">
          <ac:chgData name="Sichao Zhang" userId="baca463c2301c347" providerId="LiveId" clId="{0E0DFB76-5A8F-46F8-BC64-CCB691CC8AE8}" dt="2019-02-27T22:06:30.559" v="265" actId="1076"/>
          <ac:spMkLst>
            <pc:docMk/>
            <pc:sldMk cId="1478329050" sldId="263"/>
            <ac:spMk id="6" creationId="{A7FA501B-30E0-42BD-9FB3-F1B81C7724A0}"/>
          </ac:spMkLst>
        </pc:spChg>
        <pc:spChg chg="add mod">
          <ac:chgData name="Sichao Zhang" userId="baca463c2301c347" providerId="LiveId" clId="{0E0DFB76-5A8F-46F8-BC64-CCB691CC8AE8}" dt="2019-02-27T22:06:30.559" v="265" actId="1076"/>
          <ac:spMkLst>
            <pc:docMk/>
            <pc:sldMk cId="1478329050" sldId="263"/>
            <ac:spMk id="9" creationId="{11D750E1-A266-4CA5-8848-F976CB668474}"/>
          </ac:spMkLst>
        </pc:spChg>
        <pc:spChg chg="add mod">
          <ac:chgData name="Sichao Zhang" userId="baca463c2301c347" providerId="LiveId" clId="{0E0DFB76-5A8F-46F8-BC64-CCB691CC8AE8}" dt="2019-02-27T22:07:03.260" v="271" actId="1076"/>
          <ac:spMkLst>
            <pc:docMk/>
            <pc:sldMk cId="1478329050" sldId="263"/>
            <ac:spMk id="10" creationId="{DF962DA9-B09C-449D-B89B-29E6808B1CE6}"/>
          </ac:spMkLst>
        </pc:spChg>
        <pc:spChg chg="add mod">
          <ac:chgData name="Sichao Zhang" userId="baca463c2301c347" providerId="LiveId" clId="{0E0DFB76-5A8F-46F8-BC64-CCB691CC8AE8}" dt="2019-02-27T22:07:23.119" v="276" actId="1076"/>
          <ac:spMkLst>
            <pc:docMk/>
            <pc:sldMk cId="1478329050" sldId="263"/>
            <ac:spMk id="11" creationId="{8E062FF8-28A1-4D4F-B843-C68791178E42}"/>
          </ac:spMkLst>
        </pc:spChg>
        <pc:spChg chg="add mod">
          <ac:chgData name="Sichao Zhang" userId="baca463c2301c347" providerId="LiveId" clId="{0E0DFB76-5A8F-46F8-BC64-CCB691CC8AE8}" dt="2019-02-27T22:07:26.410" v="277" actId="1076"/>
          <ac:spMkLst>
            <pc:docMk/>
            <pc:sldMk cId="1478329050" sldId="263"/>
            <ac:spMk id="12" creationId="{E6094A59-816D-4037-8327-DB022F46CF8E}"/>
          </ac:spMkLst>
        </pc:spChg>
        <pc:spChg chg="add mod">
          <ac:chgData name="Sichao Zhang" userId="baca463c2301c347" providerId="LiveId" clId="{0E0DFB76-5A8F-46F8-BC64-CCB691CC8AE8}" dt="2019-02-27T22:07:29.129" v="278" actId="1076"/>
          <ac:spMkLst>
            <pc:docMk/>
            <pc:sldMk cId="1478329050" sldId="263"/>
            <ac:spMk id="13" creationId="{446EF1B5-00A1-4074-A312-E029C836C440}"/>
          </ac:spMkLst>
        </pc:spChg>
        <pc:spChg chg="add mod">
          <ac:chgData name="Sichao Zhang" userId="baca463c2301c347" providerId="LiveId" clId="{0E0DFB76-5A8F-46F8-BC64-CCB691CC8AE8}" dt="2019-02-27T22:07:32.855" v="279" actId="1076"/>
          <ac:spMkLst>
            <pc:docMk/>
            <pc:sldMk cId="1478329050" sldId="263"/>
            <ac:spMk id="14" creationId="{E968E643-245F-4BE2-90A5-B4E4E7FAB4D6}"/>
          </ac:spMkLst>
        </pc:spChg>
        <pc:spChg chg="add del">
          <ac:chgData name="Sichao Zhang" userId="baca463c2301c347" providerId="LiveId" clId="{0E0DFB76-5A8F-46F8-BC64-CCB691CC8AE8}" dt="2019-02-27T22:07:46.215" v="282"/>
          <ac:spMkLst>
            <pc:docMk/>
            <pc:sldMk cId="1478329050" sldId="263"/>
            <ac:spMk id="15" creationId="{874388AF-9A80-41FB-8A50-7E0BE7C3708A}"/>
          </ac:spMkLst>
        </pc:spChg>
        <pc:spChg chg="add del">
          <ac:chgData name="Sichao Zhang" userId="baca463c2301c347" providerId="LiveId" clId="{0E0DFB76-5A8F-46F8-BC64-CCB691CC8AE8}" dt="2019-02-27T22:07:46.215" v="282"/>
          <ac:spMkLst>
            <pc:docMk/>
            <pc:sldMk cId="1478329050" sldId="263"/>
            <ac:spMk id="16" creationId="{B3E85857-7973-41A8-8573-A09D906CBC45}"/>
          </ac:spMkLst>
        </pc:spChg>
        <pc:spChg chg="add del">
          <ac:chgData name="Sichao Zhang" userId="baca463c2301c347" providerId="LiveId" clId="{0E0DFB76-5A8F-46F8-BC64-CCB691CC8AE8}" dt="2019-02-27T22:07:46.215" v="282"/>
          <ac:spMkLst>
            <pc:docMk/>
            <pc:sldMk cId="1478329050" sldId="263"/>
            <ac:spMk id="17" creationId="{7CF81E8C-2DB4-4BC1-A96D-7FBD22761BBD}"/>
          </ac:spMkLst>
        </pc:spChg>
        <pc:spChg chg="add del">
          <ac:chgData name="Sichao Zhang" userId="baca463c2301c347" providerId="LiveId" clId="{0E0DFB76-5A8F-46F8-BC64-CCB691CC8AE8}" dt="2019-02-27T22:07:46.215" v="282"/>
          <ac:spMkLst>
            <pc:docMk/>
            <pc:sldMk cId="1478329050" sldId="263"/>
            <ac:spMk id="18" creationId="{7198E671-47E7-4714-9D05-4ADB200C3265}"/>
          </ac:spMkLst>
        </pc:spChg>
        <pc:spChg chg="add mod">
          <ac:chgData name="Sichao Zhang" userId="baca463c2301c347" providerId="LiveId" clId="{0E0DFB76-5A8F-46F8-BC64-CCB691CC8AE8}" dt="2019-02-27T22:38:16.750" v="555" actId="14100"/>
          <ac:spMkLst>
            <pc:docMk/>
            <pc:sldMk cId="1478329050" sldId="263"/>
            <ac:spMk id="19" creationId="{3D8FDE5C-25A1-4746-959E-E66A510F8D11}"/>
          </ac:spMkLst>
        </pc:spChg>
        <pc:picChg chg="add mod">
          <ac:chgData name="Sichao Zhang" userId="baca463c2301c347" providerId="LiveId" clId="{0E0DFB76-5A8F-46F8-BC64-CCB691CC8AE8}" dt="2019-02-27T22:07:35.133" v="280" actId="1076"/>
          <ac:picMkLst>
            <pc:docMk/>
            <pc:sldMk cId="1478329050" sldId="263"/>
            <ac:picMk id="7" creationId="{75F7166D-6842-44A3-8C10-0812CA466994}"/>
          </ac:picMkLst>
        </pc:picChg>
        <pc:picChg chg="add mod modCrop">
          <ac:chgData name="Sichao Zhang" userId="baca463c2301c347" providerId="LiveId" clId="{0E0DFB76-5A8F-46F8-BC64-CCB691CC8AE8}" dt="2019-02-27T22:06:48.027" v="269" actId="1076"/>
          <ac:picMkLst>
            <pc:docMk/>
            <pc:sldMk cId="1478329050" sldId="263"/>
            <ac:picMk id="8" creationId="{9DBA3DF8-A3BF-478D-8E31-7473E5E81EC2}"/>
          </ac:picMkLst>
        </pc:picChg>
      </pc:sldChg>
      <pc:sldChg chg="add del">
        <pc:chgData name="Sichao Zhang" userId="baca463c2301c347" providerId="LiveId" clId="{0E0DFB76-5A8F-46F8-BC64-CCB691CC8AE8}" dt="2019-02-27T21:57:53.781" v="5" actId="2696"/>
        <pc:sldMkLst>
          <pc:docMk/>
          <pc:sldMk cId="1723977213" sldId="263"/>
        </pc:sldMkLst>
      </pc:sldChg>
      <pc:sldChg chg="addSp delSp modSp add">
        <pc:chgData name="Sichao Zhang" userId="baca463c2301c347" providerId="LiveId" clId="{0E0DFB76-5A8F-46F8-BC64-CCB691CC8AE8}" dt="2019-02-27T22:38:21.199" v="563" actId="1038"/>
        <pc:sldMkLst>
          <pc:docMk/>
          <pc:sldMk cId="2052644696" sldId="264"/>
        </pc:sldMkLst>
        <pc:spChg chg="mod">
          <ac:chgData name="Sichao Zhang" userId="baca463c2301c347" providerId="LiveId" clId="{0E0DFB76-5A8F-46F8-BC64-CCB691CC8AE8}" dt="2019-02-27T22:08:02.046" v="284" actId="20577"/>
          <ac:spMkLst>
            <pc:docMk/>
            <pc:sldMk cId="2052644696" sldId="264"/>
            <ac:spMk id="4" creationId="{83A477F9-4104-416F-B05D-C9973A544C0A}"/>
          </ac:spMkLst>
        </pc:spChg>
        <pc:spChg chg="mod">
          <ac:chgData name="Sichao Zhang" userId="baca463c2301c347" providerId="LiveId" clId="{0E0DFB76-5A8F-46F8-BC64-CCB691CC8AE8}" dt="2019-02-27T22:08:14.987" v="288" actId="20577"/>
          <ac:spMkLst>
            <pc:docMk/>
            <pc:sldMk cId="2052644696" sldId="264"/>
            <ac:spMk id="5" creationId="{D4BB06E2-5A7E-4771-935C-865D0F6DB1CE}"/>
          </ac:spMkLst>
        </pc:spChg>
        <pc:spChg chg="del mod">
          <ac:chgData name="Sichao Zhang" userId="baca463c2301c347" providerId="LiveId" clId="{0E0DFB76-5A8F-46F8-BC64-CCB691CC8AE8}" dt="2019-02-27T22:11:07.326" v="316" actId="478"/>
          <ac:spMkLst>
            <pc:docMk/>
            <pc:sldMk cId="2052644696" sldId="264"/>
            <ac:spMk id="10" creationId="{DF962DA9-B09C-449D-B89B-29E6808B1CE6}"/>
          </ac:spMkLst>
        </pc:spChg>
        <pc:spChg chg="del mod">
          <ac:chgData name="Sichao Zhang" userId="baca463c2301c347" providerId="LiveId" clId="{0E0DFB76-5A8F-46F8-BC64-CCB691CC8AE8}" dt="2019-02-27T22:09:39.693" v="302" actId="478"/>
          <ac:spMkLst>
            <pc:docMk/>
            <pc:sldMk cId="2052644696" sldId="264"/>
            <ac:spMk id="11" creationId="{8E062FF8-28A1-4D4F-B843-C68791178E42}"/>
          </ac:spMkLst>
        </pc:spChg>
        <pc:spChg chg="del mod">
          <ac:chgData name="Sichao Zhang" userId="baca463c2301c347" providerId="LiveId" clId="{0E0DFB76-5A8F-46F8-BC64-CCB691CC8AE8}" dt="2019-02-27T22:09:39.693" v="302" actId="478"/>
          <ac:spMkLst>
            <pc:docMk/>
            <pc:sldMk cId="2052644696" sldId="264"/>
            <ac:spMk id="12" creationId="{E6094A59-816D-4037-8327-DB022F46CF8E}"/>
          </ac:spMkLst>
        </pc:spChg>
        <pc:spChg chg="del mod">
          <ac:chgData name="Sichao Zhang" userId="baca463c2301c347" providerId="LiveId" clId="{0E0DFB76-5A8F-46F8-BC64-CCB691CC8AE8}" dt="2019-02-27T22:09:39.693" v="302" actId="478"/>
          <ac:spMkLst>
            <pc:docMk/>
            <pc:sldMk cId="2052644696" sldId="264"/>
            <ac:spMk id="13" creationId="{446EF1B5-00A1-4074-A312-E029C836C440}"/>
          </ac:spMkLst>
        </pc:spChg>
        <pc:spChg chg="del mod">
          <ac:chgData name="Sichao Zhang" userId="baca463c2301c347" providerId="LiveId" clId="{0E0DFB76-5A8F-46F8-BC64-CCB691CC8AE8}" dt="2019-02-27T22:09:39.693" v="302" actId="478"/>
          <ac:spMkLst>
            <pc:docMk/>
            <pc:sldMk cId="2052644696" sldId="264"/>
            <ac:spMk id="14" creationId="{E968E643-245F-4BE2-90A5-B4E4E7FAB4D6}"/>
          </ac:spMkLst>
        </pc:spChg>
        <pc:spChg chg="add mod">
          <ac:chgData name="Sichao Zhang" userId="baca463c2301c347" providerId="LiveId" clId="{0E0DFB76-5A8F-46F8-BC64-CCB691CC8AE8}" dt="2019-02-27T22:13:50.523" v="354" actId="1076"/>
          <ac:spMkLst>
            <pc:docMk/>
            <pc:sldMk cId="2052644696" sldId="264"/>
            <ac:spMk id="15" creationId="{9D7224FF-1675-4F6B-B231-EACF03F93B20}"/>
          </ac:spMkLst>
        </pc:spChg>
        <pc:spChg chg="add mod">
          <ac:chgData name="Sichao Zhang" userId="baca463c2301c347" providerId="LiveId" clId="{0E0DFB76-5A8F-46F8-BC64-CCB691CC8AE8}" dt="2019-02-27T22:13:50.523" v="354" actId="1076"/>
          <ac:spMkLst>
            <pc:docMk/>
            <pc:sldMk cId="2052644696" sldId="264"/>
            <ac:spMk id="16" creationId="{98C4A530-033A-4C6F-986E-03C4A7F018C0}"/>
          </ac:spMkLst>
        </pc:spChg>
        <pc:spChg chg="add mod">
          <ac:chgData name="Sichao Zhang" userId="baca463c2301c347" providerId="LiveId" clId="{0E0DFB76-5A8F-46F8-BC64-CCB691CC8AE8}" dt="2019-02-27T22:09:52.876" v="306" actId="1076"/>
          <ac:spMkLst>
            <pc:docMk/>
            <pc:sldMk cId="2052644696" sldId="264"/>
            <ac:spMk id="17" creationId="{1D80A5A8-441B-4945-BACF-D628C0C398A8}"/>
          </ac:spMkLst>
        </pc:spChg>
        <pc:spChg chg="add mod">
          <ac:chgData name="Sichao Zhang" userId="baca463c2301c347" providerId="LiveId" clId="{0E0DFB76-5A8F-46F8-BC64-CCB691CC8AE8}" dt="2019-02-27T22:09:52.876" v="306" actId="1076"/>
          <ac:spMkLst>
            <pc:docMk/>
            <pc:sldMk cId="2052644696" sldId="264"/>
            <ac:spMk id="18" creationId="{052B8751-1597-4179-AA8B-77327E82C318}"/>
          </ac:spMkLst>
        </pc:spChg>
        <pc:spChg chg="add mod">
          <ac:chgData name="Sichao Zhang" userId="baca463c2301c347" providerId="LiveId" clId="{0E0DFB76-5A8F-46F8-BC64-CCB691CC8AE8}" dt="2019-02-27T22:09:33.709" v="300" actId="571"/>
          <ac:spMkLst>
            <pc:docMk/>
            <pc:sldMk cId="2052644696" sldId="264"/>
            <ac:spMk id="19" creationId="{B42866F6-4E6D-4D56-B258-D5A2C901C4BB}"/>
          </ac:spMkLst>
        </pc:spChg>
        <pc:spChg chg="add mod">
          <ac:chgData name="Sichao Zhang" userId="baca463c2301c347" providerId="LiveId" clId="{0E0DFB76-5A8F-46F8-BC64-CCB691CC8AE8}" dt="2019-02-27T22:09:33.709" v="300" actId="571"/>
          <ac:spMkLst>
            <pc:docMk/>
            <pc:sldMk cId="2052644696" sldId="264"/>
            <ac:spMk id="20" creationId="{90672F9B-23A2-460F-92F1-ECBEA35634B5}"/>
          </ac:spMkLst>
        </pc:spChg>
        <pc:spChg chg="add mod">
          <ac:chgData name="Sichao Zhang" userId="baca463c2301c347" providerId="LiveId" clId="{0E0DFB76-5A8F-46F8-BC64-CCB691CC8AE8}" dt="2019-02-27T22:09:33.709" v="300" actId="571"/>
          <ac:spMkLst>
            <pc:docMk/>
            <pc:sldMk cId="2052644696" sldId="264"/>
            <ac:spMk id="21" creationId="{7316BE18-4833-40F0-B7BA-A670EC21C81D}"/>
          </ac:spMkLst>
        </pc:spChg>
        <pc:spChg chg="add mod">
          <ac:chgData name="Sichao Zhang" userId="baca463c2301c347" providerId="LiveId" clId="{0E0DFB76-5A8F-46F8-BC64-CCB691CC8AE8}" dt="2019-02-27T22:09:33.709" v="300" actId="571"/>
          <ac:spMkLst>
            <pc:docMk/>
            <pc:sldMk cId="2052644696" sldId="264"/>
            <ac:spMk id="22" creationId="{BF2FC0D6-F67E-49BF-AED9-66CC6802FCA3}"/>
          </ac:spMkLst>
        </pc:spChg>
        <pc:spChg chg="add mod">
          <ac:chgData name="Sichao Zhang" userId="baca463c2301c347" providerId="LiveId" clId="{0E0DFB76-5A8F-46F8-BC64-CCB691CC8AE8}" dt="2019-02-27T22:15:18.696" v="367" actId="1076"/>
          <ac:spMkLst>
            <pc:docMk/>
            <pc:sldMk cId="2052644696" sldId="264"/>
            <ac:spMk id="23" creationId="{A96B0BA1-6E1E-4586-B32D-8923A05E1930}"/>
          </ac:spMkLst>
        </pc:spChg>
        <pc:spChg chg="add mod">
          <ac:chgData name="Sichao Zhang" userId="baca463c2301c347" providerId="LiveId" clId="{0E0DFB76-5A8F-46F8-BC64-CCB691CC8AE8}" dt="2019-02-27T22:38:21.199" v="563" actId="1038"/>
          <ac:spMkLst>
            <pc:docMk/>
            <pc:sldMk cId="2052644696" sldId="264"/>
            <ac:spMk id="25" creationId="{3E0B8D85-AB69-4C56-9392-BB5F10FC4A45}"/>
          </ac:spMkLst>
        </pc:spChg>
        <pc:picChg chg="add mod">
          <ac:chgData name="Sichao Zhang" userId="baca463c2301c347" providerId="LiveId" clId="{0E0DFB76-5A8F-46F8-BC64-CCB691CC8AE8}" dt="2019-02-27T22:09:25.177" v="296" actId="1076"/>
          <ac:picMkLst>
            <pc:docMk/>
            <pc:sldMk cId="2052644696" sldId="264"/>
            <ac:picMk id="2" creationId="{659B2FF5-1B00-48F6-AD8F-70E76B72F7E0}"/>
          </ac:picMkLst>
        </pc:picChg>
        <pc:picChg chg="add mod modCrop">
          <ac:chgData name="Sichao Zhang" userId="baca463c2301c347" providerId="LiveId" clId="{0E0DFB76-5A8F-46F8-BC64-CCB691CC8AE8}" dt="2019-02-27T22:15:23.397" v="368" actId="732"/>
          <ac:picMkLst>
            <pc:docMk/>
            <pc:sldMk cId="2052644696" sldId="264"/>
            <ac:picMk id="3" creationId="{131A2966-D0F0-4ABD-8832-A6583A9A884C}"/>
          </ac:picMkLst>
        </pc:picChg>
        <pc:picChg chg="del">
          <ac:chgData name="Sichao Zhang" userId="baca463c2301c347" providerId="LiveId" clId="{0E0DFB76-5A8F-46F8-BC64-CCB691CC8AE8}" dt="2019-02-27T22:09:22.999" v="295" actId="478"/>
          <ac:picMkLst>
            <pc:docMk/>
            <pc:sldMk cId="2052644696" sldId="264"/>
            <ac:picMk id="7" creationId="{75F7166D-6842-44A3-8C10-0812CA466994}"/>
          </ac:picMkLst>
        </pc:picChg>
        <pc:picChg chg="del">
          <ac:chgData name="Sichao Zhang" userId="baca463c2301c347" providerId="LiveId" clId="{0E0DFB76-5A8F-46F8-BC64-CCB691CC8AE8}" dt="2019-02-27T22:10:36.683" v="307" actId="478"/>
          <ac:picMkLst>
            <pc:docMk/>
            <pc:sldMk cId="2052644696" sldId="264"/>
            <ac:picMk id="8" creationId="{9DBA3DF8-A3BF-478D-8E31-7473E5E81EC2}"/>
          </ac:picMkLst>
        </pc:picChg>
        <pc:picChg chg="add del">
          <ac:chgData name="Sichao Zhang" userId="baca463c2301c347" providerId="LiveId" clId="{0E0DFB76-5A8F-46F8-BC64-CCB691CC8AE8}" dt="2019-02-27T22:11:37.268" v="318"/>
          <ac:picMkLst>
            <pc:docMk/>
            <pc:sldMk cId="2052644696" sldId="264"/>
            <ac:picMk id="24" creationId="{EF47B555-07DC-4B39-9E67-831912554407}"/>
          </ac:picMkLst>
        </pc:picChg>
      </pc:sldChg>
      <pc:sldChg chg="add del">
        <pc:chgData name="Sichao Zhang" userId="baca463c2301c347" providerId="LiveId" clId="{0E0DFB76-5A8F-46F8-BC64-CCB691CC8AE8}" dt="2019-02-27T21:57:52.881" v="4" actId="2696"/>
        <pc:sldMkLst>
          <pc:docMk/>
          <pc:sldMk cId="3494434782" sldId="264"/>
        </pc:sldMkLst>
      </pc:sldChg>
      <pc:sldChg chg="addSp delSp modSp add">
        <pc:chgData name="Sichao Zhang" userId="baca463c2301c347" providerId="LiveId" clId="{0E0DFB76-5A8F-46F8-BC64-CCB691CC8AE8}" dt="2019-02-27T22:38:25.290" v="569" actId="1036"/>
        <pc:sldMkLst>
          <pc:docMk/>
          <pc:sldMk cId="1822056083" sldId="265"/>
        </pc:sldMkLst>
        <pc:spChg chg="mod">
          <ac:chgData name="Sichao Zhang" userId="baca463c2301c347" providerId="LiveId" clId="{0E0DFB76-5A8F-46F8-BC64-CCB691CC8AE8}" dt="2019-02-27T22:11:58.494" v="328" actId="20577"/>
          <ac:spMkLst>
            <pc:docMk/>
            <pc:sldMk cId="1822056083" sldId="265"/>
            <ac:spMk id="4" creationId="{83A477F9-4104-416F-B05D-C9973A544C0A}"/>
          </ac:spMkLst>
        </pc:spChg>
        <pc:spChg chg="mod">
          <ac:chgData name="Sichao Zhang" userId="baca463c2301c347" providerId="LiveId" clId="{0E0DFB76-5A8F-46F8-BC64-CCB691CC8AE8}" dt="2019-02-27T22:13:01.363" v="347" actId="14100"/>
          <ac:spMkLst>
            <pc:docMk/>
            <pc:sldMk cId="1822056083" sldId="265"/>
            <ac:spMk id="5" creationId="{D4BB06E2-5A7E-4771-935C-865D0F6DB1CE}"/>
          </ac:spMkLst>
        </pc:spChg>
        <pc:spChg chg="add mod">
          <ac:chgData name="Sichao Zhang" userId="baca463c2301c347" providerId="LiveId" clId="{0E0DFB76-5A8F-46F8-BC64-CCB691CC8AE8}" dt="2019-02-27T22:14:03.675" v="358" actId="1076"/>
          <ac:spMkLst>
            <pc:docMk/>
            <pc:sldMk cId="1822056083" sldId="265"/>
            <ac:spMk id="14" creationId="{B7235E53-B0BA-4B0C-9143-0CD6D036EFC8}"/>
          </ac:spMkLst>
        </pc:spChg>
        <pc:spChg chg="del">
          <ac:chgData name="Sichao Zhang" userId="baca463c2301c347" providerId="LiveId" clId="{0E0DFB76-5A8F-46F8-BC64-CCB691CC8AE8}" dt="2019-02-27T22:13:48.207" v="353" actId="478"/>
          <ac:spMkLst>
            <pc:docMk/>
            <pc:sldMk cId="1822056083" sldId="265"/>
            <ac:spMk id="15" creationId="{9D7224FF-1675-4F6B-B231-EACF03F93B20}"/>
          </ac:spMkLst>
        </pc:spChg>
        <pc:spChg chg="del">
          <ac:chgData name="Sichao Zhang" userId="baca463c2301c347" providerId="LiveId" clId="{0E0DFB76-5A8F-46F8-BC64-CCB691CC8AE8}" dt="2019-02-27T22:13:48.207" v="353" actId="478"/>
          <ac:spMkLst>
            <pc:docMk/>
            <pc:sldMk cId="1822056083" sldId="265"/>
            <ac:spMk id="16" creationId="{98C4A530-033A-4C6F-986E-03C4A7F018C0}"/>
          </ac:spMkLst>
        </pc:spChg>
        <pc:spChg chg="del">
          <ac:chgData name="Sichao Zhang" userId="baca463c2301c347" providerId="LiveId" clId="{0E0DFB76-5A8F-46F8-BC64-CCB691CC8AE8}" dt="2019-02-27T22:13:48.207" v="353" actId="478"/>
          <ac:spMkLst>
            <pc:docMk/>
            <pc:sldMk cId="1822056083" sldId="265"/>
            <ac:spMk id="17" creationId="{1D80A5A8-441B-4945-BACF-D628C0C398A8}"/>
          </ac:spMkLst>
        </pc:spChg>
        <pc:spChg chg="del">
          <ac:chgData name="Sichao Zhang" userId="baca463c2301c347" providerId="LiveId" clId="{0E0DFB76-5A8F-46F8-BC64-CCB691CC8AE8}" dt="2019-02-27T22:13:48.207" v="353" actId="478"/>
          <ac:spMkLst>
            <pc:docMk/>
            <pc:sldMk cId="1822056083" sldId="265"/>
            <ac:spMk id="18" creationId="{052B8751-1597-4179-AA8B-77327E82C318}"/>
          </ac:spMkLst>
        </pc:spChg>
        <pc:spChg chg="add mod">
          <ac:chgData name="Sichao Zhang" userId="baca463c2301c347" providerId="LiveId" clId="{0E0DFB76-5A8F-46F8-BC64-CCB691CC8AE8}" dt="2019-02-27T22:14:03.675" v="358" actId="1076"/>
          <ac:spMkLst>
            <pc:docMk/>
            <pc:sldMk cId="1822056083" sldId="265"/>
            <ac:spMk id="19" creationId="{F43062D2-6EAA-4E16-BF0F-F641AF622B96}"/>
          </ac:spMkLst>
        </pc:spChg>
        <pc:spChg chg="add mod">
          <ac:chgData name="Sichao Zhang" userId="baca463c2301c347" providerId="LiveId" clId="{0E0DFB76-5A8F-46F8-BC64-CCB691CC8AE8}" dt="2019-02-27T22:14:03.675" v="358" actId="1076"/>
          <ac:spMkLst>
            <pc:docMk/>
            <pc:sldMk cId="1822056083" sldId="265"/>
            <ac:spMk id="20" creationId="{D36D0DD7-5021-441C-9B96-FC87828C50F5}"/>
          </ac:spMkLst>
        </pc:spChg>
        <pc:spChg chg="add mod">
          <ac:chgData name="Sichao Zhang" userId="baca463c2301c347" providerId="LiveId" clId="{0E0DFB76-5A8F-46F8-BC64-CCB691CC8AE8}" dt="2019-02-27T22:14:03.675" v="358" actId="1076"/>
          <ac:spMkLst>
            <pc:docMk/>
            <pc:sldMk cId="1822056083" sldId="265"/>
            <ac:spMk id="21" creationId="{11F44E16-66DF-468D-A2F3-FA19C603CB0E}"/>
          </ac:spMkLst>
        </pc:spChg>
        <pc:spChg chg="add">
          <ac:chgData name="Sichao Zhang" userId="baca463c2301c347" providerId="LiveId" clId="{0E0DFB76-5A8F-46F8-BC64-CCB691CC8AE8}" dt="2019-02-27T22:14:51.850" v="364"/>
          <ac:spMkLst>
            <pc:docMk/>
            <pc:sldMk cId="1822056083" sldId="265"/>
            <ac:spMk id="22" creationId="{12A2E249-E28E-40EE-8E9A-32C48BE08E6C}"/>
          </ac:spMkLst>
        </pc:spChg>
        <pc:spChg chg="del">
          <ac:chgData name="Sichao Zhang" userId="baca463c2301c347" providerId="LiveId" clId="{0E0DFB76-5A8F-46F8-BC64-CCB691CC8AE8}" dt="2019-02-27T22:14:09.381" v="359" actId="478"/>
          <ac:spMkLst>
            <pc:docMk/>
            <pc:sldMk cId="1822056083" sldId="265"/>
            <ac:spMk id="23" creationId="{A96B0BA1-6E1E-4586-B32D-8923A05E1930}"/>
          </ac:spMkLst>
        </pc:spChg>
        <pc:spChg chg="add mod">
          <ac:chgData name="Sichao Zhang" userId="baca463c2301c347" providerId="LiveId" clId="{0E0DFB76-5A8F-46F8-BC64-CCB691CC8AE8}" dt="2019-02-27T22:38:25.290" v="569" actId="1036"/>
          <ac:spMkLst>
            <pc:docMk/>
            <pc:sldMk cId="1822056083" sldId="265"/>
            <ac:spMk id="24" creationId="{A32499A5-1D25-4486-8518-E9ED6471EFFE}"/>
          </ac:spMkLst>
        </pc:spChg>
        <pc:picChg chg="del">
          <ac:chgData name="Sichao Zhang" userId="baca463c2301c347" providerId="LiveId" clId="{0E0DFB76-5A8F-46F8-BC64-CCB691CC8AE8}" dt="2019-02-27T22:13:37.850" v="351" actId="478"/>
          <ac:picMkLst>
            <pc:docMk/>
            <pc:sldMk cId="1822056083" sldId="265"/>
            <ac:picMk id="2" creationId="{659B2FF5-1B00-48F6-AD8F-70E76B72F7E0}"/>
          </ac:picMkLst>
        </pc:picChg>
        <pc:picChg chg="del">
          <ac:chgData name="Sichao Zhang" userId="baca463c2301c347" providerId="LiveId" clId="{0E0DFB76-5A8F-46F8-BC64-CCB691CC8AE8}" dt="2019-02-27T22:14:09.381" v="359" actId="478"/>
          <ac:picMkLst>
            <pc:docMk/>
            <pc:sldMk cId="1822056083" sldId="265"/>
            <ac:picMk id="3" creationId="{131A2966-D0F0-4ABD-8832-A6583A9A884C}"/>
          </ac:picMkLst>
        </pc:picChg>
        <pc:picChg chg="add mod">
          <ac:chgData name="Sichao Zhang" userId="baca463c2301c347" providerId="LiveId" clId="{0E0DFB76-5A8F-46F8-BC64-CCB691CC8AE8}" dt="2019-02-27T22:13:56.082" v="357" actId="1076"/>
          <ac:picMkLst>
            <pc:docMk/>
            <pc:sldMk cId="1822056083" sldId="265"/>
            <ac:picMk id="7" creationId="{D027673F-C6F6-4E41-8946-6FD84D082D88}"/>
          </ac:picMkLst>
        </pc:picChg>
        <pc:picChg chg="add mod modCrop">
          <ac:chgData name="Sichao Zhang" userId="baca463c2301c347" providerId="LiveId" clId="{0E0DFB76-5A8F-46F8-BC64-CCB691CC8AE8}" dt="2019-02-27T22:15:00.054" v="366" actId="732"/>
          <ac:picMkLst>
            <pc:docMk/>
            <pc:sldMk cId="1822056083" sldId="265"/>
            <ac:picMk id="8" creationId="{E1B6EA99-04C5-4647-A56F-8E14C79D2166}"/>
          </ac:picMkLst>
        </pc:picChg>
      </pc:sldChg>
      <pc:sldChg chg="addSp delSp modSp add ord">
        <pc:chgData name="Sichao Zhang" userId="baca463c2301c347" providerId="LiveId" clId="{0E0DFB76-5A8F-46F8-BC64-CCB691CC8AE8}" dt="2019-02-27T22:37:36.908" v="550" actId="1076"/>
        <pc:sldMkLst>
          <pc:docMk/>
          <pc:sldMk cId="82337595" sldId="266"/>
        </pc:sldMkLst>
        <pc:spChg chg="del">
          <ac:chgData name="Sichao Zhang" userId="baca463c2301c347" providerId="LiveId" clId="{0E0DFB76-5A8F-46F8-BC64-CCB691CC8AE8}" dt="2019-02-27T22:21:05.322" v="371" actId="478"/>
          <ac:spMkLst>
            <pc:docMk/>
            <pc:sldMk cId="82337595" sldId="266"/>
            <ac:spMk id="2" creationId="{0DDFB304-2E0F-498E-BD5C-C8E2AF96F77C}"/>
          </ac:spMkLst>
        </pc:spChg>
        <pc:spChg chg="del">
          <ac:chgData name="Sichao Zhang" userId="baca463c2301c347" providerId="LiveId" clId="{0E0DFB76-5A8F-46F8-BC64-CCB691CC8AE8}" dt="2019-02-27T22:21:05.322" v="371" actId="478"/>
          <ac:spMkLst>
            <pc:docMk/>
            <pc:sldMk cId="82337595" sldId="266"/>
            <ac:spMk id="3" creationId="{3BC1AD7C-D741-41D8-927D-12AEAF02B66A}"/>
          </ac:spMkLst>
        </pc:spChg>
        <pc:spChg chg="add mod">
          <ac:chgData name="Sichao Zhang" userId="baca463c2301c347" providerId="LiveId" clId="{0E0DFB76-5A8F-46F8-BC64-CCB691CC8AE8}" dt="2019-02-27T22:35:59.268" v="531" actId="1076"/>
          <ac:spMkLst>
            <pc:docMk/>
            <pc:sldMk cId="82337595" sldId="266"/>
            <ac:spMk id="7" creationId="{125FA36E-5241-4B38-8197-D6BADA408977}"/>
          </ac:spMkLst>
        </pc:spChg>
        <pc:spChg chg="add mod">
          <ac:chgData name="Sichao Zhang" userId="baca463c2301c347" providerId="LiveId" clId="{0E0DFB76-5A8F-46F8-BC64-CCB691CC8AE8}" dt="2019-02-27T22:23:32.660" v="404" actId="571"/>
          <ac:spMkLst>
            <pc:docMk/>
            <pc:sldMk cId="82337595" sldId="266"/>
            <ac:spMk id="9" creationId="{F6E6B04E-1E43-440E-B1DF-53DF6F14514D}"/>
          </ac:spMkLst>
        </pc:spChg>
        <pc:spChg chg="add mod">
          <ac:chgData name="Sichao Zhang" userId="baca463c2301c347" providerId="LiveId" clId="{0E0DFB76-5A8F-46F8-BC64-CCB691CC8AE8}" dt="2019-02-27T22:35:59.268" v="531" actId="1076"/>
          <ac:spMkLst>
            <pc:docMk/>
            <pc:sldMk cId="82337595" sldId="266"/>
            <ac:spMk id="10" creationId="{DF96A5A7-A385-407F-BF4B-9B3F31CA64F8}"/>
          </ac:spMkLst>
        </pc:spChg>
        <pc:spChg chg="add mod">
          <ac:chgData name="Sichao Zhang" userId="baca463c2301c347" providerId="LiveId" clId="{0E0DFB76-5A8F-46F8-BC64-CCB691CC8AE8}" dt="2019-02-27T22:35:59.268" v="531" actId="1076"/>
          <ac:spMkLst>
            <pc:docMk/>
            <pc:sldMk cId="82337595" sldId="266"/>
            <ac:spMk id="11" creationId="{246EA1EB-B0CE-4857-A96A-7DFBC2A1F938}"/>
          </ac:spMkLst>
        </pc:spChg>
        <pc:spChg chg="add mod">
          <ac:chgData name="Sichao Zhang" userId="baca463c2301c347" providerId="LiveId" clId="{0E0DFB76-5A8F-46F8-BC64-CCB691CC8AE8}" dt="2019-02-27T22:34:42.443" v="442" actId="20577"/>
          <ac:spMkLst>
            <pc:docMk/>
            <pc:sldMk cId="82337595" sldId="266"/>
            <ac:spMk id="12" creationId="{942E6ABB-F8CF-45E9-9E05-42E71BB562EA}"/>
          </ac:spMkLst>
        </pc:spChg>
        <pc:spChg chg="add mod">
          <ac:chgData name="Sichao Zhang" userId="baca463c2301c347" providerId="LiveId" clId="{0E0DFB76-5A8F-46F8-BC64-CCB691CC8AE8}" dt="2019-02-27T22:35:53.339" v="530" actId="14100"/>
          <ac:spMkLst>
            <pc:docMk/>
            <pc:sldMk cId="82337595" sldId="266"/>
            <ac:spMk id="13" creationId="{94C86AF4-B220-41AA-B9DE-3DF90786DCFF}"/>
          </ac:spMkLst>
        </pc:spChg>
        <pc:spChg chg="add mod">
          <ac:chgData name="Sichao Zhang" userId="baca463c2301c347" providerId="LiveId" clId="{0E0DFB76-5A8F-46F8-BC64-CCB691CC8AE8}" dt="2019-02-27T22:37:22.456" v="536" actId="1582"/>
          <ac:spMkLst>
            <pc:docMk/>
            <pc:sldMk cId="82337595" sldId="266"/>
            <ac:spMk id="14" creationId="{37E4C6D0-F67B-4A0A-83CE-684FD6FCE49C}"/>
          </ac:spMkLst>
        </pc:spChg>
        <pc:spChg chg="add mod">
          <ac:chgData name="Sichao Zhang" userId="baca463c2301c347" providerId="LiveId" clId="{0E0DFB76-5A8F-46F8-BC64-CCB691CC8AE8}" dt="2019-02-27T22:37:35.634" v="548" actId="1076"/>
          <ac:spMkLst>
            <pc:docMk/>
            <pc:sldMk cId="82337595" sldId="266"/>
            <ac:spMk id="15" creationId="{D292AFD6-079D-45CA-A34F-6E4F4A8F1713}"/>
          </ac:spMkLst>
        </pc:spChg>
        <pc:picChg chg="add mod modCrop">
          <ac:chgData name="Sichao Zhang" userId="baca463c2301c347" providerId="LiveId" clId="{0E0DFB76-5A8F-46F8-BC64-CCB691CC8AE8}" dt="2019-02-27T22:35:59.268" v="531" actId="1076"/>
          <ac:picMkLst>
            <pc:docMk/>
            <pc:sldMk cId="82337595" sldId="266"/>
            <ac:picMk id="4" creationId="{C4A1CC8A-92EF-4871-BC9F-F1BD6AEBA911}"/>
          </ac:picMkLst>
        </pc:picChg>
        <pc:picChg chg="add mod modCrop">
          <ac:chgData name="Sichao Zhang" userId="baca463c2301c347" providerId="LiveId" clId="{0E0DFB76-5A8F-46F8-BC64-CCB691CC8AE8}" dt="2019-02-27T22:35:59.268" v="531" actId="1076"/>
          <ac:picMkLst>
            <pc:docMk/>
            <pc:sldMk cId="82337595" sldId="266"/>
            <ac:picMk id="5" creationId="{8FA0B7DB-9F67-444A-AF81-56048FBB3356}"/>
          </ac:picMkLst>
        </pc:picChg>
        <pc:picChg chg="add mod modCrop">
          <ac:chgData name="Sichao Zhang" userId="baca463c2301c347" providerId="LiveId" clId="{0E0DFB76-5A8F-46F8-BC64-CCB691CC8AE8}" dt="2019-02-27T22:37:36.908" v="550" actId="1076"/>
          <ac:picMkLst>
            <pc:docMk/>
            <pc:sldMk cId="82337595" sldId="266"/>
            <ac:picMk id="6" creationId="{2784BB77-B6D8-4061-B604-FFFA0504E8E0}"/>
          </ac:picMkLst>
        </pc:picChg>
        <pc:picChg chg="add mod">
          <ac:chgData name="Sichao Zhang" userId="baca463c2301c347" providerId="LiveId" clId="{0E0DFB76-5A8F-46F8-BC64-CCB691CC8AE8}" dt="2019-02-27T22:23:32.660" v="404" actId="571"/>
          <ac:picMkLst>
            <pc:docMk/>
            <pc:sldMk cId="82337595" sldId="266"/>
            <ac:picMk id="8" creationId="{EF2E2E90-1B83-4EDA-9733-8039E1AA61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AA4A-6C0C-482E-A7A1-222AE487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0EACA-708F-44F0-AA4C-B86FC969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D5BE1-41EB-488E-9316-557BF073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AEBA-1BFE-45AC-BE8C-B2570C58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8897-E48C-4DE7-904A-B18728FD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FF2A-8996-4DBF-AECF-581FDDA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7C828-4506-4F0D-B8BD-292EB80DD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02D20-1489-4810-8895-99ECFF4B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FCF4-7657-45DC-9751-DFB05A20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5047-3E08-45B6-899E-D94D1A1E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13183-5D13-4F1F-A412-D37FEE2F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20038-A884-4CA8-B785-C8B4CB508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CA42-1C29-45EE-AD78-5E7A318E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EBC1-D0A9-4382-A7DC-D35994DC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0A660-57BF-42E0-BE12-681FF8DA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657F-46E4-4B8E-B206-618570D2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4F68-8E76-4702-BF04-D69FDDDC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C097-1FF4-4D7C-80D8-60F4996E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3AA4-1C97-4A9E-B0C3-3B81EF35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1C17-0909-4918-B83A-13BAC919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3A89-B4BB-4CD2-AF24-6148F6D8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4478F-A9BC-4A84-BD56-393A04056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92D3-A994-4C51-9292-FF21EFD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275A-C7FE-477A-A823-F50F59EB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625E-A297-40AE-AD57-5394F827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C717-05A7-416E-8519-408E0082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2F83-F81E-4984-9C63-422643182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13AB-0EEA-4335-A473-D2582ACB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29E2-4233-4B29-A144-B4BC69BF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34197-7D51-461D-BB7E-C8806AD9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9FEA-0611-416C-88BC-DE045830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BC69-C297-4F2F-9934-0FF80FCB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3BD7-6A5C-4179-B069-E25C2D50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3FAF-AB22-4E5C-9FA5-9BDF06C3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AC264-46EB-4296-891C-E75EB47FA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CF6A7-C254-43C6-B31A-477C0DDDB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02563-085C-448B-A0A4-CF899A45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9972E-0A11-44D3-BC63-66DF2EC0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6E386-18BB-4130-A50B-10D2FDF8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291B-2D3C-457C-8FC9-5A0D6182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8AF9D-5C6A-40CA-AB78-F33218F5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D5575-813E-4A54-8364-198B7A9D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8AE4E-BB44-4E87-AF9E-7DB279B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F02E4-DC4A-4923-9118-A8006A9C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8FF2B-17D4-49FF-96F2-BAEBB85B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8A25F-6733-47F8-87A9-09ACFB0C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F096-AA98-496C-B7D7-5446B53B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C442-C6A1-4A5E-91DA-1F79C5BE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16459-883D-48AD-920D-DC2293D2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3D07A-6FC4-46D6-A484-701F580C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11239-BD60-4740-A818-35ABEAA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157BD-41AD-48E5-94F3-F9DA1C2B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3353-BA1E-43A3-9DAB-DB8F4E03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97794-777B-4A14-B0BE-7B96620B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6AC1-48A7-411D-A023-53430DDC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C9CD0-8EE1-40FA-83A7-022F4460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90827-7226-4FD8-95A8-62F8F3A4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77254-E40E-42F0-B5F7-E22AA35D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48FFD-46E3-4AFC-AE77-F55B309E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67CD-BAE9-483F-AA43-877117B3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B19C-42FD-41E9-92FC-EF97D2DD2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A2D8-2CDE-44A8-990B-B18FFE46136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D135-24EA-4494-AA4C-AC14D5C3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F596-E410-417C-B853-AE4F9B8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BE2B-602F-4E29-93B8-DECF697A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FC3BA-7F7C-4C34-ACC5-4E434868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87"/>
          <a:stretch/>
        </p:blipFill>
        <p:spPr>
          <a:xfrm>
            <a:off x="83762" y="1144745"/>
            <a:ext cx="2789734" cy="3630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C3E2F0-BFFA-4863-8B11-63481640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46" y="790707"/>
            <a:ext cx="4656198" cy="35389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E1FAE7-73B9-48D5-AB68-554EE9E16AB7}"/>
              </a:ext>
            </a:extLst>
          </p:cNvPr>
          <p:cNvSpPr/>
          <p:nvPr/>
        </p:nvSpPr>
        <p:spPr>
          <a:xfrm>
            <a:off x="9569790" y="364364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FBE55-4943-4D83-A5F6-B383EDD19771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D28AD-ACB0-4C02-8E4E-8A39AC2561A1}"/>
              </a:ext>
            </a:extLst>
          </p:cNvPr>
          <p:cNvSpPr/>
          <p:nvPr/>
        </p:nvSpPr>
        <p:spPr>
          <a:xfrm>
            <a:off x="7678168" y="362270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CFDDBA-4A58-4ED9-9D5C-1023280FE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58"/>
          <a:stretch/>
        </p:blipFill>
        <p:spPr>
          <a:xfrm>
            <a:off x="2873496" y="1144745"/>
            <a:ext cx="2156836" cy="36305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35C03A-DEBB-489F-AD10-9F782291D6C8}"/>
              </a:ext>
            </a:extLst>
          </p:cNvPr>
          <p:cNvSpPr txBox="1"/>
          <p:nvPr/>
        </p:nvSpPr>
        <p:spPr>
          <a:xfrm>
            <a:off x="5028634" y="1486772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8EBC3-DC05-4568-988A-1582DB74EFFA}"/>
              </a:ext>
            </a:extLst>
          </p:cNvPr>
          <p:cNvSpPr/>
          <p:nvPr/>
        </p:nvSpPr>
        <p:spPr>
          <a:xfrm>
            <a:off x="5095330" y="3754682"/>
            <a:ext cx="2059145" cy="2426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18DB-BBC4-48F4-AEDD-971E0FD755B6}"/>
              </a:ext>
            </a:extLst>
          </p:cNvPr>
          <p:cNvSpPr/>
          <p:nvPr/>
        </p:nvSpPr>
        <p:spPr>
          <a:xfrm>
            <a:off x="4338215" y="4365115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001BB-20D5-4A7C-AA85-0BF15103CF8A}"/>
              </a:ext>
            </a:extLst>
          </p:cNvPr>
          <p:cNvSpPr/>
          <p:nvPr/>
        </p:nvSpPr>
        <p:spPr>
          <a:xfrm>
            <a:off x="3647797" y="4299134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B7CB3-88F8-4260-B4CB-95449183409E}"/>
              </a:ext>
            </a:extLst>
          </p:cNvPr>
          <p:cNvSpPr/>
          <p:nvPr/>
        </p:nvSpPr>
        <p:spPr>
          <a:xfrm>
            <a:off x="4735881" y="4263902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5A031-74A8-4C77-9142-07761C2AEDC0}"/>
              </a:ext>
            </a:extLst>
          </p:cNvPr>
          <p:cNvSpPr/>
          <p:nvPr/>
        </p:nvSpPr>
        <p:spPr>
          <a:xfrm>
            <a:off x="3499147" y="3875736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BD6891-019B-41E4-81A7-3B6B49D72231}"/>
              </a:ext>
            </a:extLst>
          </p:cNvPr>
          <p:cNvSpPr/>
          <p:nvPr/>
        </p:nvSpPr>
        <p:spPr>
          <a:xfrm>
            <a:off x="4291643" y="4074814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2D129A-F272-4C04-9EC2-6451B89C39AB}"/>
              </a:ext>
            </a:extLst>
          </p:cNvPr>
          <p:cNvSpPr/>
          <p:nvPr/>
        </p:nvSpPr>
        <p:spPr>
          <a:xfrm>
            <a:off x="3309084" y="4216470"/>
            <a:ext cx="260907" cy="2024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BD293A-FCB9-4A16-AF6C-1CC327259020}"/>
              </a:ext>
            </a:extLst>
          </p:cNvPr>
          <p:cNvSpPr/>
          <p:nvPr/>
        </p:nvSpPr>
        <p:spPr>
          <a:xfrm>
            <a:off x="5095330" y="4035713"/>
            <a:ext cx="2059145" cy="4985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AA3889-B911-417D-8D25-7A455BFAAADB}"/>
              </a:ext>
            </a:extLst>
          </p:cNvPr>
          <p:cNvSpPr/>
          <p:nvPr/>
        </p:nvSpPr>
        <p:spPr>
          <a:xfrm>
            <a:off x="1479622" y="4277239"/>
            <a:ext cx="1002285" cy="3488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1FE540-04BB-44B1-9380-519043A07783}"/>
              </a:ext>
            </a:extLst>
          </p:cNvPr>
          <p:cNvSpPr/>
          <p:nvPr/>
        </p:nvSpPr>
        <p:spPr>
          <a:xfrm>
            <a:off x="1490930" y="3901265"/>
            <a:ext cx="990977" cy="326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7BBE1-68DC-4047-82F8-1B87EDC832E5}"/>
              </a:ext>
            </a:extLst>
          </p:cNvPr>
          <p:cNvSpPr/>
          <p:nvPr/>
        </p:nvSpPr>
        <p:spPr>
          <a:xfrm>
            <a:off x="7671008" y="3859296"/>
            <a:ext cx="1638606" cy="2233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0C666E-DB64-4EA5-9E11-FA3A4757E6D4}"/>
              </a:ext>
            </a:extLst>
          </p:cNvPr>
          <p:cNvSpPr/>
          <p:nvPr/>
        </p:nvSpPr>
        <p:spPr>
          <a:xfrm>
            <a:off x="9576590" y="3880236"/>
            <a:ext cx="1638606" cy="44849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1E67C7-E986-4E85-91F7-A97DD0CA2B50}"/>
              </a:ext>
            </a:extLst>
          </p:cNvPr>
          <p:cNvSpPr txBox="1"/>
          <p:nvPr/>
        </p:nvSpPr>
        <p:spPr>
          <a:xfrm>
            <a:off x="701413" y="4984753"/>
            <a:ext cx="502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Tibialis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anterior </a:t>
            </a:r>
            <a:r>
              <a:rPr lang="en-US" dirty="0"/>
              <a:t>for dorsiflexion can be the muscle mostly influenced by foot drop. </a:t>
            </a:r>
          </a:p>
          <a:p>
            <a:r>
              <a:rPr lang="en-US" dirty="0"/>
              <a:t>And the spasticity in </a:t>
            </a:r>
            <a:r>
              <a:rPr lang="en-US" dirty="0">
                <a:solidFill>
                  <a:srgbClr val="FFC000"/>
                </a:solidFill>
              </a:rPr>
              <a:t>soleus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gastrocnemius</a:t>
            </a:r>
            <a:r>
              <a:rPr lang="en-US" dirty="0"/>
              <a:t> also exists in the presence of foot drop occasionally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147C7D-08B7-4439-8F63-4A2A2099E76D}"/>
              </a:ext>
            </a:extLst>
          </p:cNvPr>
          <p:cNvSpPr txBox="1"/>
          <p:nvPr/>
        </p:nvSpPr>
        <p:spPr>
          <a:xfrm>
            <a:off x="6962610" y="4984753"/>
            <a:ext cx="502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Neuron 11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13 </a:t>
            </a:r>
            <a:r>
              <a:rPr lang="en-US" dirty="0"/>
              <a:t>are responsible for </a:t>
            </a:r>
            <a:r>
              <a:rPr lang="en-US" dirty="0">
                <a:solidFill>
                  <a:srgbClr val="FF0000"/>
                </a:solidFill>
              </a:rPr>
              <a:t>tibialis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anterior </a:t>
            </a:r>
            <a:r>
              <a:rPr lang="en-US" dirty="0"/>
              <a:t>of two shanks,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Neuron 12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14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</a:t>
            </a:r>
          </a:p>
          <a:p>
            <a:r>
              <a:rPr lang="en-US" dirty="0"/>
              <a:t>Responsible for </a:t>
            </a:r>
            <a:r>
              <a:rPr lang="en-US" dirty="0">
                <a:solidFill>
                  <a:srgbClr val="FFC000"/>
                </a:solidFill>
              </a:rPr>
              <a:t>soleus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gastrocnemius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7310B-69D8-4E96-8E90-294B589FBB55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7797E-E5DA-4179-85FE-E9A091103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1" r="22194"/>
          <a:stretch/>
        </p:blipFill>
        <p:spPr>
          <a:xfrm>
            <a:off x="5325856" y="1655756"/>
            <a:ext cx="2248648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16BC4-AE8B-48EB-93FE-884913C16E3F}"/>
              </a:ext>
            </a:extLst>
          </p:cNvPr>
          <p:cNvSpPr txBox="1"/>
          <p:nvPr/>
        </p:nvSpPr>
        <p:spPr>
          <a:xfrm>
            <a:off x="956281" y="807281"/>
            <a:ext cx="4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u(13)=0; </a:t>
            </a:r>
            <a:r>
              <a:rPr lang="en-US" dirty="0" err="1"/>
              <a:t>u_dot</a:t>
            </a:r>
            <a:r>
              <a:rPr lang="en-US" dirty="0"/>
              <a:t>(13)=0;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5F5AAD-C526-43F2-B48C-C34DEF562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1"/>
          <a:stretch/>
        </p:blipFill>
        <p:spPr>
          <a:xfrm>
            <a:off x="538983" y="1834035"/>
            <a:ext cx="4369575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8E77C-D0FC-47CF-90F5-4DFD0DE8956C}"/>
              </a:ext>
            </a:extLst>
          </p:cNvPr>
          <p:cNvSpPr txBox="1"/>
          <p:nvPr/>
        </p:nvSpPr>
        <p:spPr>
          <a:xfrm>
            <a:off x="185517" y="2307050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F6483-A42E-4B07-8910-738EA0F59DF3}"/>
              </a:ext>
            </a:extLst>
          </p:cNvPr>
          <p:cNvSpPr txBox="1"/>
          <p:nvPr/>
        </p:nvSpPr>
        <p:spPr>
          <a:xfrm>
            <a:off x="185517" y="2744122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5EEF6-58D3-44FE-A071-B9061DFAF477}"/>
              </a:ext>
            </a:extLst>
          </p:cNvPr>
          <p:cNvSpPr/>
          <p:nvPr/>
        </p:nvSpPr>
        <p:spPr>
          <a:xfrm>
            <a:off x="6133999" y="1990747"/>
            <a:ext cx="661360" cy="2552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0BCA5-EB5C-4BEA-B28B-78FD73BEC3F6}"/>
              </a:ext>
            </a:extLst>
          </p:cNvPr>
          <p:cNvSpPr txBox="1"/>
          <p:nvPr/>
        </p:nvSpPr>
        <p:spPr>
          <a:xfrm>
            <a:off x="956281" y="1423613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Stance Sequence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8653B-0A36-431C-AAED-3230081947AF}"/>
              </a:ext>
            </a:extLst>
          </p:cNvPr>
          <p:cNvSpPr txBox="1"/>
          <p:nvPr/>
        </p:nvSpPr>
        <p:spPr>
          <a:xfrm>
            <a:off x="185517" y="3238703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Flat foot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DCAA8-CAB3-4069-917E-24E2EACFB75D}"/>
              </a:ext>
            </a:extLst>
          </p:cNvPr>
          <p:cNvSpPr txBox="1"/>
          <p:nvPr/>
        </p:nvSpPr>
        <p:spPr>
          <a:xfrm>
            <a:off x="185517" y="3652771"/>
            <a:ext cx="11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strike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9A9DE-92D5-469D-BBA8-C77EF5AE2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6" r="7485"/>
          <a:stretch/>
        </p:blipFill>
        <p:spPr>
          <a:xfrm>
            <a:off x="7633641" y="1669443"/>
            <a:ext cx="4401986" cy="30745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1120BA-735B-488C-8751-27CCE8147CDF}"/>
              </a:ext>
            </a:extLst>
          </p:cNvPr>
          <p:cNvSpPr/>
          <p:nvPr/>
        </p:nvSpPr>
        <p:spPr>
          <a:xfrm>
            <a:off x="9328977" y="3770359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6431DA-B925-451B-87A8-7D4ABC25C3AA}"/>
              </a:ext>
            </a:extLst>
          </p:cNvPr>
          <p:cNvSpPr/>
          <p:nvPr/>
        </p:nvSpPr>
        <p:spPr>
          <a:xfrm>
            <a:off x="10568658" y="3770359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7DA28C-8D45-4EB8-8F34-47256D2A3F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51"/>
          <a:stretch/>
        </p:blipFill>
        <p:spPr>
          <a:xfrm>
            <a:off x="1025197" y="4493949"/>
            <a:ext cx="3883361" cy="19908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73DD4D-1439-4878-8CCD-02A2A5376256}"/>
              </a:ext>
            </a:extLst>
          </p:cNvPr>
          <p:cNvSpPr/>
          <p:nvPr/>
        </p:nvSpPr>
        <p:spPr>
          <a:xfrm>
            <a:off x="2122933" y="2551947"/>
            <a:ext cx="661360" cy="74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114A6F-0CD0-49FC-8766-E996F517CFDA}"/>
              </a:ext>
            </a:extLst>
          </p:cNvPr>
          <p:cNvSpPr/>
          <p:nvPr/>
        </p:nvSpPr>
        <p:spPr>
          <a:xfrm>
            <a:off x="9561816" y="3876024"/>
            <a:ext cx="1297968" cy="4041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A973C-6451-4B21-8AD9-2AC73C2D7240}"/>
              </a:ext>
            </a:extLst>
          </p:cNvPr>
          <p:cNvSpPr txBox="1"/>
          <p:nvPr/>
        </p:nvSpPr>
        <p:spPr>
          <a:xfrm>
            <a:off x="9544692" y="4666278"/>
            <a:ext cx="13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Toe dragging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6D6B32-12DD-4882-B46B-A5DD7F99D61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10800" y="4280141"/>
            <a:ext cx="1198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5250A1-4C22-40FE-A571-42D3ABCC7C21}"/>
              </a:ext>
            </a:extLst>
          </p:cNvPr>
          <p:cNvSpPr txBox="1"/>
          <p:nvPr/>
        </p:nvSpPr>
        <p:spPr>
          <a:xfrm>
            <a:off x="5570162" y="5116452"/>
            <a:ext cx="58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is that the model does not have flat.</a:t>
            </a:r>
          </a:p>
        </p:txBody>
      </p:sp>
    </p:spTree>
    <p:extLst>
      <p:ext uri="{BB962C8B-B14F-4D97-AF65-F5344CB8AC3E}">
        <p14:creationId xmlns:p14="http://schemas.microsoft.com/office/powerpoint/2010/main" val="19878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CC4C7D-FEE0-4FCB-BAF3-D8549C3E658F}"/>
              </a:ext>
            </a:extLst>
          </p:cNvPr>
          <p:cNvSpPr txBox="1"/>
          <p:nvPr/>
        </p:nvSpPr>
        <p:spPr>
          <a:xfrm>
            <a:off x="9042301" y="1735507"/>
            <a:ext cx="139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Normal</a:t>
            </a: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DisableU13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0970EA-D670-4321-A6C0-46E0BB3D1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t="5032" r="8513" b="6847"/>
          <a:stretch/>
        </p:blipFill>
        <p:spPr>
          <a:xfrm>
            <a:off x="956280" y="1635521"/>
            <a:ext cx="7999255" cy="49616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1410E7-7EA3-4451-960A-023969BC6FA2}"/>
              </a:ext>
            </a:extLst>
          </p:cNvPr>
          <p:cNvSpPr/>
          <p:nvPr/>
        </p:nvSpPr>
        <p:spPr>
          <a:xfrm>
            <a:off x="5116452" y="5497475"/>
            <a:ext cx="438029" cy="876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6BB9B-011D-4585-8F02-3F2BD1E7F97B}"/>
              </a:ext>
            </a:extLst>
          </p:cNvPr>
          <p:cNvSpPr/>
          <p:nvPr/>
        </p:nvSpPr>
        <p:spPr>
          <a:xfrm>
            <a:off x="8271481" y="5497475"/>
            <a:ext cx="438029" cy="876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F6449-30A6-428B-9108-EEAF1A06F2C0}"/>
              </a:ext>
            </a:extLst>
          </p:cNvPr>
          <p:cNvSpPr txBox="1"/>
          <p:nvPr/>
        </p:nvSpPr>
        <p:spPr>
          <a:xfrm>
            <a:off x="956280" y="1186919"/>
            <a:ext cx="72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of increase of plantarflexion during stance phase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44671-AE99-465C-834D-51E688265208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6716F-CB1B-4C88-87E0-CB435C6D44F5}"/>
              </a:ext>
            </a:extLst>
          </p:cNvPr>
          <p:cNvSpPr txBox="1"/>
          <p:nvPr/>
        </p:nvSpPr>
        <p:spPr>
          <a:xfrm>
            <a:off x="956280" y="898860"/>
            <a:ext cx="661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muscle torque explains the reason of absence of flat foot </a:t>
            </a:r>
          </a:p>
        </p:txBody>
      </p:sp>
    </p:spTree>
    <p:extLst>
      <p:ext uri="{BB962C8B-B14F-4D97-AF65-F5344CB8AC3E}">
        <p14:creationId xmlns:p14="http://schemas.microsoft.com/office/powerpoint/2010/main" val="51685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1C9B26-FEE5-4705-86CF-2F69B3E52B94}"/>
              </a:ext>
            </a:extLst>
          </p:cNvPr>
          <p:cNvSpPr txBox="1"/>
          <p:nvPr/>
        </p:nvSpPr>
        <p:spPr>
          <a:xfrm>
            <a:off x="956281" y="756422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8B852-23AF-4D30-A9F6-10F6E282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469622"/>
            <a:ext cx="1966398" cy="11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A1724-C4C3-4173-9B70-B066DF8E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3260817"/>
            <a:ext cx="1966398" cy="114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5E245-2E07-4144-9D0C-F4427A88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5000278"/>
            <a:ext cx="1966398" cy="114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A2DA3-17DF-4DD7-881D-157413E694B9}"/>
              </a:ext>
            </a:extLst>
          </p:cNvPr>
          <p:cNvSpPr txBox="1"/>
          <p:nvPr/>
        </p:nvSpPr>
        <p:spPr>
          <a:xfrm>
            <a:off x="361485" y="1840111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2C329-D2B5-4735-B326-098C2A84C3DB}"/>
              </a:ext>
            </a:extLst>
          </p:cNvPr>
          <p:cNvSpPr txBox="1"/>
          <p:nvPr/>
        </p:nvSpPr>
        <p:spPr>
          <a:xfrm>
            <a:off x="361485" y="354705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DCF6-34E5-47C5-8C90-51A811186DA3}"/>
              </a:ext>
            </a:extLst>
          </p:cNvPr>
          <p:cNvSpPr txBox="1"/>
          <p:nvPr/>
        </p:nvSpPr>
        <p:spPr>
          <a:xfrm>
            <a:off x="361485" y="525912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2D9BA-8F65-4985-BDD4-C4B3509A1322}"/>
              </a:ext>
            </a:extLst>
          </p:cNvPr>
          <p:cNvSpPr txBox="1"/>
          <p:nvPr/>
        </p:nvSpPr>
        <p:spPr>
          <a:xfrm>
            <a:off x="2108178" y="1539544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023B9E-F065-4C2B-A0E9-06261D21A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488794"/>
            <a:ext cx="1966398" cy="1141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94D15-0A5A-4F2F-9147-ED0ADADDC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3273262"/>
            <a:ext cx="1966398" cy="1141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56664-2772-4270-8B59-D48594D6B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5006576"/>
            <a:ext cx="1966398" cy="11414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A6A0E0-810B-4AB7-8B63-64E1DA2857D7}"/>
              </a:ext>
            </a:extLst>
          </p:cNvPr>
          <p:cNvSpPr txBox="1"/>
          <p:nvPr/>
        </p:nvSpPr>
        <p:spPr>
          <a:xfrm>
            <a:off x="1410125" y="6358161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E9DF4-6949-4003-BB79-DF9C253E7FD7}"/>
              </a:ext>
            </a:extLst>
          </p:cNvPr>
          <p:cNvSpPr txBox="1"/>
          <p:nvPr/>
        </p:nvSpPr>
        <p:spPr>
          <a:xfrm>
            <a:off x="3208115" y="6358161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FFD75-4BEB-45A9-9D05-A8869278F4AA}"/>
              </a:ext>
            </a:extLst>
          </p:cNvPr>
          <p:cNvCxnSpPr>
            <a:cxnSpLocks/>
          </p:cNvCxnSpPr>
          <p:nvPr/>
        </p:nvCxnSpPr>
        <p:spPr>
          <a:xfrm flipV="1">
            <a:off x="2127448" y="1270856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9F258-3221-448B-91CE-43ACD68B7DD0}"/>
              </a:ext>
            </a:extLst>
          </p:cNvPr>
          <p:cNvCxnSpPr>
            <a:cxnSpLocks/>
          </p:cNvCxnSpPr>
          <p:nvPr/>
        </p:nvCxnSpPr>
        <p:spPr>
          <a:xfrm flipV="1">
            <a:off x="4009058" y="1270856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999A652-609A-4381-B317-E64263AC65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474056"/>
            <a:ext cx="1966398" cy="1141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7D21D8-8A83-4B5A-A21F-93AD4BDE86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3285777"/>
            <a:ext cx="1966398" cy="1141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72C453-1741-442D-BC4A-0001AC1F7C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5009875"/>
            <a:ext cx="1966398" cy="11414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E88B2-60FB-4243-9010-2DE860984FA7}"/>
              </a:ext>
            </a:extLst>
          </p:cNvPr>
          <p:cNvCxnSpPr>
            <a:cxnSpLocks/>
          </p:cNvCxnSpPr>
          <p:nvPr/>
        </p:nvCxnSpPr>
        <p:spPr>
          <a:xfrm flipV="1">
            <a:off x="5798636" y="1270856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84176-8723-40AF-8AE9-32CDC634C204}"/>
              </a:ext>
            </a:extLst>
          </p:cNvPr>
          <p:cNvSpPr txBox="1"/>
          <p:nvPr/>
        </p:nvSpPr>
        <p:spPr>
          <a:xfrm>
            <a:off x="1168367" y="1202832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6EC20-B9FC-4FC7-B4D3-3C1D78BE064A}"/>
              </a:ext>
            </a:extLst>
          </p:cNvPr>
          <p:cNvSpPr txBox="1"/>
          <p:nvPr/>
        </p:nvSpPr>
        <p:spPr>
          <a:xfrm>
            <a:off x="2124649" y="1202832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5B5D312-646A-4E4E-8310-70DF1E05702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088" t="35637" b="33701"/>
          <a:stretch/>
        </p:blipFill>
        <p:spPr>
          <a:xfrm>
            <a:off x="7127181" y="3134088"/>
            <a:ext cx="4615169" cy="16822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AA7F4A-FAA9-4838-90FF-A5F7A78193B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088" t="4262" b="65076"/>
          <a:stretch/>
        </p:blipFill>
        <p:spPr>
          <a:xfrm>
            <a:off x="7127181" y="4739523"/>
            <a:ext cx="4615169" cy="16822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1377F6-1471-4FB1-819A-42C2729AC27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415" t="64360" r="-327" b="4978"/>
          <a:stretch/>
        </p:blipFill>
        <p:spPr>
          <a:xfrm>
            <a:off x="7127181" y="1368110"/>
            <a:ext cx="4615169" cy="16822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FF0EA5A-F131-4119-8C86-8F8EDC2A1AB7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395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A1CC8A-92EF-4871-BC9F-F1BD6AEBA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7" r="27693"/>
          <a:stretch/>
        </p:blipFill>
        <p:spPr>
          <a:xfrm>
            <a:off x="1430931" y="1724098"/>
            <a:ext cx="2748435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0B7DB-9F67-444A-AF81-56048FBB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40" r="25997"/>
          <a:stretch/>
        </p:blipFill>
        <p:spPr>
          <a:xfrm>
            <a:off x="4434721" y="1724098"/>
            <a:ext cx="2896764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4BB77-B6D8-4061-B604-FFFA0504E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07" t="191" r="27977" b="-191"/>
          <a:stretch/>
        </p:blipFill>
        <p:spPr>
          <a:xfrm>
            <a:off x="7533908" y="1724098"/>
            <a:ext cx="3184696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FA36E-5241-4B38-8197-D6BADA408977}"/>
              </a:ext>
            </a:extLst>
          </p:cNvPr>
          <p:cNvSpPr txBox="1"/>
          <p:nvPr/>
        </p:nvSpPr>
        <p:spPr>
          <a:xfrm>
            <a:off x="1837525" y="1852306"/>
            <a:ext cx="2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0.01*u(13)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6A5A7-A385-407F-BF4B-9B3F31CA64F8}"/>
              </a:ext>
            </a:extLst>
          </p:cNvPr>
          <p:cNvSpPr txBox="1"/>
          <p:nvPr/>
        </p:nvSpPr>
        <p:spPr>
          <a:xfrm>
            <a:off x="4629587" y="1852306"/>
            <a:ext cx="2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0.02*u(13)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EA1EB-B0CE-4857-A96A-7DFBC2A1F938}"/>
              </a:ext>
            </a:extLst>
          </p:cNvPr>
          <p:cNvSpPr txBox="1"/>
          <p:nvPr/>
        </p:nvSpPr>
        <p:spPr>
          <a:xfrm>
            <a:off x="8323831" y="1852306"/>
            <a:ext cx="239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0.02*u(13)</a:t>
            </a:r>
          </a:p>
          <a:p>
            <a:r>
              <a:rPr lang="en-US" altLang="zh-CN" b="1" dirty="0"/>
              <a:t>u(14) = 0.9*u(14)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E6ABB-F8CF-45E9-9E05-42E71BB562EA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New Simulation Result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86AF4-B220-41AA-B9DE-3DF90786DCFF}"/>
              </a:ext>
            </a:extLst>
          </p:cNvPr>
          <p:cNvSpPr txBox="1"/>
          <p:nvPr/>
        </p:nvSpPr>
        <p:spPr>
          <a:xfrm>
            <a:off x="962098" y="783179"/>
            <a:ext cx="450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I set low u(13) instead of zero, and also consider the case to reduce u(14)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4C6D0-F67B-4A0A-83CE-684FD6FCE49C}"/>
              </a:ext>
            </a:extLst>
          </p:cNvPr>
          <p:cNvSpPr/>
          <p:nvPr/>
        </p:nvSpPr>
        <p:spPr>
          <a:xfrm>
            <a:off x="2771121" y="5067591"/>
            <a:ext cx="7224458" cy="764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2AFD6-079D-45CA-A34F-6E4F4A8F1713}"/>
              </a:ext>
            </a:extLst>
          </p:cNvPr>
          <p:cNvSpPr txBox="1"/>
          <p:nvPr/>
        </p:nvSpPr>
        <p:spPr>
          <a:xfrm>
            <a:off x="5912189" y="6030852"/>
            <a:ext cx="132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 Drop</a:t>
            </a:r>
          </a:p>
        </p:txBody>
      </p:sp>
    </p:spTree>
    <p:extLst>
      <p:ext uri="{BB962C8B-B14F-4D97-AF65-F5344CB8AC3E}">
        <p14:creationId xmlns:p14="http://schemas.microsoft.com/office/powerpoint/2010/main" val="8233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477F9-4104-416F-B05D-C9973A544C0A}"/>
              </a:ext>
            </a:extLst>
          </p:cNvPr>
          <p:cNvSpPr txBox="1"/>
          <p:nvPr/>
        </p:nvSpPr>
        <p:spPr>
          <a:xfrm>
            <a:off x="956281" y="421375"/>
            <a:ext cx="46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0.01*u(13)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B06E2-5A7E-4771-935C-865D0F6DB1CE}"/>
              </a:ext>
            </a:extLst>
          </p:cNvPr>
          <p:cNvSpPr txBox="1"/>
          <p:nvPr/>
        </p:nvSpPr>
        <p:spPr>
          <a:xfrm>
            <a:off x="956281" y="807281"/>
            <a:ext cx="664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u(13)=0.01*u(13); </a:t>
            </a:r>
            <a:r>
              <a:rPr lang="en-US" dirty="0" err="1"/>
              <a:t>u_dot</a:t>
            </a:r>
            <a:r>
              <a:rPr lang="en-US" dirty="0"/>
              <a:t>(13)=0.01*</a:t>
            </a:r>
            <a:r>
              <a:rPr lang="en-US" dirty="0" err="1"/>
              <a:t>u_dot</a:t>
            </a:r>
            <a:r>
              <a:rPr lang="en-US" dirty="0"/>
              <a:t>(13);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A501B-30E0-42BD-9FB3-F1B81C7724A0}"/>
              </a:ext>
            </a:extLst>
          </p:cNvPr>
          <p:cNvSpPr txBox="1"/>
          <p:nvPr/>
        </p:nvSpPr>
        <p:spPr>
          <a:xfrm>
            <a:off x="956281" y="1263070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Stance Sequence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7166D-6842-44A3-8C10-0812CA46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9" y="1891570"/>
            <a:ext cx="6303701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A3DF8-A3BF-478D-8E31-7473E5E81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48"/>
          <a:stretch/>
        </p:blipFill>
        <p:spPr>
          <a:xfrm>
            <a:off x="7403710" y="1562519"/>
            <a:ext cx="388087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750E1-A266-4CA5-8848-F976CB668474}"/>
              </a:ext>
            </a:extLst>
          </p:cNvPr>
          <p:cNvSpPr txBox="1"/>
          <p:nvPr/>
        </p:nvSpPr>
        <p:spPr>
          <a:xfrm>
            <a:off x="7761930" y="1263070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62DA9-B09C-449D-B89B-29E6808B1CE6}"/>
              </a:ext>
            </a:extLst>
          </p:cNvPr>
          <p:cNvSpPr txBox="1"/>
          <p:nvPr/>
        </p:nvSpPr>
        <p:spPr>
          <a:xfrm>
            <a:off x="7901705" y="1931851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2FF8-28A1-4D4F-B843-C68791178E42}"/>
              </a:ext>
            </a:extLst>
          </p:cNvPr>
          <p:cNvSpPr txBox="1"/>
          <p:nvPr/>
        </p:nvSpPr>
        <p:spPr>
          <a:xfrm>
            <a:off x="115716" y="2593236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94A59-816D-4037-8327-DB022F46CF8E}"/>
              </a:ext>
            </a:extLst>
          </p:cNvPr>
          <p:cNvSpPr txBox="1"/>
          <p:nvPr/>
        </p:nvSpPr>
        <p:spPr>
          <a:xfrm>
            <a:off x="115716" y="3190852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EF1B5-00A1-4074-A312-E029C836C440}"/>
              </a:ext>
            </a:extLst>
          </p:cNvPr>
          <p:cNvSpPr txBox="1"/>
          <p:nvPr/>
        </p:nvSpPr>
        <p:spPr>
          <a:xfrm>
            <a:off x="115716" y="3797115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Flat foot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8E643-245F-4BE2-90A5-B4E4E7FAB4D6}"/>
              </a:ext>
            </a:extLst>
          </p:cNvPr>
          <p:cNvSpPr txBox="1"/>
          <p:nvPr/>
        </p:nvSpPr>
        <p:spPr>
          <a:xfrm>
            <a:off x="115716" y="4371727"/>
            <a:ext cx="11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strike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FDE5C-25A1-4746-959E-E66A510F8D11}"/>
              </a:ext>
            </a:extLst>
          </p:cNvPr>
          <p:cNvSpPr/>
          <p:nvPr/>
        </p:nvSpPr>
        <p:spPr>
          <a:xfrm>
            <a:off x="9479047" y="4648783"/>
            <a:ext cx="1060984" cy="946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477F9-4104-416F-B05D-C9973A544C0A}"/>
              </a:ext>
            </a:extLst>
          </p:cNvPr>
          <p:cNvSpPr txBox="1"/>
          <p:nvPr/>
        </p:nvSpPr>
        <p:spPr>
          <a:xfrm>
            <a:off x="956281" y="421375"/>
            <a:ext cx="46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0.02*u(13)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B06E2-5A7E-4771-935C-865D0F6DB1CE}"/>
              </a:ext>
            </a:extLst>
          </p:cNvPr>
          <p:cNvSpPr txBox="1"/>
          <p:nvPr/>
        </p:nvSpPr>
        <p:spPr>
          <a:xfrm>
            <a:off x="956281" y="807281"/>
            <a:ext cx="664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u(13)=0.02*u(13); </a:t>
            </a:r>
            <a:r>
              <a:rPr lang="en-US" dirty="0" err="1"/>
              <a:t>u_dot</a:t>
            </a:r>
            <a:r>
              <a:rPr lang="en-US" dirty="0"/>
              <a:t>(13)=0.02*</a:t>
            </a:r>
            <a:r>
              <a:rPr lang="en-US" dirty="0" err="1"/>
              <a:t>u_dot</a:t>
            </a:r>
            <a:r>
              <a:rPr lang="en-US" dirty="0"/>
              <a:t>(13);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A501B-30E0-42BD-9FB3-F1B81C7724A0}"/>
              </a:ext>
            </a:extLst>
          </p:cNvPr>
          <p:cNvSpPr txBox="1"/>
          <p:nvPr/>
        </p:nvSpPr>
        <p:spPr>
          <a:xfrm>
            <a:off x="956281" y="1263070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Stance Sequence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750E1-A266-4CA5-8848-F976CB668474}"/>
              </a:ext>
            </a:extLst>
          </p:cNvPr>
          <p:cNvSpPr txBox="1"/>
          <p:nvPr/>
        </p:nvSpPr>
        <p:spPr>
          <a:xfrm>
            <a:off x="7761930" y="1263070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B2FF5-1B00-48F6-AD8F-70E76B72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8" y="1964688"/>
            <a:ext cx="6303701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7224FF-1675-4F6B-B231-EACF03F93B20}"/>
              </a:ext>
            </a:extLst>
          </p:cNvPr>
          <p:cNvSpPr txBox="1"/>
          <p:nvPr/>
        </p:nvSpPr>
        <p:spPr>
          <a:xfrm>
            <a:off x="101755" y="2662107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4A530-033A-4C6F-986E-03C4A7F018C0}"/>
              </a:ext>
            </a:extLst>
          </p:cNvPr>
          <p:cNvSpPr txBox="1"/>
          <p:nvPr/>
        </p:nvSpPr>
        <p:spPr>
          <a:xfrm>
            <a:off x="101755" y="3259723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0A5A8-441B-4945-BACF-D628C0C398A8}"/>
              </a:ext>
            </a:extLst>
          </p:cNvPr>
          <p:cNvSpPr txBox="1"/>
          <p:nvPr/>
        </p:nvSpPr>
        <p:spPr>
          <a:xfrm>
            <a:off x="101755" y="3894837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Flat foot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B8751-1597-4179-AA8B-77327E82C318}"/>
              </a:ext>
            </a:extLst>
          </p:cNvPr>
          <p:cNvSpPr txBox="1"/>
          <p:nvPr/>
        </p:nvSpPr>
        <p:spPr>
          <a:xfrm>
            <a:off x="101755" y="4469449"/>
            <a:ext cx="11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strike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A2966-D0F0-4ABD-8832-A6583A9A8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44" t="4275"/>
          <a:stretch/>
        </p:blipFill>
        <p:spPr>
          <a:xfrm>
            <a:off x="7427850" y="1752018"/>
            <a:ext cx="3912715" cy="43765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6B0BA1-6E1E-4586-B32D-8923A05E1930}"/>
              </a:ext>
            </a:extLst>
          </p:cNvPr>
          <p:cNvSpPr txBox="1"/>
          <p:nvPr/>
        </p:nvSpPr>
        <p:spPr>
          <a:xfrm>
            <a:off x="7936606" y="1924871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B8D85-AB69-4C56-9392-BB5F10FC4A45}"/>
              </a:ext>
            </a:extLst>
          </p:cNvPr>
          <p:cNvSpPr/>
          <p:nvPr/>
        </p:nvSpPr>
        <p:spPr>
          <a:xfrm>
            <a:off x="9527907" y="4648783"/>
            <a:ext cx="1060984" cy="946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477F9-4104-416F-B05D-C9973A544C0A}"/>
              </a:ext>
            </a:extLst>
          </p:cNvPr>
          <p:cNvSpPr txBox="1"/>
          <p:nvPr/>
        </p:nvSpPr>
        <p:spPr>
          <a:xfrm>
            <a:off x="956281" y="421375"/>
            <a:ext cx="46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0.02*u(13) and u(14) = 0.9*u(14)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B06E2-5A7E-4771-935C-865D0F6DB1CE}"/>
              </a:ext>
            </a:extLst>
          </p:cNvPr>
          <p:cNvSpPr txBox="1"/>
          <p:nvPr/>
        </p:nvSpPr>
        <p:spPr>
          <a:xfrm>
            <a:off x="956281" y="807281"/>
            <a:ext cx="1111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u(13)=0.02*u(13) , u(14)=0.9*u(14); ; </a:t>
            </a:r>
            <a:r>
              <a:rPr lang="en-US" dirty="0" err="1"/>
              <a:t>u_dot</a:t>
            </a:r>
            <a:r>
              <a:rPr lang="en-US" dirty="0"/>
              <a:t>(13)=0.02*</a:t>
            </a:r>
            <a:r>
              <a:rPr lang="en-US" dirty="0" err="1"/>
              <a:t>u_dot</a:t>
            </a:r>
            <a:r>
              <a:rPr lang="en-US" dirty="0"/>
              <a:t>(13), </a:t>
            </a:r>
            <a:r>
              <a:rPr lang="en-US" dirty="0" err="1"/>
              <a:t>u_dot</a:t>
            </a:r>
            <a:r>
              <a:rPr lang="en-US" dirty="0"/>
              <a:t>(14)=0.9*</a:t>
            </a:r>
            <a:r>
              <a:rPr lang="en-US" dirty="0" err="1"/>
              <a:t>u_dot</a:t>
            </a:r>
            <a:r>
              <a:rPr lang="en-US" dirty="0"/>
              <a:t>(14);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A501B-30E0-42BD-9FB3-F1B81C7724A0}"/>
              </a:ext>
            </a:extLst>
          </p:cNvPr>
          <p:cNvSpPr txBox="1"/>
          <p:nvPr/>
        </p:nvSpPr>
        <p:spPr>
          <a:xfrm>
            <a:off x="956281" y="1263070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Stance Sequence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750E1-A266-4CA5-8848-F976CB668474}"/>
              </a:ext>
            </a:extLst>
          </p:cNvPr>
          <p:cNvSpPr txBox="1"/>
          <p:nvPr/>
        </p:nvSpPr>
        <p:spPr>
          <a:xfrm>
            <a:off x="7761930" y="1263070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II: Joint Angle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7673F-C6F6-4E41-8946-6FD84D08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7" y="2036873"/>
            <a:ext cx="6303702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235E53-B0BA-4B0C-9143-0CD6D036EFC8}"/>
              </a:ext>
            </a:extLst>
          </p:cNvPr>
          <p:cNvSpPr txBox="1"/>
          <p:nvPr/>
        </p:nvSpPr>
        <p:spPr>
          <a:xfrm>
            <a:off x="101755" y="2731909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062D2-6EAA-4E16-BF0F-F641AF622B96}"/>
              </a:ext>
            </a:extLst>
          </p:cNvPr>
          <p:cNvSpPr txBox="1"/>
          <p:nvPr/>
        </p:nvSpPr>
        <p:spPr>
          <a:xfrm>
            <a:off x="101755" y="3329525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off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D0DD7-5021-441C-9B96-FC87828C50F5}"/>
              </a:ext>
            </a:extLst>
          </p:cNvPr>
          <p:cNvSpPr txBox="1"/>
          <p:nvPr/>
        </p:nvSpPr>
        <p:spPr>
          <a:xfrm>
            <a:off x="101755" y="3964639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Flat foot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F44E16-66DF-468D-A2F3-FA19C603CB0E}"/>
              </a:ext>
            </a:extLst>
          </p:cNvPr>
          <p:cNvSpPr txBox="1"/>
          <p:nvPr/>
        </p:nvSpPr>
        <p:spPr>
          <a:xfrm>
            <a:off x="101755" y="4539251"/>
            <a:ext cx="11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strike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6EA99-04C5-4647-A56F-8E14C79D2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64" t="4983"/>
          <a:stretch/>
        </p:blipFill>
        <p:spPr>
          <a:xfrm>
            <a:off x="7440843" y="1814840"/>
            <a:ext cx="3863854" cy="4344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A2E249-E28E-40EE-8E9A-32C48BE08E6C}"/>
              </a:ext>
            </a:extLst>
          </p:cNvPr>
          <p:cNvSpPr txBox="1"/>
          <p:nvPr/>
        </p:nvSpPr>
        <p:spPr>
          <a:xfrm>
            <a:off x="7901705" y="1931851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499A5-1D25-4486-8518-E9ED6471EFFE}"/>
              </a:ext>
            </a:extLst>
          </p:cNvPr>
          <p:cNvSpPr/>
          <p:nvPr/>
        </p:nvSpPr>
        <p:spPr>
          <a:xfrm>
            <a:off x="9479047" y="4683683"/>
            <a:ext cx="1060984" cy="946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478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2019-02-27T21:21:25Z</dcterms:created>
  <dcterms:modified xsi:type="dcterms:W3CDTF">2019-02-28T02:16:26Z</dcterms:modified>
</cp:coreProperties>
</file>