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435 Split" id="{21BC7AB5-11D2-45D3-A564-8CFBF67042E5}">
          <p14:sldIdLst>
            <p14:sldId id="257"/>
          </p14:sldIdLst>
        </p14:section>
        <p14:section name="MicroMotion 调节" id="{04867EEE-EB05-4ADA-963B-76E53C34DD1C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8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1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\Seafile\data\Rabi_AOM_fre_Scan239.7-239.89999999999998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1223620632326617E-2"/>
          <c:y val="2.8645833333333332E-2"/>
          <c:w val="0.92545059226087301"/>
          <c:h val="0.91094201115485562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27"/>
              <c:dLblPos val="b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5C5-496B-8863-E2556DF0FFAA}"/>
                </c:ext>
              </c:extLst>
            </c:dLbl>
            <c:dLbl>
              <c:idx val="32"/>
              <c:dLblPos val="b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5C5-496B-8863-E2556DF0FFAA}"/>
                </c:ext>
              </c:extLst>
            </c:dLbl>
            <c:dLbl>
              <c:idx val="36"/>
              <c:dLblPos val="b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5C5-496B-8863-E2556DF0FFAA}"/>
                </c:ext>
              </c:extLst>
            </c:dLbl>
            <c:dLbl>
              <c:idx val="41"/>
              <c:dLblPos val="b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5C5-496B-8863-E2556DF0FFAA}"/>
                </c:ext>
              </c:extLst>
            </c:dLbl>
            <c:dLbl>
              <c:idx val="4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5C5-496B-8863-E2556DF0FFAA}"/>
                </c:ext>
              </c:extLst>
            </c:dLbl>
            <c:dLbl>
              <c:idx val="46"/>
              <c:dLblPos val="b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5C5-496B-8863-E2556DF0FFAA}"/>
                </c:ext>
              </c:extLst>
            </c:dLbl>
            <c:dLbl>
              <c:idx val="5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5C5-496B-8863-E2556DF0FFAA}"/>
                </c:ext>
              </c:extLst>
            </c:dLbl>
            <c:dLbl>
              <c:idx val="5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5C5-496B-8863-E2556DF0FFA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'Rabi_AOM_fre_Scan239.7-239.8999'!$A$10:$A$91</c:f>
              <c:numCache>
                <c:formatCode>General</c:formatCode>
                <c:ptCount val="82"/>
                <c:pt idx="0">
                  <c:v>239.70899999999901</c:v>
                </c:pt>
                <c:pt idx="1">
                  <c:v>239.70999999999901</c:v>
                </c:pt>
                <c:pt idx="2">
                  <c:v>239.71099999999899</c:v>
                </c:pt>
                <c:pt idx="3">
                  <c:v>239.71199999999999</c:v>
                </c:pt>
                <c:pt idx="4">
                  <c:v>239.71299999999999</c:v>
                </c:pt>
                <c:pt idx="5">
                  <c:v>239.714</c:v>
                </c:pt>
                <c:pt idx="6">
                  <c:v>239.71499999999901</c:v>
                </c:pt>
                <c:pt idx="7">
                  <c:v>239.71599999999901</c:v>
                </c:pt>
                <c:pt idx="8">
                  <c:v>239.71699999999899</c:v>
                </c:pt>
                <c:pt idx="9">
                  <c:v>239.71799999999999</c:v>
                </c:pt>
                <c:pt idx="10">
                  <c:v>239.71899999999999</c:v>
                </c:pt>
                <c:pt idx="11">
                  <c:v>239.72</c:v>
                </c:pt>
                <c:pt idx="12">
                  <c:v>239.72099999999901</c:v>
                </c:pt>
                <c:pt idx="13">
                  <c:v>239.72199999999901</c:v>
                </c:pt>
                <c:pt idx="14">
                  <c:v>239.72299999999899</c:v>
                </c:pt>
                <c:pt idx="15">
                  <c:v>239.72399999999999</c:v>
                </c:pt>
                <c:pt idx="16">
                  <c:v>239.72499999999999</c:v>
                </c:pt>
                <c:pt idx="17">
                  <c:v>239.726</c:v>
                </c:pt>
                <c:pt idx="18">
                  <c:v>239.72699999999901</c:v>
                </c:pt>
                <c:pt idx="19">
                  <c:v>239.72799999999901</c:v>
                </c:pt>
                <c:pt idx="20">
                  <c:v>239.72899999999899</c:v>
                </c:pt>
                <c:pt idx="21">
                  <c:v>239.73</c:v>
                </c:pt>
                <c:pt idx="22">
                  <c:v>239.73099999999999</c:v>
                </c:pt>
                <c:pt idx="23">
                  <c:v>239.732</c:v>
                </c:pt>
                <c:pt idx="24">
                  <c:v>239.73299999999901</c:v>
                </c:pt>
                <c:pt idx="25">
                  <c:v>239.73399999999901</c:v>
                </c:pt>
                <c:pt idx="26">
                  <c:v>239.73499999999899</c:v>
                </c:pt>
                <c:pt idx="27">
                  <c:v>239.73599999999999</c:v>
                </c:pt>
                <c:pt idx="28">
                  <c:v>239.73699999999999</c:v>
                </c:pt>
                <c:pt idx="29">
                  <c:v>239.738</c:v>
                </c:pt>
                <c:pt idx="30">
                  <c:v>239.73899999999901</c:v>
                </c:pt>
                <c:pt idx="31">
                  <c:v>239.73999999999899</c:v>
                </c:pt>
                <c:pt idx="32">
                  <c:v>239.74099999999899</c:v>
                </c:pt>
                <c:pt idx="33">
                  <c:v>239.74199999999999</c:v>
                </c:pt>
                <c:pt idx="34">
                  <c:v>239.74299999999999</c:v>
                </c:pt>
                <c:pt idx="35">
                  <c:v>239.744</c:v>
                </c:pt>
                <c:pt idx="36">
                  <c:v>239.74499999999901</c:v>
                </c:pt>
                <c:pt idx="37">
                  <c:v>239.74599999999899</c:v>
                </c:pt>
                <c:pt idx="38">
                  <c:v>239.74699999999899</c:v>
                </c:pt>
                <c:pt idx="39">
                  <c:v>239.74799999999999</c:v>
                </c:pt>
                <c:pt idx="40">
                  <c:v>239.749</c:v>
                </c:pt>
                <c:pt idx="41">
                  <c:v>239.75</c:v>
                </c:pt>
                <c:pt idx="42">
                  <c:v>239.75099999999901</c:v>
                </c:pt>
                <c:pt idx="43">
                  <c:v>239.75199999999899</c:v>
                </c:pt>
                <c:pt idx="44">
                  <c:v>239.75299999999999</c:v>
                </c:pt>
                <c:pt idx="45">
                  <c:v>239.75399999999999</c:v>
                </c:pt>
                <c:pt idx="46">
                  <c:v>239.755</c:v>
                </c:pt>
                <c:pt idx="47">
                  <c:v>239.756</c:v>
                </c:pt>
                <c:pt idx="48">
                  <c:v>239.75699999999901</c:v>
                </c:pt>
                <c:pt idx="49">
                  <c:v>239.75799999999899</c:v>
                </c:pt>
                <c:pt idx="50">
                  <c:v>239.75899999999999</c:v>
                </c:pt>
                <c:pt idx="51">
                  <c:v>239.76</c:v>
                </c:pt>
                <c:pt idx="52">
                  <c:v>239.761</c:v>
                </c:pt>
                <c:pt idx="53">
                  <c:v>239.762</c:v>
                </c:pt>
                <c:pt idx="54">
                  <c:v>239.76299999999901</c:v>
                </c:pt>
                <c:pt idx="55">
                  <c:v>239.76399999999899</c:v>
                </c:pt>
                <c:pt idx="56">
                  <c:v>239.76499999999999</c:v>
                </c:pt>
                <c:pt idx="57">
                  <c:v>239.76599999999999</c:v>
                </c:pt>
                <c:pt idx="58">
                  <c:v>239.767</c:v>
                </c:pt>
                <c:pt idx="59">
                  <c:v>239.768</c:v>
                </c:pt>
                <c:pt idx="60">
                  <c:v>239.76899999999901</c:v>
                </c:pt>
                <c:pt idx="61">
                  <c:v>239.76999999999899</c:v>
                </c:pt>
                <c:pt idx="62">
                  <c:v>239.77099999999999</c:v>
                </c:pt>
                <c:pt idx="63">
                  <c:v>239.77199999999999</c:v>
                </c:pt>
                <c:pt idx="64">
                  <c:v>239.773</c:v>
                </c:pt>
                <c:pt idx="65">
                  <c:v>239.774</c:v>
                </c:pt>
                <c:pt idx="66">
                  <c:v>239.77499999999901</c:v>
                </c:pt>
                <c:pt idx="67">
                  <c:v>239.77599999999899</c:v>
                </c:pt>
                <c:pt idx="68">
                  <c:v>239.77699999999999</c:v>
                </c:pt>
                <c:pt idx="69">
                  <c:v>239.77799999999999</c:v>
                </c:pt>
                <c:pt idx="70">
                  <c:v>239.779</c:v>
                </c:pt>
                <c:pt idx="71">
                  <c:v>239.78</c:v>
                </c:pt>
                <c:pt idx="72">
                  <c:v>239.78099999999901</c:v>
                </c:pt>
                <c:pt idx="73">
                  <c:v>239.78199999999899</c:v>
                </c:pt>
                <c:pt idx="74">
                  <c:v>239.78299999999999</c:v>
                </c:pt>
                <c:pt idx="75">
                  <c:v>239.78399999999999</c:v>
                </c:pt>
                <c:pt idx="76">
                  <c:v>239.785</c:v>
                </c:pt>
                <c:pt idx="77">
                  <c:v>239.786</c:v>
                </c:pt>
                <c:pt idx="78">
                  <c:v>239.78699999999901</c:v>
                </c:pt>
                <c:pt idx="79">
                  <c:v>239.78799999999899</c:v>
                </c:pt>
                <c:pt idx="80">
                  <c:v>239.78899999999999</c:v>
                </c:pt>
                <c:pt idx="81">
                  <c:v>239.79</c:v>
                </c:pt>
              </c:numCache>
            </c:numRef>
          </c:xVal>
          <c:yVal>
            <c:numRef>
              <c:f>'Rabi_AOM_fre_Scan239.7-239.8999'!$B$10:$B$91</c:f>
              <c:numCache>
                <c:formatCode>General</c:formatCode>
                <c:ptCount val="82"/>
                <c:pt idx="0">
                  <c:v>91.5</c:v>
                </c:pt>
                <c:pt idx="1">
                  <c:v>93</c:v>
                </c:pt>
                <c:pt idx="2">
                  <c:v>94.5</c:v>
                </c:pt>
                <c:pt idx="3">
                  <c:v>94.5</c:v>
                </c:pt>
                <c:pt idx="4">
                  <c:v>92.5</c:v>
                </c:pt>
                <c:pt idx="5">
                  <c:v>89</c:v>
                </c:pt>
                <c:pt idx="6">
                  <c:v>90.5</c:v>
                </c:pt>
                <c:pt idx="7">
                  <c:v>90.5</c:v>
                </c:pt>
                <c:pt idx="8">
                  <c:v>92.5</c:v>
                </c:pt>
                <c:pt idx="9">
                  <c:v>92</c:v>
                </c:pt>
                <c:pt idx="10">
                  <c:v>95.5</c:v>
                </c:pt>
                <c:pt idx="11">
                  <c:v>93.5</c:v>
                </c:pt>
                <c:pt idx="12">
                  <c:v>93</c:v>
                </c:pt>
                <c:pt idx="13">
                  <c:v>95</c:v>
                </c:pt>
                <c:pt idx="14">
                  <c:v>90</c:v>
                </c:pt>
                <c:pt idx="15">
                  <c:v>91.5</c:v>
                </c:pt>
                <c:pt idx="16">
                  <c:v>97</c:v>
                </c:pt>
                <c:pt idx="17">
                  <c:v>90</c:v>
                </c:pt>
                <c:pt idx="18">
                  <c:v>90</c:v>
                </c:pt>
                <c:pt idx="19">
                  <c:v>90</c:v>
                </c:pt>
                <c:pt idx="20">
                  <c:v>88.5</c:v>
                </c:pt>
                <c:pt idx="21">
                  <c:v>92.5</c:v>
                </c:pt>
                <c:pt idx="22">
                  <c:v>86.5</c:v>
                </c:pt>
                <c:pt idx="23">
                  <c:v>84</c:v>
                </c:pt>
                <c:pt idx="24">
                  <c:v>84.5</c:v>
                </c:pt>
                <c:pt idx="25">
                  <c:v>77</c:v>
                </c:pt>
                <c:pt idx="26">
                  <c:v>66</c:v>
                </c:pt>
                <c:pt idx="27">
                  <c:v>60</c:v>
                </c:pt>
                <c:pt idx="28">
                  <c:v>72</c:v>
                </c:pt>
                <c:pt idx="29">
                  <c:v>80</c:v>
                </c:pt>
                <c:pt idx="30">
                  <c:v>84</c:v>
                </c:pt>
                <c:pt idx="31">
                  <c:v>78.5</c:v>
                </c:pt>
                <c:pt idx="32">
                  <c:v>69</c:v>
                </c:pt>
                <c:pt idx="33">
                  <c:v>83</c:v>
                </c:pt>
                <c:pt idx="34">
                  <c:v>85</c:v>
                </c:pt>
                <c:pt idx="35">
                  <c:v>77.5</c:v>
                </c:pt>
                <c:pt idx="36">
                  <c:v>49</c:v>
                </c:pt>
                <c:pt idx="37">
                  <c:v>65</c:v>
                </c:pt>
                <c:pt idx="38">
                  <c:v>83</c:v>
                </c:pt>
                <c:pt idx="39">
                  <c:v>75.5</c:v>
                </c:pt>
                <c:pt idx="40">
                  <c:v>73</c:v>
                </c:pt>
                <c:pt idx="41">
                  <c:v>70</c:v>
                </c:pt>
                <c:pt idx="42">
                  <c:v>76.5</c:v>
                </c:pt>
                <c:pt idx="43">
                  <c:v>86</c:v>
                </c:pt>
                <c:pt idx="44">
                  <c:v>80.5</c:v>
                </c:pt>
                <c:pt idx="45">
                  <c:v>64</c:v>
                </c:pt>
                <c:pt idx="46">
                  <c:v>58.5</c:v>
                </c:pt>
                <c:pt idx="47">
                  <c:v>72.5</c:v>
                </c:pt>
                <c:pt idx="48">
                  <c:v>84.5</c:v>
                </c:pt>
                <c:pt idx="49">
                  <c:v>83.5</c:v>
                </c:pt>
                <c:pt idx="50">
                  <c:v>87.5</c:v>
                </c:pt>
                <c:pt idx="51">
                  <c:v>88.5</c:v>
                </c:pt>
                <c:pt idx="52">
                  <c:v>91</c:v>
                </c:pt>
                <c:pt idx="53">
                  <c:v>91</c:v>
                </c:pt>
                <c:pt idx="54">
                  <c:v>92.5</c:v>
                </c:pt>
                <c:pt idx="55">
                  <c:v>91.5</c:v>
                </c:pt>
                <c:pt idx="56">
                  <c:v>88.5</c:v>
                </c:pt>
                <c:pt idx="57">
                  <c:v>87.5</c:v>
                </c:pt>
                <c:pt idx="58">
                  <c:v>90</c:v>
                </c:pt>
                <c:pt idx="59">
                  <c:v>92</c:v>
                </c:pt>
                <c:pt idx="60">
                  <c:v>93.5</c:v>
                </c:pt>
                <c:pt idx="61">
                  <c:v>91</c:v>
                </c:pt>
                <c:pt idx="62">
                  <c:v>91</c:v>
                </c:pt>
                <c:pt idx="63">
                  <c:v>91</c:v>
                </c:pt>
                <c:pt idx="64">
                  <c:v>89.5</c:v>
                </c:pt>
                <c:pt idx="65">
                  <c:v>94.5</c:v>
                </c:pt>
                <c:pt idx="66">
                  <c:v>93.5</c:v>
                </c:pt>
                <c:pt idx="67">
                  <c:v>91.5</c:v>
                </c:pt>
                <c:pt idx="68">
                  <c:v>92.5</c:v>
                </c:pt>
                <c:pt idx="69">
                  <c:v>92</c:v>
                </c:pt>
                <c:pt idx="70">
                  <c:v>92.5</c:v>
                </c:pt>
                <c:pt idx="71">
                  <c:v>94</c:v>
                </c:pt>
                <c:pt idx="72">
                  <c:v>89</c:v>
                </c:pt>
                <c:pt idx="73">
                  <c:v>92</c:v>
                </c:pt>
                <c:pt idx="74">
                  <c:v>93</c:v>
                </c:pt>
                <c:pt idx="75">
                  <c:v>92.5</c:v>
                </c:pt>
                <c:pt idx="76">
                  <c:v>95.5</c:v>
                </c:pt>
                <c:pt idx="77">
                  <c:v>95</c:v>
                </c:pt>
                <c:pt idx="78">
                  <c:v>91.5</c:v>
                </c:pt>
                <c:pt idx="79">
                  <c:v>94</c:v>
                </c:pt>
                <c:pt idx="80">
                  <c:v>92.5</c:v>
                </c:pt>
                <c:pt idx="81">
                  <c:v>92.5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8-55C5-496B-8863-E2556DF0FFAA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462661744"/>
        <c:axId val="450767808"/>
      </c:scatterChart>
      <c:valAx>
        <c:axId val="4626617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0767808"/>
        <c:crosses val="autoZero"/>
        <c:crossBetween val="midCat"/>
      </c:valAx>
      <c:valAx>
        <c:axId val="450767808"/>
        <c:scaling>
          <c:orientation val="minMax"/>
          <c:min val="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626617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697CF4-A3A2-44E0-9C6B-9A12C8005A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400499E-6798-4CC8-8069-17E7EFAC9D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A0DB39-FBF9-4A79-B3F8-F4A573828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86E6-D3CA-43C3-9D4F-E34C4AFD1D3C}" type="datetimeFigureOut">
              <a:rPr lang="zh-CN" altLang="en-US" smtClean="0"/>
              <a:t>2021/1/30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669020-BB7C-4A64-BC51-40AEBC5EC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ED1586-EDA0-417C-BAEA-537B1468C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0B19-65A8-487D-8C75-EE2CDBD3AF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782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113444-F6CB-4DA2-B484-C0A641C4F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0AF18D-ED95-4A65-ADE8-13810C6FC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F8137F-6518-4481-A0B5-68EE33D4E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86E6-D3CA-43C3-9D4F-E34C4AFD1D3C}" type="datetimeFigureOut">
              <a:rPr lang="zh-CN" altLang="en-US" smtClean="0"/>
              <a:t>2021/1/30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C61943-53D7-4043-9D9C-DC4BBBC20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64D026-03EF-46F7-B582-3240DFAFF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0B19-65A8-487D-8C75-EE2CDBD3AF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968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8F8A1BA-841D-4348-86AA-FD32C386B7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CF09EC-7928-45FA-A96D-41AFBA523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4C7408-7AAD-4639-B46C-FD68E1BAE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86E6-D3CA-43C3-9D4F-E34C4AFD1D3C}" type="datetimeFigureOut">
              <a:rPr lang="zh-CN" altLang="en-US" smtClean="0"/>
              <a:t>2021/1/30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F2BC31-827E-4FBC-B62D-C5AAFA49D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644851-A268-40BB-AE68-FF306021E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0B19-65A8-487D-8C75-EE2CDBD3AF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868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AEF48C-1809-4377-9E3A-08190BDAD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ED5D2C-6757-49E6-B4B6-FE93CD51B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7A6AB2-2075-4D1B-8E34-D0723ABF8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86E6-D3CA-43C3-9D4F-E34C4AFD1D3C}" type="datetimeFigureOut">
              <a:rPr lang="zh-CN" altLang="en-US" smtClean="0"/>
              <a:t>2021/1/30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0F909C-2B66-4817-9EF1-0EF16674C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44F502-10F1-4083-9600-5340628E9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0B19-65A8-487D-8C75-EE2CDBD3AF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821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63CF23-51B0-459E-9542-7276A9033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6B1CF1-FAF2-4984-A7B4-2064D122D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D2AF3F-4867-4D01-B851-05C771FE0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86E6-D3CA-43C3-9D4F-E34C4AFD1D3C}" type="datetimeFigureOut">
              <a:rPr lang="zh-CN" altLang="en-US" smtClean="0"/>
              <a:t>2021/1/30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89D615-C00D-4841-A703-3841605FD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7E520E-09A8-4C8E-AE23-78AB2CA8D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0B19-65A8-487D-8C75-EE2CDBD3AF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851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05DB5-E698-41FD-A0A5-1989BA061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93E7BD-9FB8-49BA-ABD1-07AC17765D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58E944-C01F-45CC-9F5D-4FABC4367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5D5DC0-FF4B-49EC-B6ED-65AD84C69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86E6-D3CA-43C3-9D4F-E34C4AFD1D3C}" type="datetimeFigureOut">
              <a:rPr lang="zh-CN" altLang="en-US" smtClean="0"/>
              <a:t>2021/1/30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0A8F2F-9593-4775-BFB8-8273D421A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8C0638-F68D-4F5C-A77A-C39A5A840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0B19-65A8-487D-8C75-EE2CDBD3AF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55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25F23B-72B3-4D3A-BABA-2A8BC4C26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0001D5-570A-4E60-A54B-21C595B2D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468F5B-EBB2-4807-A243-BF7F50EBC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E055FCE-382D-4D38-815A-2BF91379B3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49C37FD-1678-454C-BBFF-E3EA0F8B0B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6520C06-E1D7-49FF-9FD4-397BDFD05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86E6-D3CA-43C3-9D4F-E34C4AFD1D3C}" type="datetimeFigureOut">
              <a:rPr lang="zh-CN" altLang="en-US" smtClean="0"/>
              <a:t>2021/1/30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563C66F-3913-4E43-AFE1-80F340C96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DD39EBA-6C9A-429A-A9D0-C5AFA4525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0B19-65A8-487D-8C75-EE2CDBD3AF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360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D3361A-7CFC-4C7B-A47B-CAF04FE3D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2A0943-96CD-4AE4-8250-77B589980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86E6-D3CA-43C3-9D4F-E34C4AFD1D3C}" type="datetimeFigureOut">
              <a:rPr lang="zh-CN" altLang="en-US" smtClean="0"/>
              <a:t>2021/1/30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0FF07D-651A-41F0-ADB6-1A418282B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6F68CC-7887-4AD8-863A-AE175E720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0B19-65A8-487D-8C75-EE2CDBD3AF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539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6F6CCD-DC36-43BB-9DAB-867659BA3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86E6-D3CA-43C3-9D4F-E34C4AFD1D3C}" type="datetimeFigureOut">
              <a:rPr lang="zh-CN" altLang="en-US" smtClean="0"/>
              <a:t>2021/1/30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CAD7510-986D-45BA-A1DC-20609D9FC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321B50-6992-4034-9074-03446A7C2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0B19-65A8-487D-8C75-EE2CDBD3AF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12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6A942B-E26C-4BFD-A156-818FC4E4D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0B64D4-6354-49D8-91B4-DC8BD04CF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2056A0-33D7-424E-A21F-5EC000D23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DC29B1-6A9E-4F19-86A8-FE9CF5668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86E6-D3CA-43C3-9D4F-E34C4AFD1D3C}" type="datetimeFigureOut">
              <a:rPr lang="zh-CN" altLang="en-US" smtClean="0"/>
              <a:t>2021/1/30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F62E7B-5E8E-4F57-B450-34BB49A96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57DFB1-DFE3-4245-ADC1-6B2BAA29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0B19-65A8-487D-8C75-EE2CDBD3AF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51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13195D-EE3F-4E82-8E86-5DD8947AB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A592FEF-3F1E-4B70-B3E6-752EA44D00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A1F03E-4C34-481E-981B-934ED03F8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7CE93B-17A8-4F39-B114-AD3B28C00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86E6-D3CA-43C3-9D4F-E34C4AFD1D3C}" type="datetimeFigureOut">
              <a:rPr lang="zh-CN" altLang="en-US" smtClean="0"/>
              <a:t>2021/1/30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4B7719-A758-45A9-8101-607DC300A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9AD387-F4B6-4055-998E-1C3CC77D7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0B19-65A8-487D-8C75-EE2CDBD3AF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E86A943-6D88-4201-AC74-C0651FCE5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1018A7-3F58-4733-AD83-0D7CA8726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86EC31-1581-4D3D-9D3C-88654DFD09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486E6-D3CA-43C3-9D4F-E34C4AFD1D3C}" type="datetimeFigureOut">
              <a:rPr lang="zh-CN" altLang="en-US" smtClean="0"/>
              <a:t>2021/1/30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B0CE56-8365-4A33-B1F2-041C9E20D3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DC8976-0502-4967-8990-B54818914C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A0B19-65A8-487D-8C75-EE2CDBD3AF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105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FA90B6E4-BF36-4452-AD1B-66C9575382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151798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384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3CA09EA-5D28-46C4-B44B-3837CA125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40702" cy="315402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A9E6691-FF8E-4F95-AD54-96D88683E15C}"/>
                  </a:ext>
                </a:extLst>
              </p:cNvPr>
              <p:cNvSpPr txBox="1"/>
              <p:nvPr/>
            </p:nvSpPr>
            <p:spPr>
              <a:xfrm>
                <a:off x="2464901" y="419212"/>
                <a:ext cx="15107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i="1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m:rPr>
                          <m:sty m:val="p"/>
                        </m:rPr>
                        <a:rPr lang="en-US" altLang="zh-CN" sz="1600" i="1">
                          <a:latin typeface="Cambria Math" panose="02040503050406030204" pitchFamily="18" charset="0"/>
                        </a:rPr>
                        <m:t>ias</m:t>
                      </m:r>
                      <m: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=0.05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A9E6691-FF8E-4F95-AD54-96D88683E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4901" y="419212"/>
                <a:ext cx="1510748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C7660D2E-E133-4A28-BFA2-5A5962134F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649" y="0"/>
            <a:ext cx="4240701" cy="315402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795696F-87CC-4A75-918E-AACFD5E63FEA}"/>
                  </a:ext>
                </a:extLst>
              </p:cNvPr>
              <p:cNvSpPr txBox="1"/>
              <p:nvPr/>
            </p:nvSpPr>
            <p:spPr>
              <a:xfrm>
                <a:off x="6440550" y="419212"/>
                <a:ext cx="15107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i="1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m:rPr>
                          <m:sty m:val="p"/>
                        </m:rPr>
                        <a:rPr lang="en-US" altLang="zh-CN" sz="1600" i="1">
                          <a:latin typeface="Cambria Math" panose="02040503050406030204" pitchFamily="18" charset="0"/>
                        </a:rPr>
                        <m:t>ias</m:t>
                      </m:r>
                      <m: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=0.08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795696F-87CC-4A75-918E-AACFD5E63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550" y="419212"/>
                <a:ext cx="1510748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C4D8C3F0-CC2C-4340-A188-FBBBD86E8C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298" y="0"/>
            <a:ext cx="4240702" cy="315402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11DB156-CF12-4423-A8D7-9AB8875DC5D9}"/>
                  </a:ext>
                </a:extLst>
              </p:cNvPr>
              <p:cNvSpPr txBox="1"/>
              <p:nvPr/>
            </p:nvSpPr>
            <p:spPr>
              <a:xfrm>
                <a:off x="10416198" y="419212"/>
                <a:ext cx="15107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i="1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m:rPr>
                          <m:sty m:val="p"/>
                        </m:rPr>
                        <a:rPr lang="en-US" altLang="zh-CN" sz="1600" i="1">
                          <a:latin typeface="Cambria Math" panose="02040503050406030204" pitchFamily="18" charset="0"/>
                        </a:rPr>
                        <m:t>ias</m:t>
                      </m:r>
                      <m: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=0.085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11DB156-CF12-4423-A8D7-9AB8875DC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6198" y="419212"/>
                <a:ext cx="1510748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7D601DF3-4026-462D-979A-4BFF1733E4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4766"/>
            <a:ext cx="4240701" cy="315402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14A84AE-6DDD-42EB-AFE7-81A9CAD3FFDD}"/>
                  </a:ext>
                </a:extLst>
              </p:cNvPr>
              <p:cNvSpPr txBox="1"/>
              <p:nvPr/>
            </p:nvSpPr>
            <p:spPr>
              <a:xfrm>
                <a:off x="2373461" y="3721212"/>
                <a:ext cx="15107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i="1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m:rPr>
                          <m:sty m:val="p"/>
                        </m:rPr>
                        <a:rPr lang="en-US" altLang="zh-CN" sz="1600" i="1">
                          <a:latin typeface="Cambria Math" panose="02040503050406030204" pitchFamily="18" charset="0"/>
                        </a:rPr>
                        <m:t>ias</m:t>
                      </m:r>
                      <m: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=0.0875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14A84AE-6DDD-42EB-AFE7-81A9CAD3F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3461" y="3721212"/>
                <a:ext cx="151074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>
            <a:extLst>
              <a:ext uri="{FF2B5EF4-FFF2-40B4-BE49-F238E27FC236}">
                <a16:creationId xmlns:a16="http://schemas.microsoft.com/office/drawing/2014/main" id="{30A2EE39-4C77-48E8-8F03-C8FD7BD1430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649" y="3284766"/>
            <a:ext cx="4240702" cy="315402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6E2D2B4-A241-42D8-A179-A3BD471AB66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858" y="3284766"/>
            <a:ext cx="4294838" cy="315402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603E4BA-6FCA-438E-BE9B-F50715586B8A}"/>
                  </a:ext>
                </a:extLst>
              </p:cNvPr>
              <p:cNvSpPr txBox="1"/>
              <p:nvPr/>
            </p:nvSpPr>
            <p:spPr>
              <a:xfrm>
                <a:off x="6349110" y="3721212"/>
                <a:ext cx="15107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i="1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m:rPr>
                          <m:sty m:val="p"/>
                        </m:rPr>
                        <a:rPr lang="en-US" altLang="zh-CN" sz="1600" i="1">
                          <a:latin typeface="Cambria Math" panose="02040503050406030204" pitchFamily="18" charset="0"/>
                        </a:rPr>
                        <m:t>ias</m:t>
                      </m:r>
                      <m: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=0.10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603E4BA-6FCA-438E-BE9B-F50715586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110" y="3721212"/>
                <a:ext cx="151074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4F133529-A812-4F90-8754-5E845C6369B4}"/>
                  </a:ext>
                </a:extLst>
              </p:cNvPr>
              <p:cNvSpPr txBox="1"/>
              <p:nvPr/>
            </p:nvSpPr>
            <p:spPr>
              <a:xfrm>
                <a:off x="10324760" y="3721212"/>
                <a:ext cx="15107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i="1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m:rPr>
                          <m:sty m:val="p"/>
                        </m:rPr>
                        <a:rPr lang="en-US" altLang="zh-CN" sz="1600" i="1">
                          <a:latin typeface="Cambria Math" panose="02040503050406030204" pitchFamily="18" charset="0"/>
                        </a:rPr>
                        <m:t>ias</m:t>
                      </m:r>
                      <m: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=0.12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4F133529-A812-4F90-8754-5E845C636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4760" y="3721212"/>
                <a:ext cx="1510748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2172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1920</TotalTime>
  <Words>23</Words>
  <Application>Microsoft Office PowerPoint</Application>
  <PresentationFormat>宽屏</PresentationFormat>
  <Paragraphs>11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 si</dc:creator>
  <cp:lastModifiedBy>che si</cp:lastModifiedBy>
  <cp:revision>6</cp:revision>
  <dcterms:created xsi:type="dcterms:W3CDTF">2021-01-29T02:18:32Z</dcterms:created>
  <dcterms:modified xsi:type="dcterms:W3CDTF">2021-01-30T10:29:18Z</dcterms:modified>
</cp:coreProperties>
</file>