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60"/>
  </p:normalViewPr>
  <p:slideViewPr>
    <p:cSldViewPr snapToGrid="0">
      <p:cViewPr>
        <p:scale>
          <a:sx n="150" d="100"/>
          <a:sy n="150" d="100"/>
        </p:scale>
        <p:origin x="-80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66B6-C5B2-46EA-ADC7-7B13BE7D76B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44C6-7482-4E8A-A7CD-DD893AEE1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2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3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0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6350-1514-4F25-8717-CB23731BBF03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152C-901E-4D66-B808-5461C817E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72144" y="985653"/>
            <a:ext cx="7778338" cy="4756068"/>
            <a:chOff x="2248394" y="516577"/>
            <a:chExt cx="7778338" cy="4756068"/>
          </a:xfrm>
        </p:grpSpPr>
        <p:sp>
          <p:nvSpPr>
            <p:cNvPr id="5" name="矩形 4"/>
            <p:cNvSpPr/>
            <p:nvPr/>
          </p:nvSpPr>
          <p:spPr>
            <a:xfrm>
              <a:off x="9783288" y="516577"/>
              <a:ext cx="243444" cy="47560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48394" y="516577"/>
              <a:ext cx="243444" cy="47560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98026" y="1050967"/>
              <a:ext cx="4279074" cy="3687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76497" y="498764"/>
                <a:ext cx="1834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97" y="498764"/>
                <a:ext cx="18347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011391" y="498764"/>
                <a:ext cx="1834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91" y="498764"/>
                <a:ext cx="1834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781302" y="1080656"/>
                <a:ext cx="760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02" y="1080656"/>
                <a:ext cx="7600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1074717" y="1923803"/>
            <a:ext cx="9939647" cy="11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074717" y="2753304"/>
            <a:ext cx="8732322" cy="11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74716" y="3703123"/>
            <a:ext cx="9939647" cy="11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074715" y="4614348"/>
            <a:ext cx="8732322" cy="11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46265" y="1763486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5" y="1763486"/>
                <a:ext cx="4393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37164" y="1584758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4" y="1584758"/>
                <a:ext cx="439387" cy="369332"/>
              </a:xfrm>
              <a:prstGeom prst="rect">
                <a:avLst/>
              </a:prstGeom>
              <a:blipFill>
                <a:blip r:embed="rId6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726381" y="1554471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81" y="1554471"/>
                <a:ext cx="439387" cy="369332"/>
              </a:xfrm>
              <a:prstGeom prst="rect">
                <a:avLst/>
              </a:prstGeom>
              <a:blipFill>
                <a:blip r:embed="rId7"/>
                <a:stretch>
                  <a:fillRect r="-56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400804" y="1550330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804" y="1550330"/>
                <a:ext cx="439387" cy="369332"/>
              </a:xfrm>
              <a:prstGeom prst="rect">
                <a:avLst/>
              </a:prstGeom>
              <a:blipFill>
                <a:blip r:embed="rId8"/>
                <a:stretch>
                  <a:fillRect r="-9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722426" y="2318843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426" y="2318843"/>
                <a:ext cx="439387" cy="369332"/>
              </a:xfrm>
              <a:prstGeom prst="rect">
                <a:avLst/>
              </a:prstGeom>
              <a:blipFill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784764" y="3258373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64" y="3258373"/>
                <a:ext cx="439387" cy="369332"/>
              </a:xfrm>
              <a:prstGeom prst="rect">
                <a:avLst/>
              </a:prstGeom>
              <a:blipFill>
                <a:blip r:embed="rId10"/>
                <a:stretch>
                  <a:fillRect r="-1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871847" y="2429678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47" y="2429678"/>
                <a:ext cx="439387" cy="369332"/>
              </a:xfrm>
              <a:prstGeom prst="rect">
                <a:avLst/>
              </a:prstGeom>
              <a:blipFill>
                <a:blip r:embed="rId1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572004" y="3236006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04" y="3236006"/>
                <a:ext cx="439387" cy="369332"/>
              </a:xfrm>
              <a:prstGeom prst="rect">
                <a:avLst/>
              </a:prstGeom>
              <a:blipFill>
                <a:blip r:embed="rId12"/>
                <a:stretch>
                  <a:fillRect r="-16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252365" y="3239156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5" y="3239156"/>
                <a:ext cx="439387" cy="369332"/>
              </a:xfrm>
              <a:prstGeom prst="rect">
                <a:avLst/>
              </a:prstGeom>
              <a:blipFill>
                <a:blip r:embed="rId13"/>
                <a:stretch>
                  <a:fillRect r="-2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29" y="0"/>
            <a:ext cx="785788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64234" y="760021"/>
            <a:ext cx="338447" cy="38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52359" y="719193"/>
                <a:ext cx="475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59" y="719193"/>
                <a:ext cx="475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62701" y="5284519"/>
            <a:ext cx="285008" cy="47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63735" y="5284519"/>
            <a:ext cx="285008" cy="47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67698" y="5284519"/>
                <a:ext cx="475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98" y="5284519"/>
                <a:ext cx="4750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168732" y="5284518"/>
                <a:ext cx="475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32" y="5284518"/>
                <a:ext cx="4750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D20765-C844-4453-878C-FA2718210EBF}"/>
              </a:ext>
            </a:extLst>
          </p:cNvPr>
          <p:cNvSpPr/>
          <p:nvPr/>
        </p:nvSpPr>
        <p:spPr>
          <a:xfrm>
            <a:off x="4723075" y="1566411"/>
            <a:ext cx="2130949" cy="3045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7778F0-89FD-4050-BBA2-31676C55AA53}"/>
              </a:ext>
            </a:extLst>
          </p:cNvPr>
          <p:cNvCxnSpPr>
            <a:cxnSpLocks/>
          </p:cNvCxnSpPr>
          <p:nvPr/>
        </p:nvCxnSpPr>
        <p:spPr>
          <a:xfrm flipH="1">
            <a:off x="2441054" y="3519115"/>
            <a:ext cx="345086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6DB319-9BF3-4097-B0C9-A76AC58781D3}"/>
              </a:ext>
            </a:extLst>
          </p:cNvPr>
          <p:cNvCxnSpPr>
            <a:cxnSpLocks/>
          </p:cNvCxnSpPr>
          <p:nvPr/>
        </p:nvCxnSpPr>
        <p:spPr>
          <a:xfrm flipV="1">
            <a:off x="3037399" y="3519115"/>
            <a:ext cx="1701579" cy="12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F66E68-6567-4BB3-9002-C6AC626915CD}"/>
                  </a:ext>
                </a:extLst>
              </p:cNvPr>
              <p:cNvSpPr txBox="1"/>
              <p:nvPr/>
            </p:nvSpPr>
            <p:spPr>
              <a:xfrm>
                <a:off x="3446890" y="3569417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F66E68-6567-4BB3-9002-C6AC6269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90" y="3569417"/>
                <a:ext cx="8825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F7D913-D45A-4331-9923-59E50008CA3C}"/>
              </a:ext>
            </a:extLst>
          </p:cNvPr>
          <p:cNvCxnSpPr>
            <a:cxnSpLocks/>
          </p:cNvCxnSpPr>
          <p:nvPr/>
        </p:nvCxnSpPr>
        <p:spPr>
          <a:xfrm flipH="1">
            <a:off x="5233285" y="2593449"/>
            <a:ext cx="345086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D9E873-6C7A-4F50-A9AC-BDC4E46212E0}"/>
              </a:ext>
            </a:extLst>
          </p:cNvPr>
          <p:cNvCxnSpPr>
            <a:cxnSpLocks/>
          </p:cNvCxnSpPr>
          <p:nvPr/>
        </p:nvCxnSpPr>
        <p:spPr>
          <a:xfrm flipV="1">
            <a:off x="6838121" y="1376897"/>
            <a:ext cx="1701579" cy="12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377D93-C12B-4C4D-8821-4AD4189E4954}"/>
              </a:ext>
            </a:extLst>
          </p:cNvPr>
          <p:cNvCxnSpPr>
            <a:cxnSpLocks/>
          </p:cNvCxnSpPr>
          <p:nvPr/>
        </p:nvCxnSpPr>
        <p:spPr>
          <a:xfrm flipV="1">
            <a:off x="4738978" y="2593449"/>
            <a:ext cx="2115046" cy="925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263B4B-DA3A-459B-8C0C-439F00C020D1}"/>
                  </a:ext>
                </a:extLst>
              </p:cNvPr>
              <p:cNvSpPr txBox="1"/>
              <p:nvPr/>
            </p:nvSpPr>
            <p:spPr>
              <a:xfrm>
                <a:off x="7058110" y="2216164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263B4B-DA3A-459B-8C0C-439F00C0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10" y="2216164"/>
                <a:ext cx="88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9F4FB2-C2AF-48CB-B870-160CB4638902}"/>
                  </a:ext>
                </a:extLst>
              </p:cNvPr>
              <p:cNvSpPr txBox="1"/>
              <p:nvPr/>
            </p:nvSpPr>
            <p:spPr>
              <a:xfrm>
                <a:off x="5064986" y="3174833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9F4FB2-C2AF-48CB-B870-160CB463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86" y="3174833"/>
                <a:ext cx="88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90FE8C-FF35-43EC-883B-08998486D35F}"/>
                  </a:ext>
                </a:extLst>
              </p:cNvPr>
              <p:cNvSpPr txBox="1"/>
              <p:nvPr/>
            </p:nvSpPr>
            <p:spPr>
              <a:xfrm>
                <a:off x="5339301" y="2061759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90FE8C-FF35-43EC-883B-08998486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1" y="2061759"/>
                <a:ext cx="88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609C79-28BB-491D-926B-0EC3A04E4AE2}"/>
                  </a:ext>
                </a:extLst>
              </p:cNvPr>
              <p:cNvSpPr txBox="1"/>
              <p:nvPr/>
            </p:nvSpPr>
            <p:spPr>
              <a:xfrm>
                <a:off x="4019384" y="1111044"/>
                <a:ext cx="140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609C79-28BB-491D-926B-0EC3A04E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4" y="1111044"/>
                <a:ext cx="14073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A412B-9EAF-494F-8F2B-2B70D8B036D3}"/>
                  </a:ext>
                </a:extLst>
              </p:cNvPr>
              <p:cNvSpPr txBox="1"/>
              <p:nvPr/>
            </p:nvSpPr>
            <p:spPr>
              <a:xfrm>
                <a:off x="6150333" y="1081122"/>
                <a:ext cx="140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A412B-9EAF-494F-8F2B-2B70D8B0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33" y="1081122"/>
                <a:ext cx="14073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7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D20765-C844-4453-878C-FA2718210EBF}"/>
              </a:ext>
            </a:extLst>
          </p:cNvPr>
          <p:cNvSpPr/>
          <p:nvPr/>
        </p:nvSpPr>
        <p:spPr>
          <a:xfrm rot="20026409">
            <a:off x="4814517" y="1149183"/>
            <a:ext cx="2130949" cy="3045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7778F0-89FD-4050-BBA2-31676C55AA53}"/>
              </a:ext>
            </a:extLst>
          </p:cNvPr>
          <p:cNvCxnSpPr>
            <a:cxnSpLocks/>
          </p:cNvCxnSpPr>
          <p:nvPr/>
        </p:nvCxnSpPr>
        <p:spPr>
          <a:xfrm flipH="1">
            <a:off x="3040387" y="1840560"/>
            <a:ext cx="3610552" cy="19549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6DB319-9BF3-4097-B0C9-A76AC58781D3}"/>
              </a:ext>
            </a:extLst>
          </p:cNvPr>
          <p:cNvCxnSpPr>
            <a:cxnSpLocks/>
          </p:cNvCxnSpPr>
          <p:nvPr/>
        </p:nvCxnSpPr>
        <p:spPr>
          <a:xfrm>
            <a:off x="2553035" y="2844681"/>
            <a:ext cx="22223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F66E68-6567-4BB3-9002-C6AC626915CD}"/>
                  </a:ext>
                </a:extLst>
              </p:cNvPr>
              <p:cNvSpPr txBox="1"/>
              <p:nvPr/>
            </p:nvSpPr>
            <p:spPr>
              <a:xfrm>
                <a:off x="3268653" y="2912664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F66E68-6567-4BB3-9002-C6AC6269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53" y="2912664"/>
                <a:ext cx="8825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D9E873-6C7A-4F50-A9AC-BDC4E46212E0}"/>
              </a:ext>
            </a:extLst>
          </p:cNvPr>
          <p:cNvCxnSpPr>
            <a:cxnSpLocks/>
          </p:cNvCxnSpPr>
          <p:nvPr/>
        </p:nvCxnSpPr>
        <p:spPr>
          <a:xfrm flipV="1">
            <a:off x="4800939" y="2435573"/>
            <a:ext cx="2171361" cy="409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263B4B-DA3A-459B-8C0C-439F00C020D1}"/>
                  </a:ext>
                </a:extLst>
              </p:cNvPr>
              <p:cNvSpPr txBox="1"/>
              <p:nvPr/>
            </p:nvSpPr>
            <p:spPr>
              <a:xfrm>
                <a:off x="7557714" y="2022452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263B4B-DA3A-459B-8C0C-439F00C0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714" y="2022452"/>
                <a:ext cx="88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9F4FB2-C2AF-48CB-B870-160CB4638902}"/>
                  </a:ext>
                </a:extLst>
              </p:cNvPr>
              <p:cNvSpPr txBox="1"/>
              <p:nvPr/>
            </p:nvSpPr>
            <p:spPr>
              <a:xfrm>
                <a:off x="5272545" y="2335361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9F4FB2-C2AF-48CB-B870-160CB463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545" y="2335361"/>
                <a:ext cx="88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90FE8C-FF35-43EC-883B-08998486D35F}"/>
                  </a:ext>
                </a:extLst>
              </p:cNvPr>
              <p:cNvSpPr txBox="1"/>
              <p:nvPr/>
            </p:nvSpPr>
            <p:spPr>
              <a:xfrm>
                <a:off x="5073929" y="1748251"/>
                <a:ext cx="8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790FE8C-FF35-43EC-883B-08998486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29" y="1748251"/>
                <a:ext cx="88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609C79-28BB-491D-926B-0EC3A04E4AE2}"/>
                  </a:ext>
                </a:extLst>
              </p:cNvPr>
              <p:cNvSpPr txBox="1"/>
              <p:nvPr/>
            </p:nvSpPr>
            <p:spPr>
              <a:xfrm>
                <a:off x="3496258" y="1378919"/>
                <a:ext cx="140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609C79-28BB-491D-926B-0EC3A04E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8" y="1378919"/>
                <a:ext cx="14073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A412B-9EAF-494F-8F2B-2B70D8B036D3}"/>
                  </a:ext>
                </a:extLst>
              </p:cNvPr>
              <p:cNvSpPr txBox="1"/>
              <p:nvPr/>
            </p:nvSpPr>
            <p:spPr>
              <a:xfrm>
                <a:off x="6905044" y="3651733"/>
                <a:ext cx="140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A412B-9EAF-494F-8F2B-2B70D8B0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044" y="3651733"/>
                <a:ext cx="14073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BF3B41-FD36-4434-8B29-CCB318B4D344}"/>
              </a:ext>
            </a:extLst>
          </p:cNvPr>
          <p:cNvCxnSpPr>
            <a:cxnSpLocks/>
          </p:cNvCxnSpPr>
          <p:nvPr/>
        </p:nvCxnSpPr>
        <p:spPr>
          <a:xfrm>
            <a:off x="6972300" y="2435573"/>
            <a:ext cx="22223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74D8373-61FE-499D-ADA8-72E303940537}"/>
              </a:ext>
            </a:extLst>
          </p:cNvPr>
          <p:cNvCxnSpPr>
            <a:cxnSpLocks/>
          </p:cNvCxnSpPr>
          <p:nvPr/>
        </p:nvCxnSpPr>
        <p:spPr>
          <a:xfrm flipH="1">
            <a:off x="5073929" y="1537665"/>
            <a:ext cx="3610552" cy="19549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9CFBEA-685A-4D7F-8DDE-B6756DC36D40}"/>
              </a:ext>
            </a:extLst>
          </p:cNvPr>
          <p:cNvCxnSpPr/>
          <p:nvPr/>
        </p:nvCxnSpPr>
        <p:spPr>
          <a:xfrm flipV="1">
            <a:off x="5349240" y="3002280"/>
            <a:ext cx="1882140" cy="10187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8EA872D-FD9D-4644-BCAB-56ABEC0F2561}"/>
              </a:ext>
            </a:extLst>
          </p:cNvPr>
          <p:cNvSpPr/>
          <p:nvPr/>
        </p:nvSpPr>
        <p:spPr>
          <a:xfrm rot="19809924">
            <a:off x="6229372" y="3307112"/>
            <a:ext cx="262890" cy="2973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402C04-77DB-4B4A-99A5-D6FB6E8F69EA}"/>
                  </a:ext>
                </a:extLst>
              </p:cNvPr>
              <p:cNvSpPr txBox="1"/>
              <p:nvPr/>
            </p:nvSpPr>
            <p:spPr>
              <a:xfrm rot="19989324">
                <a:off x="5755004" y="3275432"/>
                <a:ext cx="12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402C04-77DB-4B4A-99A5-D6FB6E8F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9324">
                <a:off x="5755004" y="3275432"/>
                <a:ext cx="12394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3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 che</dc:creator>
  <cp:lastModifiedBy>si che</cp:lastModifiedBy>
  <cp:revision>7</cp:revision>
  <dcterms:created xsi:type="dcterms:W3CDTF">2018-11-10T13:39:16Z</dcterms:created>
  <dcterms:modified xsi:type="dcterms:W3CDTF">2018-11-11T02:01:22Z</dcterms:modified>
</cp:coreProperties>
</file>