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6F2362-473E-46E5-9B9F-55380BD73769}">
  <a:tblStyle styleId="{F36F2362-473E-46E5-9B9F-55380BD73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incremental construction of a minimum enclosing ball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452" y="3598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Siddhartha Chhabra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circle of smallest radius that contains a given set of points in its interior or on its boundary.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502050" y="206250"/>
            <a:ext cx="66063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780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elegant solution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863700" y="252662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Randomized Incremental Construction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756775" y="360950"/>
            <a:ext cx="4189500" cy="4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980000"/>
                </a:solidFill>
              </a:rPr>
              <a:t>MinDisc0({p1 ,p2 ,…,pn }) </a:t>
            </a:r>
            <a:endParaRPr b="1" i="1" sz="1800">
              <a:solidFill>
                <a:srgbClr val="98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arenR"/>
            </a:pPr>
            <a:r>
              <a:rPr b="1" i="1" lang="en" sz="1800">
                <a:solidFill>
                  <a:srgbClr val="980000"/>
                </a:solidFill>
              </a:rPr>
              <a:t>Randomly permute {p1 ,p2 ,…,pn } </a:t>
            </a:r>
            <a:endParaRPr b="1" i="1" sz="1800">
              <a:solidFill>
                <a:srgbClr val="98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arenR"/>
            </a:pPr>
            <a:r>
              <a:rPr b="1" i="1" lang="en" sz="1800">
                <a:solidFill>
                  <a:srgbClr val="980000"/>
                </a:solidFill>
              </a:rPr>
              <a:t>Let D2 be the smallest disc containing p1 and p2 </a:t>
            </a:r>
            <a:endParaRPr b="1" i="1" sz="1800">
              <a:solidFill>
                <a:srgbClr val="98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arenR"/>
            </a:pPr>
            <a:r>
              <a:rPr b="1" i="1" lang="en" sz="1800">
                <a:solidFill>
                  <a:srgbClr val="980000"/>
                </a:solidFill>
              </a:rPr>
              <a:t>For i = 3 to n do </a:t>
            </a:r>
            <a:endParaRPr b="1" i="1" sz="1800">
              <a:solidFill>
                <a:srgbClr val="980000"/>
              </a:solidFill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980000"/>
                </a:solidFill>
              </a:rPr>
              <a:t> if pi in Di-1 then Di := Di-1</a:t>
            </a:r>
            <a:endParaRPr b="1" i="1" sz="1800">
              <a:solidFill>
                <a:srgbClr val="980000"/>
              </a:solidFill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980000"/>
                </a:solidFill>
              </a:rPr>
              <a:t>else Di := MinDisc1({p1 ,p2 ,…,pi-1 }, pi ) </a:t>
            </a:r>
            <a:endParaRPr b="1" i="1" sz="1800">
              <a:solidFill>
                <a:srgbClr val="98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arenR"/>
            </a:pPr>
            <a:r>
              <a:rPr b="1" i="1" lang="en" sz="1800">
                <a:solidFill>
                  <a:srgbClr val="980000"/>
                </a:solidFill>
              </a:rPr>
              <a:t>Return Dn</a:t>
            </a:r>
            <a:endParaRPr b="1" i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031275" y="476950"/>
            <a:ext cx="7332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of Randomized Incremental MEB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353550" y="1804725"/>
            <a:ext cx="66261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Case-1) When point is inside we can check in constant time.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distance(point,center)&lt;=radius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031275" y="476950"/>
            <a:ext cx="7332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of Randomized Incremental MEB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353550" y="1469575"/>
            <a:ext cx="66261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Case-2) When point is outside.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P(case-2) &lt;= 3/i  (backwards analysis)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E( work to insert point ) = (3/i )*O(i) = O(1) 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Total expected work = O(n).</a:t>
            </a:r>
            <a:endParaRPr b="1" sz="26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r>
              <a:rPr lang="en"/>
              <a:t> and Results</a:t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952500" y="25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{F36F2362-473E-46E5-9B9F-55380BD73769}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of Points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Taken(ms)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Approximate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25n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1000000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113.4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100000000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9971.35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9n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