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343" r:id="rId4"/>
    <p:sldId id="341" r:id="rId5"/>
    <p:sldId id="345" r:id="rId6"/>
    <p:sldId id="319" r:id="rId7"/>
    <p:sldId id="324" r:id="rId8"/>
    <p:sldId id="342" r:id="rId9"/>
    <p:sldId id="347" r:id="rId10"/>
    <p:sldId id="323" r:id="rId11"/>
    <p:sldId id="346" r:id="rId12"/>
    <p:sldId id="258" r:id="rId13"/>
    <p:sldId id="348" r:id="rId14"/>
    <p:sldId id="354" r:id="rId15"/>
    <p:sldId id="351" r:id="rId16"/>
    <p:sldId id="353" r:id="rId17"/>
    <p:sldId id="314" r:id="rId18"/>
    <p:sldId id="320" r:id="rId19"/>
    <p:sldId id="340" r:id="rId20"/>
    <p:sldId id="259" r:id="rId21"/>
    <p:sldId id="315" r:id="rId22"/>
    <p:sldId id="336" r:id="rId23"/>
    <p:sldId id="337" r:id="rId24"/>
    <p:sldId id="338" r:id="rId25"/>
    <p:sldId id="339" r:id="rId26"/>
    <p:sldId id="316" r:id="rId27"/>
    <p:sldId id="317" r:id="rId28"/>
    <p:sldId id="318" r:id="rId29"/>
    <p:sldId id="321" r:id="rId30"/>
    <p:sldId id="322" r:id="rId31"/>
    <p:sldId id="325" r:id="rId32"/>
    <p:sldId id="326" r:id="rId33"/>
    <p:sldId id="327" r:id="rId34"/>
    <p:sldId id="328" r:id="rId35"/>
    <p:sldId id="329" r:id="rId36"/>
    <p:sldId id="330" r:id="rId37"/>
    <p:sldId id="331" r:id="rId38"/>
    <p:sldId id="332" r:id="rId39"/>
    <p:sldId id="333" r:id="rId40"/>
    <p:sldId id="334" r:id="rId41"/>
    <p:sldId id="335"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p:cViewPr varScale="1">
        <p:scale>
          <a:sx n="99" d="100"/>
          <a:sy n="99" d="100"/>
        </p:scale>
        <p:origin x="96"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CB3DDB-0F27-48C8-B9CF-0D185F38B12D}"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471C6-AD5F-4A48-85CD-A0853D0DC89C}" type="slidenum">
              <a:rPr lang="zh-CN" altLang="en-US" smtClean="0"/>
              <a:t>‹#›</a:t>
            </a:fld>
            <a:endParaRPr lang="zh-CN" altLang="en-US"/>
          </a:p>
        </p:txBody>
      </p:sp>
    </p:spTree>
    <p:extLst>
      <p:ext uri="{BB962C8B-B14F-4D97-AF65-F5344CB8AC3E}">
        <p14:creationId xmlns:p14="http://schemas.microsoft.com/office/powerpoint/2010/main" val="421535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1</a:t>
            </a:fld>
            <a:endParaRPr lang="zh-CN" altLang="en-US"/>
          </a:p>
        </p:txBody>
      </p:sp>
    </p:spTree>
    <p:extLst>
      <p:ext uri="{BB962C8B-B14F-4D97-AF65-F5344CB8AC3E}">
        <p14:creationId xmlns:p14="http://schemas.microsoft.com/office/powerpoint/2010/main" val="224767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10</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11</a:t>
            </a:fld>
            <a:endParaRPr lang="zh-CN" altLang="en-US"/>
          </a:p>
        </p:txBody>
      </p:sp>
    </p:spTree>
    <p:extLst>
      <p:ext uri="{BB962C8B-B14F-4D97-AF65-F5344CB8AC3E}">
        <p14:creationId xmlns:p14="http://schemas.microsoft.com/office/powerpoint/2010/main" val="3030446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12</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13</a:t>
            </a:fld>
            <a:endParaRPr lang="zh-CN" altLang="en-US"/>
          </a:p>
        </p:txBody>
      </p:sp>
    </p:spTree>
    <p:extLst>
      <p:ext uri="{BB962C8B-B14F-4D97-AF65-F5344CB8AC3E}">
        <p14:creationId xmlns:p14="http://schemas.microsoft.com/office/powerpoint/2010/main" val="4015889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14</a:t>
            </a:fld>
            <a:endParaRPr lang="zh-CN" altLang="en-US"/>
          </a:p>
        </p:txBody>
      </p:sp>
    </p:spTree>
    <p:extLst>
      <p:ext uri="{BB962C8B-B14F-4D97-AF65-F5344CB8AC3E}">
        <p14:creationId xmlns:p14="http://schemas.microsoft.com/office/powerpoint/2010/main" val="2041985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15</a:t>
            </a:fld>
            <a:endParaRPr lang="zh-CN" altLang="en-US"/>
          </a:p>
        </p:txBody>
      </p:sp>
    </p:spTree>
    <p:extLst>
      <p:ext uri="{BB962C8B-B14F-4D97-AF65-F5344CB8AC3E}">
        <p14:creationId xmlns:p14="http://schemas.microsoft.com/office/powerpoint/2010/main" val="2584758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16</a:t>
            </a:fld>
            <a:endParaRPr lang="zh-CN" altLang="en-US"/>
          </a:p>
        </p:txBody>
      </p:sp>
    </p:spTree>
    <p:extLst>
      <p:ext uri="{BB962C8B-B14F-4D97-AF65-F5344CB8AC3E}">
        <p14:creationId xmlns:p14="http://schemas.microsoft.com/office/powerpoint/2010/main" val="3195121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17</a:t>
            </a:fld>
            <a:endParaRPr lang="zh-CN" altLang="en-US"/>
          </a:p>
        </p:txBody>
      </p:sp>
    </p:spTree>
    <p:extLst>
      <p:ext uri="{BB962C8B-B14F-4D97-AF65-F5344CB8AC3E}">
        <p14:creationId xmlns:p14="http://schemas.microsoft.com/office/powerpoint/2010/main" val="2446719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18</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19</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20</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21</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22</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23</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24</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25</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26</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27</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28</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29</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a:t>
            </a:fld>
            <a:endParaRPr lang="zh-CN" altLang="en-US"/>
          </a:p>
        </p:txBody>
      </p:sp>
    </p:spTree>
    <p:extLst>
      <p:ext uri="{BB962C8B-B14F-4D97-AF65-F5344CB8AC3E}">
        <p14:creationId xmlns:p14="http://schemas.microsoft.com/office/powerpoint/2010/main" val="228960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30</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31</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32</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33</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34</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35</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36</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37</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38</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39</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4</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40</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41</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5</a:t>
            </a:fld>
            <a:endParaRPr lang="zh-CN" altLang="en-US"/>
          </a:p>
        </p:txBody>
      </p:sp>
    </p:spTree>
    <p:extLst>
      <p:ext uri="{BB962C8B-B14F-4D97-AF65-F5344CB8AC3E}">
        <p14:creationId xmlns:p14="http://schemas.microsoft.com/office/powerpoint/2010/main" val="18970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6</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模板来素材兔   官网： </a:t>
            </a:r>
            <a:r>
              <a:rPr lang="en-US" altLang="zh-CN" dirty="0"/>
              <a:t>https://www.sucaitu.cc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F7471C6-AD5F-4A48-85CD-A0853D0DC89C}" type="slidenum">
              <a:rPr lang="zh-CN" altLang="en-US" smtClean="0"/>
              <a:t>7</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8</a:t>
            </a:fld>
            <a:endParaRPr lang="zh-CN" altLang="en-US"/>
          </a:p>
        </p:txBody>
      </p:sp>
    </p:spTree>
    <p:extLst>
      <p:ext uri="{BB962C8B-B14F-4D97-AF65-F5344CB8AC3E}">
        <p14:creationId xmlns:p14="http://schemas.microsoft.com/office/powerpoint/2010/main" val="106530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9</a:t>
            </a:fld>
            <a:endParaRPr lang="zh-CN" altLang="en-US"/>
          </a:p>
        </p:txBody>
      </p:sp>
    </p:spTree>
    <p:extLst>
      <p:ext uri="{BB962C8B-B14F-4D97-AF65-F5344CB8AC3E}">
        <p14:creationId xmlns:p14="http://schemas.microsoft.com/office/powerpoint/2010/main" val="85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a:t>单击此处编辑母版标题样式</a:t>
            </a:r>
            <a:endParaRPr kumimoji="0" lang="en-US"/>
          </a:p>
        </p:txBody>
      </p:sp>
      <p:sp>
        <p:nvSpPr>
          <p:cNvPr id="28" name="日期占位符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17" name="页脚占位符 16"/>
          <p:cNvSpPr>
            <a:spLocks noGrp="1"/>
          </p:cNvSpPr>
          <p:nvPr>
            <p:ph type="ftr" sz="quarter" idx="11"/>
          </p:nvPr>
        </p:nvSpPr>
        <p:spPr/>
        <p:txBody>
          <a:bodyPr/>
          <a:lstStyle/>
          <a:p>
            <a:endParaRPr kumimoji="0" lang="en-US"/>
          </a:p>
        </p:txBody>
      </p:sp>
      <p:sp>
        <p:nvSpPr>
          <p:cNvPr id="29" name="灯片编号占位符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副标题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5979"/>
            <a:ext cx="6019800" cy="438864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a:xfrm>
            <a:off x="7924800" y="4812507"/>
            <a:ext cx="762000" cy="273844"/>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12/10/2019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12/10/2019</a:t>
            </a:fld>
            <a:endParaRPr lang="en-US">
              <a:solidFill>
                <a:schemeClr val="tx1">
                  <a:shade val="50000"/>
                </a:schemeClr>
              </a:solidFill>
            </a:endParaRPr>
          </a:p>
        </p:txBody>
      </p:sp>
      <p:sp>
        <p:nvSpPr>
          <p:cNvPr id="3" name="页脚占位符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灯片编号占位符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1427023" y="2195941"/>
            <a:ext cx="6289954" cy="375809"/>
            <a:chOff x="3822292" y="3060435"/>
            <a:chExt cx="5562600" cy="244186"/>
          </a:xfrm>
        </p:grpSpPr>
        <p:sp>
          <p:nvSpPr>
            <p:cNvPr id="8" name="圆角矩形 7"/>
            <p:cNvSpPr/>
            <p:nvPr/>
          </p:nvSpPr>
          <p:spPr>
            <a:xfrm>
              <a:off x="5404349" y="3086898"/>
              <a:ext cx="2398485" cy="21696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 Box 2"/>
            <p:cNvSpPr txBox="1">
              <a:spLocks noChangeArrowheads="1"/>
            </p:cNvSpPr>
            <p:nvPr/>
          </p:nvSpPr>
          <p:spPr bwMode="auto">
            <a:xfrm>
              <a:off x="3822292" y="3060435"/>
              <a:ext cx="5562600" cy="24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lvl1pPr eaLnBrk="0" hangingPunct="0">
                <a:defRPr baseline="-25000">
                  <a:solidFill>
                    <a:schemeClr val="tx1"/>
                  </a:solidFill>
                  <a:latin typeface="Arial" pitchFamily="34" charset="0"/>
                </a:defRPr>
              </a:lvl1pPr>
              <a:lvl2pPr marL="742950" indent="-285750" eaLnBrk="0" hangingPunct="0">
                <a:defRPr baseline="-25000">
                  <a:solidFill>
                    <a:schemeClr val="tx1"/>
                  </a:solidFill>
                  <a:latin typeface="Arial" pitchFamily="34" charset="0"/>
                </a:defRPr>
              </a:lvl2pPr>
              <a:lvl3pPr marL="1143000" indent="-228600" eaLnBrk="0" hangingPunct="0">
                <a:defRPr baseline="-25000">
                  <a:solidFill>
                    <a:schemeClr val="tx1"/>
                  </a:solidFill>
                  <a:latin typeface="Arial" pitchFamily="34" charset="0"/>
                </a:defRPr>
              </a:lvl3pPr>
              <a:lvl4pPr marL="1600200" indent="-228600" eaLnBrk="0" hangingPunct="0">
                <a:defRPr baseline="-25000">
                  <a:solidFill>
                    <a:schemeClr val="tx1"/>
                  </a:solidFill>
                  <a:latin typeface="Arial" pitchFamily="34" charset="0"/>
                </a:defRPr>
              </a:lvl4pPr>
              <a:lvl5pPr marL="2057400" indent="-228600" eaLnBrk="0" hangingPunct="0">
                <a:defRPr baseline="-25000">
                  <a:solidFill>
                    <a:schemeClr val="tx1"/>
                  </a:solidFill>
                  <a:latin typeface="Arial" pitchFamily="34" charset="0"/>
                </a:defRPr>
              </a:lvl5pPr>
              <a:lvl6pPr marL="2514600" indent="-228600" eaLnBrk="0" fontAlgn="base" hangingPunct="0">
                <a:spcBef>
                  <a:spcPct val="0"/>
                </a:spcBef>
                <a:spcAft>
                  <a:spcPct val="0"/>
                </a:spcAft>
                <a:buFont typeface="Arial" pitchFamily="34" charset="0"/>
                <a:defRPr baseline="-25000">
                  <a:solidFill>
                    <a:schemeClr val="tx1"/>
                  </a:solidFill>
                  <a:latin typeface="Arial" pitchFamily="34" charset="0"/>
                </a:defRPr>
              </a:lvl6pPr>
              <a:lvl7pPr marL="2971800" indent="-228600" eaLnBrk="0" fontAlgn="base" hangingPunct="0">
                <a:spcBef>
                  <a:spcPct val="0"/>
                </a:spcBef>
                <a:spcAft>
                  <a:spcPct val="0"/>
                </a:spcAft>
                <a:buFont typeface="Arial" pitchFamily="34" charset="0"/>
                <a:defRPr baseline="-25000">
                  <a:solidFill>
                    <a:schemeClr val="tx1"/>
                  </a:solidFill>
                  <a:latin typeface="Arial" pitchFamily="34" charset="0"/>
                </a:defRPr>
              </a:lvl7pPr>
              <a:lvl8pPr marL="3429000" indent="-228600" eaLnBrk="0" fontAlgn="base" hangingPunct="0">
                <a:spcBef>
                  <a:spcPct val="0"/>
                </a:spcBef>
                <a:spcAft>
                  <a:spcPct val="0"/>
                </a:spcAft>
                <a:buFont typeface="Arial" pitchFamily="34" charset="0"/>
                <a:defRPr baseline="-25000">
                  <a:solidFill>
                    <a:schemeClr val="tx1"/>
                  </a:solidFill>
                  <a:latin typeface="Arial" pitchFamily="34" charset="0"/>
                </a:defRPr>
              </a:lvl8pPr>
              <a:lvl9pPr marL="3886200" indent="-228600" eaLnBrk="0" fontAlgn="base" hangingPunct="0">
                <a:spcBef>
                  <a:spcPct val="0"/>
                </a:spcBef>
                <a:spcAft>
                  <a:spcPct val="0"/>
                </a:spcAft>
                <a:buFont typeface="Arial" pitchFamily="34" charset="0"/>
                <a:defRPr baseline="-25000">
                  <a:solidFill>
                    <a:schemeClr val="tx1"/>
                  </a:solidFill>
                  <a:latin typeface="Arial" pitchFamily="34" charset="0"/>
                </a:defRPr>
              </a:lvl9pPr>
            </a:lstStyle>
            <a:p>
              <a:pPr algn="ctr" eaLnBrk="1" hangingPunct="1">
                <a:lnSpc>
                  <a:spcPct val="110000"/>
                </a:lnSpc>
              </a:pPr>
              <a:r>
                <a:rPr lang="en-US" altLang="zh-CN" baseline="0" dirty="0">
                  <a:solidFill>
                    <a:schemeClr val="accent1"/>
                  </a:solidFill>
                  <a:latin typeface="微软雅黑" panose="020B0503020204020204" pitchFamily="34" charset="-122"/>
                  <a:ea typeface="微软雅黑" panose="020B0503020204020204" pitchFamily="34" charset="-122"/>
                </a:rPr>
                <a:t>——  </a:t>
              </a:r>
              <a:r>
                <a:rPr lang="zh-CN" altLang="en-US" baseline="0" dirty="0">
                  <a:solidFill>
                    <a:schemeClr val="accent2"/>
                  </a:solidFill>
                  <a:latin typeface="微软雅黑" panose="020B0503020204020204" pitchFamily="34" charset="-122"/>
                  <a:ea typeface="微软雅黑" panose="020B0503020204020204" pitchFamily="34" charset="-122"/>
                </a:rPr>
                <a:t>校内信息交互平台</a:t>
              </a:r>
              <a:r>
                <a:rPr lang="en-US" altLang="zh-CN" baseline="0" dirty="0">
                  <a:solidFill>
                    <a:schemeClr val="accent1"/>
                  </a:solidFill>
                  <a:latin typeface="微软雅黑" panose="020B0503020204020204" pitchFamily="34" charset="-122"/>
                  <a:ea typeface="微软雅黑" panose="020B0503020204020204" pitchFamily="34" charset="-122"/>
                </a:rPr>
                <a:t>  ——</a:t>
              </a:r>
            </a:p>
          </p:txBody>
        </p:sp>
      </p:grpSp>
      <p:sp>
        <p:nvSpPr>
          <p:cNvPr id="10" name="标题 1"/>
          <p:cNvSpPr txBox="1">
            <a:spLocks/>
          </p:cNvSpPr>
          <p:nvPr/>
        </p:nvSpPr>
        <p:spPr>
          <a:xfrm>
            <a:off x="1932961" y="1352209"/>
            <a:ext cx="5278076"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4400" b="1" dirty="0">
                <a:solidFill>
                  <a:schemeClr val="accent1"/>
                </a:solidFill>
              </a:rPr>
              <a:t>川川帮</a:t>
            </a:r>
          </a:p>
        </p:txBody>
      </p:sp>
    </p:spTree>
    <p:extLst>
      <p:ext uri="{BB962C8B-B14F-4D97-AF65-F5344CB8AC3E}">
        <p14:creationId xmlns:p14="http://schemas.microsoft.com/office/powerpoint/2010/main" val="278641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4588" y="1275606"/>
            <a:ext cx="6854825" cy="1293813"/>
            <a:chOff x="1144588" y="1483717"/>
            <a:chExt cx="6854825" cy="1293813"/>
          </a:xfrm>
        </p:grpSpPr>
        <p:sp>
          <p:nvSpPr>
            <p:cNvPr id="3" name="AutoShape 5"/>
            <p:cNvSpPr>
              <a:spLocks noChangeArrowheads="1"/>
            </p:cNvSpPr>
            <p:nvPr/>
          </p:nvSpPr>
          <p:spPr bwMode="gray">
            <a:xfrm>
              <a:off x="1144588" y="1705967"/>
              <a:ext cx="6854825" cy="1071563"/>
            </a:xfrm>
            <a:prstGeom prst="roundRect">
              <a:avLst>
                <a:gd name="adj" fmla="val 16667"/>
              </a:avLst>
            </a:prstGeom>
            <a:noFill/>
            <a:ln w="19050">
              <a:solidFill>
                <a:schemeClr val="bg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 name="AutoShape 17"/>
            <p:cNvSpPr>
              <a:spLocks noChangeArrowheads="1"/>
            </p:cNvSpPr>
            <p:nvPr/>
          </p:nvSpPr>
          <p:spPr bwMode="gray">
            <a:xfrm>
              <a:off x="2224088" y="1483717"/>
              <a:ext cx="4686300" cy="463550"/>
            </a:xfrm>
            <a:prstGeom prst="roundRect">
              <a:avLst>
                <a:gd name="adj" fmla="val 17509"/>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 name="Rectangle 21"/>
            <p:cNvSpPr>
              <a:spLocks noChangeArrowheads="1"/>
            </p:cNvSpPr>
            <p:nvPr/>
          </p:nvSpPr>
          <p:spPr bwMode="gray">
            <a:xfrm>
              <a:off x="3780030" y="1512292"/>
              <a:ext cx="156966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buClr>
                  <a:srgbClr val="1F3F5F"/>
                </a:buClr>
              </a:pPr>
              <a:r>
                <a:rPr lang="zh-CN" altLang="en-US" dirty="0">
                  <a:solidFill>
                    <a:schemeClr val="accent2"/>
                  </a:solidFill>
                  <a:latin typeface="微软雅黑" panose="020B0503020204020204" pitchFamily="34" charset="-122"/>
                  <a:ea typeface="微软雅黑" panose="020B0503020204020204" pitchFamily="34" charset="-122"/>
                </a:rPr>
                <a:t>微信小程序端</a:t>
              </a:r>
            </a:p>
          </p:txBody>
        </p:sp>
        <p:sp>
          <p:nvSpPr>
            <p:cNvPr id="7" name="Rectangle 25"/>
            <p:cNvSpPr>
              <a:spLocks noChangeArrowheads="1"/>
            </p:cNvSpPr>
            <p:nvPr/>
          </p:nvSpPr>
          <p:spPr bwMode="auto">
            <a:xfrm>
              <a:off x="1265237" y="2018618"/>
              <a:ext cx="6734175" cy="68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nSpc>
                  <a:spcPct val="110000"/>
                </a:lnSpc>
              </a:pPr>
              <a:r>
                <a:rPr lang="zh-CN" altLang="en-US" sz="1200" dirty="0">
                  <a:solidFill>
                    <a:schemeClr val="accent1"/>
                  </a:solidFill>
                  <a:latin typeface="微软雅黑" panose="020B0503020204020204" pitchFamily="34" charset="-122"/>
                  <a:ea typeface="微软雅黑" panose="020B0503020204020204" pitchFamily="34" charset="-122"/>
                </a:rPr>
                <a:t>项目基于微信小程序端进行开发，由于微信的生态体系非常强大，这就节省了大量的推广成本，并且微信小程序具有丰富的功能和出色的使用体验，同时也降低了用户的使用难度。微信小程序在各个平台的表现十分良好，对于开发者而言成本较低。</a:t>
              </a:r>
            </a:p>
          </p:txBody>
        </p:sp>
      </p:grpSp>
      <p:grpSp>
        <p:nvGrpSpPr>
          <p:cNvPr id="8" name="组合 7"/>
          <p:cNvGrpSpPr/>
          <p:nvPr/>
        </p:nvGrpSpPr>
        <p:grpSpPr>
          <a:xfrm>
            <a:off x="1144588" y="2799606"/>
            <a:ext cx="6854825" cy="1292225"/>
            <a:chOff x="1144588" y="3007717"/>
            <a:chExt cx="6854825" cy="1292225"/>
          </a:xfrm>
        </p:grpSpPr>
        <p:sp>
          <p:nvSpPr>
            <p:cNvPr id="9" name="AutoShape 4"/>
            <p:cNvSpPr>
              <a:spLocks noChangeArrowheads="1"/>
            </p:cNvSpPr>
            <p:nvPr/>
          </p:nvSpPr>
          <p:spPr bwMode="gray">
            <a:xfrm>
              <a:off x="1144588" y="3228380"/>
              <a:ext cx="6854825" cy="1071562"/>
            </a:xfrm>
            <a:prstGeom prst="roundRect">
              <a:avLst>
                <a:gd name="adj" fmla="val 16667"/>
              </a:avLst>
            </a:prstGeom>
            <a:noFill/>
            <a:ln w="1905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gray">
            <a:xfrm>
              <a:off x="2220913" y="3007717"/>
              <a:ext cx="4686300" cy="463550"/>
            </a:xfrm>
            <a:prstGeom prst="roundRect">
              <a:avLst>
                <a:gd name="adj" fmla="val 17509"/>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Rectangle 22"/>
            <p:cNvSpPr>
              <a:spLocks noChangeArrowheads="1"/>
            </p:cNvSpPr>
            <p:nvPr/>
          </p:nvSpPr>
          <p:spPr bwMode="gray">
            <a:xfrm>
              <a:off x="3780027" y="3050580"/>
              <a:ext cx="156966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buClr>
                  <a:srgbClr val="1F3F5F"/>
                </a:buClr>
              </a:pPr>
              <a:r>
                <a:rPr lang="zh-CN" altLang="en-US" dirty="0">
                  <a:solidFill>
                    <a:schemeClr val="accent2"/>
                  </a:solidFill>
                  <a:latin typeface="微软雅黑" panose="020B0503020204020204" pitchFamily="34" charset="-122"/>
                  <a:ea typeface="微软雅黑" panose="020B0503020204020204" pitchFamily="34" charset="-122"/>
                </a:rPr>
                <a:t>运行环境要求</a:t>
              </a:r>
            </a:p>
          </p:txBody>
        </p:sp>
        <p:sp>
          <p:nvSpPr>
            <p:cNvPr id="13" name="Rectangle 30"/>
            <p:cNvSpPr>
              <a:spLocks noChangeArrowheads="1"/>
            </p:cNvSpPr>
            <p:nvPr/>
          </p:nvSpPr>
          <p:spPr bwMode="auto">
            <a:xfrm>
              <a:off x="1204912" y="3688670"/>
              <a:ext cx="6734175"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110000"/>
                </a:lnSpc>
              </a:pPr>
              <a:r>
                <a:rPr lang="en-US" altLang="zh-CN" sz="1200" dirty="0">
                  <a:solidFill>
                    <a:schemeClr val="accent1"/>
                  </a:solidFill>
                  <a:latin typeface="微软雅黑" panose="020B0503020204020204" pitchFamily="34" charset="-122"/>
                  <a:ea typeface="微软雅黑" panose="020B0503020204020204" pitchFamily="34" charset="-122"/>
                </a:rPr>
                <a:t>iOS</a:t>
              </a:r>
              <a:r>
                <a:rPr lang="zh-CN" altLang="en-US" sz="1200" dirty="0">
                  <a:solidFill>
                    <a:schemeClr val="accent1"/>
                  </a:solidFill>
                  <a:latin typeface="微软雅黑" panose="020B0503020204020204" pitchFamily="34" charset="-122"/>
                  <a:ea typeface="微软雅黑" panose="020B0503020204020204" pitchFamily="34" charset="-122"/>
                </a:rPr>
                <a:t>（</a:t>
              </a:r>
              <a:r>
                <a:rPr lang="en-US" altLang="zh-CN" sz="1200" dirty="0">
                  <a:solidFill>
                    <a:schemeClr val="accent1"/>
                  </a:solidFill>
                  <a:latin typeface="微软雅黑" panose="020B0503020204020204" pitchFamily="34" charset="-122"/>
                  <a:ea typeface="微软雅黑" panose="020B0503020204020204" pitchFamily="34" charset="-122"/>
                </a:rPr>
                <a:t>iPhone/iPad</a:t>
              </a:r>
              <a:r>
                <a:rPr lang="zh-CN" altLang="en-US" sz="1200" dirty="0">
                  <a:solidFill>
                    <a:schemeClr val="accent1"/>
                  </a:solidFill>
                  <a:latin typeface="微软雅黑" panose="020B0503020204020204" pitchFamily="34" charset="-122"/>
                  <a:ea typeface="微软雅黑" panose="020B0503020204020204" pitchFamily="34" charset="-122"/>
                </a:rPr>
                <a:t>）、</a:t>
              </a:r>
              <a:r>
                <a:rPr lang="en-US" altLang="zh-CN" sz="1200" dirty="0">
                  <a:solidFill>
                    <a:schemeClr val="accent1"/>
                  </a:solidFill>
                  <a:latin typeface="微软雅黑" panose="020B0503020204020204" pitchFamily="34" charset="-122"/>
                  <a:ea typeface="微软雅黑" panose="020B0503020204020204" pitchFamily="34" charset="-122"/>
                </a:rPr>
                <a:t>Android</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sp>
        <p:nvSpPr>
          <p:cNvPr id="14"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运行环境</a:t>
            </a:r>
          </a:p>
        </p:txBody>
      </p:sp>
    </p:spTree>
    <p:extLst>
      <p:ext uri="{BB962C8B-B14F-4D97-AF65-F5344CB8AC3E}">
        <p14:creationId xmlns:p14="http://schemas.microsoft.com/office/powerpoint/2010/main" val="343516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041247" y="1585251"/>
            <a:ext cx="2164962" cy="492443"/>
            <a:chOff x="897231" y="1275606"/>
            <a:chExt cx="2164962" cy="492443"/>
          </a:xfrm>
        </p:grpSpPr>
        <p:sp>
          <p:nvSpPr>
            <p:cNvPr id="66" name="Rectangle 6"/>
            <p:cNvSpPr/>
            <p:nvPr/>
          </p:nvSpPr>
          <p:spPr bwMode="auto">
            <a:xfrm>
              <a:off x="971600" y="1275606"/>
              <a:ext cx="2016224" cy="4924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dirty="0">
                <a:solidFill>
                  <a:srgbClr val="FFFFFF"/>
                </a:solidFill>
              </a:endParaRPr>
            </a:p>
          </p:txBody>
        </p:sp>
        <p:sp>
          <p:nvSpPr>
            <p:cNvPr id="67" name="Text Box 14"/>
            <p:cNvSpPr txBox="1">
              <a:spLocks noChangeArrowheads="1"/>
            </p:cNvSpPr>
            <p:nvPr/>
          </p:nvSpPr>
          <p:spPr bwMode="auto">
            <a:xfrm>
              <a:off x="897231" y="1336001"/>
              <a:ext cx="21649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用户界面及主要功能</a:t>
              </a:r>
            </a:p>
          </p:txBody>
        </p:sp>
      </p:grpSp>
      <p:grpSp>
        <p:nvGrpSpPr>
          <p:cNvPr id="68" name="组合 67"/>
          <p:cNvGrpSpPr/>
          <p:nvPr/>
        </p:nvGrpSpPr>
        <p:grpSpPr>
          <a:xfrm>
            <a:off x="5004048" y="1635646"/>
            <a:ext cx="3198762" cy="2109324"/>
            <a:chOff x="4788024" y="2129702"/>
            <a:chExt cx="3198762" cy="2109324"/>
          </a:xfrm>
        </p:grpSpPr>
        <p:grpSp>
          <p:nvGrpSpPr>
            <p:cNvPr id="69" name="组合 68"/>
            <p:cNvGrpSpPr/>
            <p:nvPr/>
          </p:nvGrpSpPr>
          <p:grpSpPr>
            <a:xfrm>
              <a:off x="4788024" y="2129702"/>
              <a:ext cx="321984" cy="338554"/>
              <a:chOff x="4788024" y="2129702"/>
              <a:chExt cx="321984" cy="338554"/>
            </a:xfrm>
          </p:grpSpPr>
          <p:sp>
            <p:nvSpPr>
              <p:cNvPr id="84" name="椭圆 83"/>
              <p:cNvSpPr/>
              <p:nvPr/>
            </p:nvSpPr>
            <p:spPr>
              <a:xfrm>
                <a:off x="4788024" y="2139702"/>
                <a:ext cx="321984" cy="321984"/>
              </a:xfrm>
              <a:prstGeom prst="ellipse">
                <a:avLst/>
              </a:prstGeom>
              <a:solidFill>
                <a:schemeClr val="tx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5" name="Text Box 7"/>
              <p:cNvSpPr txBox="1">
                <a:spLocks noChangeArrowheads="1"/>
              </p:cNvSpPr>
              <p:nvPr/>
            </p:nvSpPr>
            <p:spPr bwMode="auto">
              <a:xfrm>
                <a:off x="4795381" y="212970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solidFill>
                      <a:schemeClr val="accent2"/>
                    </a:solidFill>
                    <a:latin typeface="微软雅黑" panose="020B0503020204020204" pitchFamily="34" charset="-122"/>
                    <a:ea typeface="微软雅黑" panose="020B0503020204020204" pitchFamily="34" charset="-122"/>
                  </a:rPr>
                  <a:t>1</a:t>
                </a:r>
              </a:p>
            </p:txBody>
          </p:sp>
        </p:grpSp>
        <p:sp>
          <p:nvSpPr>
            <p:cNvPr id="70" name="Text Box 4"/>
            <p:cNvSpPr txBox="1">
              <a:spLocks noChangeArrowheads="1"/>
            </p:cNvSpPr>
            <p:nvPr/>
          </p:nvSpPr>
          <p:spPr bwMode="auto">
            <a:xfrm>
              <a:off x="5161036" y="2144706"/>
              <a:ext cx="22912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小组成员及分工</a:t>
              </a:r>
            </a:p>
          </p:txBody>
        </p:sp>
        <p:sp>
          <p:nvSpPr>
            <p:cNvPr id="72" name="Text Box 8"/>
            <p:cNvSpPr txBox="1">
              <a:spLocks noChangeArrowheads="1"/>
            </p:cNvSpPr>
            <p:nvPr/>
          </p:nvSpPr>
          <p:spPr bwMode="auto">
            <a:xfrm>
              <a:off x="5161036" y="2782833"/>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项目概述</a:t>
              </a:r>
            </a:p>
          </p:txBody>
        </p:sp>
        <p:sp>
          <p:nvSpPr>
            <p:cNvPr id="76" name="Text Box 19"/>
            <p:cNvSpPr txBox="1">
              <a:spLocks noChangeArrowheads="1"/>
            </p:cNvSpPr>
            <p:nvPr/>
          </p:nvSpPr>
          <p:spPr bwMode="auto">
            <a:xfrm>
              <a:off x="5161036" y="3333358"/>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技术细节</a:t>
              </a:r>
            </a:p>
          </p:txBody>
        </p:sp>
        <p:sp>
          <p:nvSpPr>
            <p:cNvPr id="78" name="椭圆 77"/>
            <p:cNvSpPr/>
            <p:nvPr/>
          </p:nvSpPr>
          <p:spPr>
            <a:xfrm>
              <a:off x="4788024" y="2757294"/>
              <a:ext cx="321984" cy="321984"/>
            </a:xfrm>
            <a:prstGeom prst="ellipse">
              <a:avLst/>
            </a:prstGeom>
            <a:solidFill>
              <a:schemeClr val="bg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9" name="Text Box 7"/>
            <p:cNvSpPr txBox="1">
              <a:spLocks noChangeArrowheads="1"/>
            </p:cNvSpPr>
            <p:nvPr/>
          </p:nvSpPr>
          <p:spPr bwMode="auto">
            <a:xfrm>
              <a:off x="4795381" y="2739718"/>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0" name="椭圆 79"/>
            <p:cNvSpPr/>
            <p:nvPr/>
          </p:nvSpPr>
          <p:spPr>
            <a:xfrm>
              <a:off x="4788024" y="3333358"/>
              <a:ext cx="321984" cy="321984"/>
            </a:xfrm>
            <a:prstGeom prst="ellipse">
              <a:avLst/>
            </a:prstGeom>
            <a:solidFill>
              <a:schemeClr val="bg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1" name="Text Box 7"/>
            <p:cNvSpPr txBox="1">
              <a:spLocks noChangeArrowheads="1"/>
            </p:cNvSpPr>
            <p:nvPr/>
          </p:nvSpPr>
          <p:spPr bwMode="auto">
            <a:xfrm>
              <a:off x="4795381" y="331578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2" name="椭圆 81"/>
            <p:cNvSpPr/>
            <p:nvPr/>
          </p:nvSpPr>
          <p:spPr>
            <a:xfrm>
              <a:off x="4788024" y="3917042"/>
              <a:ext cx="321984" cy="321984"/>
            </a:xfrm>
            <a:prstGeom prst="ellipse">
              <a:avLst/>
            </a:prstGeom>
            <a:solidFill>
              <a:schemeClr val="tx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3" name="Text Box 7"/>
            <p:cNvSpPr txBox="1">
              <a:spLocks noChangeArrowheads="1"/>
            </p:cNvSpPr>
            <p:nvPr/>
          </p:nvSpPr>
          <p:spPr bwMode="auto">
            <a:xfrm>
              <a:off x="4795381" y="3891846"/>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19" name="Text Box 15">
            <a:extLst>
              <a:ext uri="{FF2B5EF4-FFF2-40B4-BE49-F238E27FC236}">
                <a16:creationId xmlns:a16="http://schemas.microsoft.com/office/drawing/2014/main" id="{C180BB9A-2FF7-40B0-8142-3EE702F1E2B2}"/>
              </a:ext>
            </a:extLst>
          </p:cNvPr>
          <p:cNvSpPr txBox="1">
            <a:spLocks noChangeArrowheads="1"/>
          </p:cNvSpPr>
          <p:nvPr/>
        </p:nvSpPr>
        <p:spPr bwMode="auto">
          <a:xfrm>
            <a:off x="5375878" y="3422986"/>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rgbClr val="C00000"/>
                </a:solidFill>
                <a:latin typeface="微软雅黑" panose="020B0503020204020204" pitchFamily="34" charset="-122"/>
                <a:ea typeface="微软雅黑" panose="020B0503020204020204" pitchFamily="34" charset="-122"/>
              </a:rPr>
              <a:t>用户界面及主要功能</a:t>
            </a:r>
          </a:p>
        </p:txBody>
      </p:sp>
    </p:spTree>
    <p:extLst>
      <p:ext uri="{BB962C8B-B14F-4D97-AF65-F5344CB8AC3E}">
        <p14:creationId xmlns:p14="http://schemas.microsoft.com/office/powerpoint/2010/main" val="267249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连接符 58"/>
          <p:cNvCxnSpPr/>
          <p:nvPr/>
        </p:nvCxnSpPr>
        <p:spPr>
          <a:xfrm>
            <a:off x="553064" y="2868679"/>
            <a:ext cx="8052620" cy="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689917" y="3167971"/>
            <a:ext cx="7841216" cy="918200"/>
            <a:chOff x="689917" y="3167971"/>
            <a:chExt cx="7841216" cy="918200"/>
          </a:xfrm>
        </p:grpSpPr>
        <p:sp>
          <p:nvSpPr>
            <p:cNvPr id="61" name="文本框 7"/>
            <p:cNvSpPr txBox="1"/>
            <p:nvPr/>
          </p:nvSpPr>
          <p:spPr>
            <a:xfrm>
              <a:off x="689917" y="3167971"/>
              <a:ext cx="1945974" cy="733534"/>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主页面</a:t>
              </a:r>
              <a:endParaRPr lang="en-US" altLang="zh-CN" sz="1500" b="1" dirty="0">
                <a:solidFill>
                  <a:schemeClr val="bg1"/>
                </a:solidFill>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搜索功能；选择校内需求、活动组队、闲置交易</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62" name="文本框 8"/>
            <p:cNvSpPr txBox="1"/>
            <p:nvPr/>
          </p:nvSpPr>
          <p:spPr>
            <a:xfrm>
              <a:off x="2654998" y="3167971"/>
              <a:ext cx="1945974" cy="733534"/>
            </a:xfrm>
            <a:prstGeom prst="rect">
              <a:avLst/>
            </a:prstGeom>
            <a:noFill/>
          </p:spPr>
          <p:txBody>
            <a:bodyPr wrap="square" lIns="68580" tIns="34290" rIns="68580" bIns="34290" rtlCol="0">
              <a:spAutoFit/>
            </a:bodyPr>
            <a:lstStyle/>
            <a:p>
              <a:pPr algn="ctr">
                <a:spcBef>
                  <a:spcPts val="450"/>
                </a:spcBef>
              </a:pPr>
              <a:r>
                <a:rPr lang="zh-CN" altLang="en-US" sz="1500" b="1" dirty="0">
                  <a:latin typeface="微软雅黑" panose="020B0503020204020204" pitchFamily="34" charset="-122"/>
                  <a:ea typeface="微软雅黑" panose="020B0503020204020204" pitchFamily="34" charset="-122"/>
                </a:rPr>
                <a:t>详情页面</a:t>
              </a:r>
              <a:endParaRPr lang="en-US" altLang="zh-CN" sz="1500" b="1" dirty="0">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活动文字与图像介绍；收藏点赞及聊天</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63" name="文本框 9"/>
            <p:cNvSpPr txBox="1"/>
            <p:nvPr/>
          </p:nvSpPr>
          <p:spPr>
            <a:xfrm>
              <a:off x="4620079" y="3167971"/>
              <a:ext cx="1945974" cy="548868"/>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消息与通知</a:t>
              </a:r>
              <a:endParaRPr lang="en-US" altLang="zh-CN" sz="1500" b="1" dirty="0">
                <a:solidFill>
                  <a:schemeClr val="bg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聊天信息以及系统通知</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64" name="文本框 10"/>
            <p:cNvSpPr txBox="1"/>
            <p:nvPr/>
          </p:nvSpPr>
          <p:spPr>
            <a:xfrm>
              <a:off x="6585159" y="3167971"/>
              <a:ext cx="1945974" cy="91820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个人设置</a:t>
              </a:r>
              <a:endParaRPr lang="en-US" altLang="zh-CN" sz="1500" b="1" dirty="0">
                <a:solidFill>
                  <a:schemeClr val="tx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查看个人足迹、收藏以及购买交易记录；设置身份认证；个人信息设置</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1179250" y="1374947"/>
            <a:ext cx="967308" cy="1608032"/>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7" name="组合 66"/>
            <p:cNvGrpSpPr/>
            <p:nvPr/>
          </p:nvGrpSpPr>
          <p:grpSpPr>
            <a:xfrm>
              <a:off x="1436990" y="1674614"/>
              <a:ext cx="451827" cy="442953"/>
              <a:chOff x="5100638" y="12700"/>
              <a:chExt cx="80963" cy="79375"/>
            </a:xfrm>
            <a:solidFill>
              <a:schemeClr val="accent2"/>
            </a:solidFill>
          </p:grpSpPr>
          <p:sp>
            <p:nvSpPr>
              <p:cNvPr id="69" name="Freeform 5"/>
              <p:cNvSpPr>
                <a:spLocks/>
              </p:cNvSpPr>
              <p:nvPr/>
            </p:nvSpPr>
            <p:spPr bwMode="auto">
              <a:xfrm>
                <a:off x="5100638" y="12700"/>
                <a:ext cx="80963" cy="79375"/>
              </a:xfrm>
              <a:custGeom>
                <a:avLst/>
                <a:gdLst>
                  <a:gd name="T0" fmla="*/ 131 w 152"/>
                  <a:gd name="T1" fmla="*/ 55 h 152"/>
                  <a:gd name="T2" fmla="*/ 131 w 152"/>
                  <a:gd name="T3" fmla="*/ 7 h 152"/>
                  <a:gd name="T4" fmla="*/ 103 w 152"/>
                  <a:gd name="T5" fmla="*/ 7 h 152"/>
                  <a:gd name="T6" fmla="*/ 103 w 152"/>
                  <a:gd name="T7" fmla="*/ 28 h 152"/>
                  <a:gd name="T8" fmla="*/ 76 w 152"/>
                  <a:gd name="T9" fmla="*/ 0 h 152"/>
                  <a:gd name="T10" fmla="*/ 0 w 152"/>
                  <a:gd name="T11" fmla="*/ 76 h 152"/>
                  <a:gd name="T12" fmla="*/ 13 w 152"/>
                  <a:gd name="T13" fmla="*/ 76 h 152"/>
                  <a:gd name="T14" fmla="*/ 13 w 152"/>
                  <a:gd name="T15" fmla="*/ 152 h 152"/>
                  <a:gd name="T16" fmla="*/ 55 w 152"/>
                  <a:gd name="T17" fmla="*/ 152 h 152"/>
                  <a:gd name="T18" fmla="*/ 55 w 152"/>
                  <a:gd name="T19" fmla="*/ 90 h 152"/>
                  <a:gd name="T20" fmla="*/ 96 w 152"/>
                  <a:gd name="T21" fmla="*/ 90 h 152"/>
                  <a:gd name="T22" fmla="*/ 96 w 152"/>
                  <a:gd name="T23" fmla="*/ 152 h 152"/>
                  <a:gd name="T24" fmla="*/ 138 w 152"/>
                  <a:gd name="T25" fmla="*/ 152 h 152"/>
                  <a:gd name="T26" fmla="*/ 138 w 152"/>
                  <a:gd name="T27" fmla="*/ 76 h 152"/>
                  <a:gd name="T28" fmla="*/ 152 w 152"/>
                  <a:gd name="T29" fmla="*/ 76 h 152"/>
                  <a:gd name="T30" fmla="*/ 131 w 152"/>
                  <a:gd name="T31"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31" y="55"/>
                    </a:moveTo>
                    <a:lnTo>
                      <a:pt x="131" y="7"/>
                    </a:lnTo>
                    <a:lnTo>
                      <a:pt x="103" y="7"/>
                    </a:lnTo>
                    <a:lnTo>
                      <a:pt x="103" y="28"/>
                    </a:lnTo>
                    <a:lnTo>
                      <a:pt x="76" y="0"/>
                    </a:lnTo>
                    <a:lnTo>
                      <a:pt x="0" y="76"/>
                    </a:lnTo>
                    <a:lnTo>
                      <a:pt x="13" y="76"/>
                    </a:lnTo>
                    <a:lnTo>
                      <a:pt x="13" y="152"/>
                    </a:lnTo>
                    <a:lnTo>
                      <a:pt x="55" y="152"/>
                    </a:lnTo>
                    <a:lnTo>
                      <a:pt x="55" y="90"/>
                    </a:lnTo>
                    <a:lnTo>
                      <a:pt x="96" y="90"/>
                    </a:lnTo>
                    <a:lnTo>
                      <a:pt x="96" y="152"/>
                    </a:lnTo>
                    <a:lnTo>
                      <a:pt x="138" y="152"/>
                    </a:lnTo>
                    <a:lnTo>
                      <a:pt x="138" y="76"/>
                    </a:lnTo>
                    <a:lnTo>
                      <a:pt x="152" y="76"/>
                    </a:lnTo>
                    <a:lnTo>
                      <a:pt x="13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7"/>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8"/>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9"/>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74" name="组合 73"/>
          <p:cNvGrpSpPr/>
          <p:nvPr/>
        </p:nvGrpSpPr>
        <p:grpSpPr>
          <a:xfrm>
            <a:off x="3144331" y="1374947"/>
            <a:ext cx="967308" cy="1608032"/>
            <a:chOff x="3144331" y="1374947"/>
            <a:chExt cx="967308" cy="1608032"/>
          </a:xfrm>
        </p:grpSpPr>
        <p:sp>
          <p:nvSpPr>
            <p:cNvPr id="75" name="泪滴形 74"/>
            <p:cNvSpPr/>
            <p:nvPr/>
          </p:nvSpPr>
          <p:spPr>
            <a:xfrm rot="8100000">
              <a:off x="3144331" y="1374947"/>
              <a:ext cx="967308" cy="967308"/>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76" name="组合 75"/>
            <p:cNvGrpSpPr/>
            <p:nvPr/>
          </p:nvGrpSpPr>
          <p:grpSpPr>
            <a:xfrm>
              <a:off x="3384353" y="1652464"/>
              <a:ext cx="487263" cy="487253"/>
              <a:chOff x="5456238" y="15875"/>
              <a:chExt cx="87313" cy="87313"/>
            </a:xfrm>
            <a:solidFill>
              <a:srgbClr val="FFFFFF"/>
            </a:solidFill>
          </p:grpSpPr>
          <p:sp>
            <p:nvSpPr>
              <p:cNvPr id="78" name="Freeform 18"/>
              <p:cNvSpPr>
                <a:spLocks noEditPoints="1"/>
              </p:cNvSpPr>
              <p:nvPr/>
            </p:nvSpPr>
            <p:spPr bwMode="auto">
              <a:xfrm>
                <a:off x="5456238" y="15875"/>
                <a:ext cx="87313" cy="87313"/>
              </a:xfrm>
              <a:custGeom>
                <a:avLst/>
                <a:gdLst>
                  <a:gd name="T0" fmla="*/ 122 w 166"/>
                  <a:gd name="T1" fmla="*/ 103 h 166"/>
                  <a:gd name="T2" fmla="*/ 121 w 166"/>
                  <a:gd name="T3" fmla="*/ 101 h 166"/>
                  <a:gd name="T4" fmla="*/ 126 w 166"/>
                  <a:gd name="T5" fmla="*/ 93 h 166"/>
                  <a:gd name="T6" fmla="*/ 130 w 166"/>
                  <a:gd name="T7" fmla="*/ 75 h 166"/>
                  <a:gd name="T8" fmla="*/ 131 w 166"/>
                  <a:gd name="T9" fmla="*/ 66 h 166"/>
                  <a:gd name="T10" fmla="*/ 127 w 166"/>
                  <a:gd name="T11" fmla="*/ 40 h 166"/>
                  <a:gd name="T12" fmla="*/ 112 w 166"/>
                  <a:gd name="T13" fmla="*/ 20 h 166"/>
                  <a:gd name="T14" fmla="*/ 91 w 166"/>
                  <a:gd name="T15" fmla="*/ 5 h 166"/>
                  <a:gd name="T16" fmla="*/ 66 w 166"/>
                  <a:gd name="T17" fmla="*/ 0 h 166"/>
                  <a:gd name="T18" fmla="*/ 53 w 166"/>
                  <a:gd name="T19" fmla="*/ 1 h 166"/>
                  <a:gd name="T20" fmla="*/ 29 w 166"/>
                  <a:gd name="T21" fmla="*/ 11 h 166"/>
                  <a:gd name="T22" fmla="*/ 12 w 166"/>
                  <a:gd name="T23" fmla="*/ 29 h 166"/>
                  <a:gd name="T24" fmla="*/ 1 w 166"/>
                  <a:gd name="T25" fmla="*/ 53 h 166"/>
                  <a:gd name="T26" fmla="*/ 0 w 166"/>
                  <a:gd name="T27" fmla="*/ 66 h 166"/>
                  <a:gd name="T28" fmla="*/ 5 w 166"/>
                  <a:gd name="T29" fmla="*/ 91 h 166"/>
                  <a:gd name="T30" fmla="*/ 20 w 166"/>
                  <a:gd name="T31" fmla="*/ 112 h 166"/>
                  <a:gd name="T32" fmla="*/ 40 w 166"/>
                  <a:gd name="T33" fmla="*/ 127 h 166"/>
                  <a:gd name="T34" fmla="*/ 66 w 166"/>
                  <a:gd name="T35" fmla="*/ 131 h 166"/>
                  <a:gd name="T36" fmla="*/ 75 w 166"/>
                  <a:gd name="T37" fmla="*/ 130 h 166"/>
                  <a:gd name="T38" fmla="*/ 93 w 166"/>
                  <a:gd name="T39" fmla="*/ 126 h 166"/>
                  <a:gd name="T40" fmla="*/ 101 w 166"/>
                  <a:gd name="T41" fmla="*/ 121 h 166"/>
                  <a:gd name="T42" fmla="*/ 143 w 166"/>
                  <a:gd name="T43" fmla="*/ 161 h 166"/>
                  <a:gd name="T44" fmla="*/ 146 w 166"/>
                  <a:gd name="T45" fmla="*/ 165 h 166"/>
                  <a:gd name="T46" fmla="*/ 152 w 166"/>
                  <a:gd name="T47" fmla="*/ 166 h 166"/>
                  <a:gd name="T48" fmla="*/ 161 w 166"/>
                  <a:gd name="T49" fmla="*/ 161 h 166"/>
                  <a:gd name="T50" fmla="*/ 165 w 166"/>
                  <a:gd name="T51" fmla="*/ 158 h 166"/>
                  <a:gd name="T52" fmla="*/ 165 w 166"/>
                  <a:gd name="T53" fmla="*/ 146 h 166"/>
                  <a:gd name="T54" fmla="*/ 66 w 166"/>
                  <a:gd name="T55" fmla="*/ 111 h 166"/>
                  <a:gd name="T56" fmla="*/ 56 w 166"/>
                  <a:gd name="T57" fmla="*/ 109 h 166"/>
                  <a:gd name="T58" fmla="*/ 40 w 166"/>
                  <a:gd name="T59" fmla="*/ 103 h 166"/>
                  <a:gd name="T60" fmla="*/ 29 w 166"/>
                  <a:gd name="T61" fmla="*/ 91 h 166"/>
                  <a:gd name="T62" fmla="*/ 22 w 166"/>
                  <a:gd name="T63" fmla="*/ 75 h 166"/>
                  <a:gd name="T64" fmla="*/ 21 w 166"/>
                  <a:gd name="T65" fmla="*/ 66 h 166"/>
                  <a:gd name="T66" fmla="*/ 24 w 166"/>
                  <a:gd name="T67" fmla="*/ 48 h 166"/>
                  <a:gd name="T68" fmla="*/ 33 w 166"/>
                  <a:gd name="T69" fmla="*/ 33 h 166"/>
                  <a:gd name="T70" fmla="*/ 48 w 166"/>
                  <a:gd name="T71" fmla="*/ 24 h 166"/>
                  <a:gd name="T72" fmla="*/ 66 w 166"/>
                  <a:gd name="T73" fmla="*/ 21 h 166"/>
                  <a:gd name="T74" fmla="*/ 75 w 166"/>
                  <a:gd name="T75" fmla="*/ 22 h 166"/>
                  <a:gd name="T76" fmla="*/ 91 w 166"/>
                  <a:gd name="T77" fmla="*/ 29 h 166"/>
                  <a:gd name="T78" fmla="*/ 103 w 166"/>
                  <a:gd name="T79" fmla="*/ 40 h 166"/>
                  <a:gd name="T80" fmla="*/ 109 w 166"/>
                  <a:gd name="T81" fmla="*/ 56 h 166"/>
                  <a:gd name="T82" fmla="*/ 111 w 166"/>
                  <a:gd name="T83" fmla="*/ 66 h 166"/>
                  <a:gd name="T84" fmla="*/ 107 w 166"/>
                  <a:gd name="T85" fmla="*/ 83 h 166"/>
                  <a:gd name="T86" fmla="*/ 98 w 166"/>
                  <a:gd name="T87" fmla="*/ 98 h 166"/>
                  <a:gd name="T88" fmla="*/ 83 w 166"/>
                  <a:gd name="T89" fmla="*/ 107 h 166"/>
                  <a:gd name="T90" fmla="*/ 66 w 166"/>
                  <a:gd name="T91" fmla="*/ 11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66">
                    <a:moveTo>
                      <a:pt x="161" y="143"/>
                    </a:moveTo>
                    <a:lnTo>
                      <a:pt x="122" y="103"/>
                    </a:lnTo>
                    <a:lnTo>
                      <a:pt x="122" y="103"/>
                    </a:lnTo>
                    <a:lnTo>
                      <a:pt x="121" y="101"/>
                    </a:lnTo>
                    <a:lnTo>
                      <a:pt x="121" y="101"/>
                    </a:lnTo>
                    <a:lnTo>
                      <a:pt x="126" y="93"/>
                    </a:lnTo>
                    <a:lnTo>
                      <a:pt x="129" y="84"/>
                    </a:lnTo>
                    <a:lnTo>
                      <a:pt x="130" y="75"/>
                    </a:lnTo>
                    <a:lnTo>
                      <a:pt x="131" y="66"/>
                    </a:lnTo>
                    <a:lnTo>
                      <a:pt x="131" y="66"/>
                    </a:lnTo>
                    <a:lnTo>
                      <a:pt x="130" y="53"/>
                    </a:lnTo>
                    <a:lnTo>
                      <a:pt x="127" y="40"/>
                    </a:lnTo>
                    <a:lnTo>
                      <a:pt x="120" y="29"/>
                    </a:lnTo>
                    <a:lnTo>
                      <a:pt x="112" y="20"/>
                    </a:lnTo>
                    <a:lnTo>
                      <a:pt x="103" y="11"/>
                    </a:lnTo>
                    <a:lnTo>
                      <a:pt x="91" y="5"/>
                    </a:lnTo>
                    <a:lnTo>
                      <a:pt x="78" y="1"/>
                    </a:lnTo>
                    <a:lnTo>
                      <a:pt x="66" y="0"/>
                    </a:lnTo>
                    <a:lnTo>
                      <a:pt x="66" y="0"/>
                    </a:lnTo>
                    <a:lnTo>
                      <a:pt x="53" y="1"/>
                    </a:lnTo>
                    <a:lnTo>
                      <a:pt x="40" y="5"/>
                    </a:lnTo>
                    <a:lnTo>
                      <a:pt x="29" y="11"/>
                    </a:lnTo>
                    <a:lnTo>
                      <a:pt x="20" y="20"/>
                    </a:lnTo>
                    <a:lnTo>
                      <a:pt x="12" y="29"/>
                    </a:lnTo>
                    <a:lnTo>
                      <a:pt x="5" y="40"/>
                    </a:lnTo>
                    <a:lnTo>
                      <a:pt x="1" y="53"/>
                    </a:lnTo>
                    <a:lnTo>
                      <a:pt x="0" y="66"/>
                    </a:lnTo>
                    <a:lnTo>
                      <a:pt x="0" y="66"/>
                    </a:lnTo>
                    <a:lnTo>
                      <a:pt x="1" y="78"/>
                    </a:lnTo>
                    <a:lnTo>
                      <a:pt x="5" y="91"/>
                    </a:lnTo>
                    <a:lnTo>
                      <a:pt x="12" y="103"/>
                    </a:lnTo>
                    <a:lnTo>
                      <a:pt x="20" y="112"/>
                    </a:lnTo>
                    <a:lnTo>
                      <a:pt x="29" y="120"/>
                    </a:lnTo>
                    <a:lnTo>
                      <a:pt x="40" y="127"/>
                    </a:lnTo>
                    <a:lnTo>
                      <a:pt x="53" y="130"/>
                    </a:lnTo>
                    <a:lnTo>
                      <a:pt x="66" y="131"/>
                    </a:lnTo>
                    <a:lnTo>
                      <a:pt x="66" y="131"/>
                    </a:lnTo>
                    <a:lnTo>
                      <a:pt x="75" y="130"/>
                    </a:lnTo>
                    <a:lnTo>
                      <a:pt x="84" y="129"/>
                    </a:lnTo>
                    <a:lnTo>
                      <a:pt x="93" y="126"/>
                    </a:lnTo>
                    <a:lnTo>
                      <a:pt x="101" y="121"/>
                    </a:lnTo>
                    <a:lnTo>
                      <a:pt x="101" y="121"/>
                    </a:lnTo>
                    <a:lnTo>
                      <a:pt x="103" y="122"/>
                    </a:lnTo>
                    <a:lnTo>
                      <a:pt x="143" y="161"/>
                    </a:lnTo>
                    <a:lnTo>
                      <a:pt x="143" y="161"/>
                    </a:lnTo>
                    <a:lnTo>
                      <a:pt x="146" y="165"/>
                    </a:lnTo>
                    <a:lnTo>
                      <a:pt x="152" y="166"/>
                    </a:lnTo>
                    <a:lnTo>
                      <a:pt x="152" y="166"/>
                    </a:lnTo>
                    <a:lnTo>
                      <a:pt x="158" y="165"/>
                    </a:lnTo>
                    <a:lnTo>
                      <a:pt x="161" y="161"/>
                    </a:lnTo>
                    <a:lnTo>
                      <a:pt x="161" y="161"/>
                    </a:lnTo>
                    <a:lnTo>
                      <a:pt x="165" y="158"/>
                    </a:lnTo>
                    <a:lnTo>
                      <a:pt x="166" y="152"/>
                    </a:lnTo>
                    <a:lnTo>
                      <a:pt x="165" y="146"/>
                    </a:lnTo>
                    <a:lnTo>
                      <a:pt x="161" y="143"/>
                    </a:lnTo>
                    <a:close/>
                    <a:moveTo>
                      <a:pt x="66" y="111"/>
                    </a:moveTo>
                    <a:lnTo>
                      <a:pt x="66" y="111"/>
                    </a:lnTo>
                    <a:lnTo>
                      <a:pt x="56" y="109"/>
                    </a:lnTo>
                    <a:lnTo>
                      <a:pt x="48" y="107"/>
                    </a:lnTo>
                    <a:lnTo>
                      <a:pt x="40" y="103"/>
                    </a:lnTo>
                    <a:lnTo>
                      <a:pt x="33" y="98"/>
                    </a:lnTo>
                    <a:lnTo>
                      <a:pt x="29" y="91"/>
                    </a:lnTo>
                    <a:lnTo>
                      <a:pt x="24" y="83"/>
                    </a:lnTo>
                    <a:lnTo>
                      <a:pt x="22" y="75"/>
                    </a:lnTo>
                    <a:lnTo>
                      <a:pt x="21" y="66"/>
                    </a:lnTo>
                    <a:lnTo>
                      <a:pt x="21" y="66"/>
                    </a:lnTo>
                    <a:lnTo>
                      <a:pt x="22" y="56"/>
                    </a:lnTo>
                    <a:lnTo>
                      <a:pt x="24" y="48"/>
                    </a:lnTo>
                    <a:lnTo>
                      <a:pt x="29" y="40"/>
                    </a:lnTo>
                    <a:lnTo>
                      <a:pt x="33" y="33"/>
                    </a:lnTo>
                    <a:lnTo>
                      <a:pt x="40" y="29"/>
                    </a:lnTo>
                    <a:lnTo>
                      <a:pt x="48" y="24"/>
                    </a:lnTo>
                    <a:lnTo>
                      <a:pt x="56" y="22"/>
                    </a:lnTo>
                    <a:lnTo>
                      <a:pt x="66" y="21"/>
                    </a:lnTo>
                    <a:lnTo>
                      <a:pt x="66" y="21"/>
                    </a:lnTo>
                    <a:lnTo>
                      <a:pt x="75" y="22"/>
                    </a:lnTo>
                    <a:lnTo>
                      <a:pt x="83" y="24"/>
                    </a:lnTo>
                    <a:lnTo>
                      <a:pt x="91" y="29"/>
                    </a:lnTo>
                    <a:lnTo>
                      <a:pt x="98" y="33"/>
                    </a:lnTo>
                    <a:lnTo>
                      <a:pt x="103" y="40"/>
                    </a:lnTo>
                    <a:lnTo>
                      <a:pt x="107" y="48"/>
                    </a:lnTo>
                    <a:lnTo>
                      <a:pt x="109" y="56"/>
                    </a:lnTo>
                    <a:lnTo>
                      <a:pt x="111" y="66"/>
                    </a:lnTo>
                    <a:lnTo>
                      <a:pt x="111" y="66"/>
                    </a:lnTo>
                    <a:lnTo>
                      <a:pt x="109" y="75"/>
                    </a:lnTo>
                    <a:lnTo>
                      <a:pt x="107" y="83"/>
                    </a:lnTo>
                    <a:lnTo>
                      <a:pt x="103" y="91"/>
                    </a:lnTo>
                    <a:lnTo>
                      <a:pt x="98" y="98"/>
                    </a:lnTo>
                    <a:lnTo>
                      <a:pt x="91" y="103"/>
                    </a:lnTo>
                    <a:lnTo>
                      <a:pt x="83" y="107"/>
                    </a:lnTo>
                    <a:lnTo>
                      <a:pt x="75" y="109"/>
                    </a:lnTo>
                    <a:lnTo>
                      <a:pt x="6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9"/>
              <p:cNvSpPr>
                <a:spLocks/>
              </p:cNvSpPr>
              <p:nvPr/>
            </p:nvSpPr>
            <p:spPr bwMode="auto">
              <a:xfrm>
                <a:off x="5456238" y="15875"/>
                <a:ext cx="87313" cy="87313"/>
              </a:xfrm>
              <a:custGeom>
                <a:avLst/>
                <a:gdLst>
                  <a:gd name="T0" fmla="*/ 161 w 166"/>
                  <a:gd name="T1" fmla="*/ 143 h 166"/>
                  <a:gd name="T2" fmla="*/ 122 w 166"/>
                  <a:gd name="T3" fmla="*/ 103 h 166"/>
                  <a:gd name="T4" fmla="*/ 122 w 166"/>
                  <a:gd name="T5" fmla="*/ 103 h 166"/>
                  <a:gd name="T6" fmla="*/ 121 w 166"/>
                  <a:gd name="T7" fmla="*/ 101 h 166"/>
                  <a:gd name="T8" fmla="*/ 121 w 166"/>
                  <a:gd name="T9" fmla="*/ 101 h 166"/>
                  <a:gd name="T10" fmla="*/ 126 w 166"/>
                  <a:gd name="T11" fmla="*/ 93 h 166"/>
                  <a:gd name="T12" fmla="*/ 129 w 166"/>
                  <a:gd name="T13" fmla="*/ 84 h 166"/>
                  <a:gd name="T14" fmla="*/ 130 w 166"/>
                  <a:gd name="T15" fmla="*/ 75 h 166"/>
                  <a:gd name="T16" fmla="*/ 131 w 166"/>
                  <a:gd name="T17" fmla="*/ 66 h 166"/>
                  <a:gd name="T18" fmla="*/ 131 w 166"/>
                  <a:gd name="T19" fmla="*/ 66 h 166"/>
                  <a:gd name="T20" fmla="*/ 130 w 166"/>
                  <a:gd name="T21" fmla="*/ 53 h 166"/>
                  <a:gd name="T22" fmla="*/ 127 w 166"/>
                  <a:gd name="T23" fmla="*/ 40 h 166"/>
                  <a:gd name="T24" fmla="*/ 120 w 166"/>
                  <a:gd name="T25" fmla="*/ 29 h 166"/>
                  <a:gd name="T26" fmla="*/ 112 w 166"/>
                  <a:gd name="T27" fmla="*/ 20 h 166"/>
                  <a:gd name="T28" fmla="*/ 103 w 166"/>
                  <a:gd name="T29" fmla="*/ 11 h 166"/>
                  <a:gd name="T30" fmla="*/ 91 w 166"/>
                  <a:gd name="T31" fmla="*/ 5 h 166"/>
                  <a:gd name="T32" fmla="*/ 78 w 166"/>
                  <a:gd name="T33" fmla="*/ 1 h 166"/>
                  <a:gd name="T34" fmla="*/ 66 w 166"/>
                  <a:gd name="T35" fmla="*/ 0 h 166"/>
                  <a:gd name="T36" fmla="*/ 66 w 166"/>
                  <a:gd name="T37" fmla="*/ 0 h 166"/>
                  <a:gd name="T38" fmla="*/ 53 w 166"/>
                  <a:gd name="T39" fmla="*/ 1 h 166"/>
                  <a:gd name="T40" fmla="*/ 40 w 166"/>
                  <a:gd name="T41" fmla="*/ 5 h 166"/>
                  <a:gd name="T42" fmla="*/ 29 w 166"/>
                  <a:gd name="T43" fmla="*/ 11 h 166"/>
                  <a:gd name="T44" fmla="*/ 20 w 166"/>
                  <a:gd name="T45" fmla="*/ 20 h 166"/>
                  <a:gd name="T46" fmla="*/ 12 w 166"/>
                  <a:gd name="T47" fmla="*/ 29 h 166"/>
                  <a:gd name="T48" fmla="*/ 5 w 166"/>
                  <a:gd name="T49" fmla="*/ 40 h 166"/>
                  <a:gd name="T50" fmla="*/ 1 w 166"/>
                  <a:gd name="T51" fmla="*/ 53 h 166"/>
                  <a:gd name="T52" fmla="*/ 0 w 166"/>
                  <a:gd name="T53" fmla="*/ 66 h 166"/>
                  <a:gd name="T54" fmla="*/ 0 w 166"/>
                  <a:gd name="T55" fmla="*/ 66 h 166"/>
                  <a:gd name="T56" fmla="*/ 1 w 166"/>
                  <a:gd name="T57" fmla="*/ 78 h 166"/>
                  <a:gd name="T58" fmla="*/ 5 w 166"/>
                  <a:gd name="T59" fmla="*/ 91 h 166"/>
                  <a:gd name="T60" fmla="*/ 12 w 166"/>
                  <a:gd name="T61" fmla="*/ 103 h 166"/>
                  <a:gd name="T62" fmla="*/ 20 w 166"/>
                  <a:gd name="T63" fmla="*/ 112 h 166"/>
                  <a:gd name="T64" fmla="*/ 29 w 166"/>
                  <a:gd name="T65" fmla="*/ 120 h 166"/>
                  <a:gd name="T66" fmla="*/ 40 w 166"/>
                  <a:gd name="T67" fmla="*/ 127 h 166"/>
                  <a:gd name="T68" fmla="*/ 53 w 166"/>
                  <a:gd name="T69" fmla="*/ 130 h 166"/>
                  <a:gd name="T70" fmla="*/ 66 w 166"/>
                  <a:gd name="T71" fmla="*/ 131 h 166"/>
                  <a:gd name="T72" fmla="*/ 66 w 166"/>
                  <a:gd name="T73" fmla="*/ 131 h 166"/>
                  <a:gd name="T74" fmla="*/ 75 w 166"/>
                  <a:gd name="T75" fmla="*/ 130 h 166"/>
                  <a:gd name="T76" fmla="*/ 84 w 166"/>
                  <a:gd name="T77" fmla="*/ 129 h 166"/>
                  <a:gd name="T78" fmla="*/ 93 w 166"/>
                  <a:gd name="T79" fmla="*/ 126 h 166"/>
                  <a:gd name="T80" fmla="*/ 101 w 166"/>
                  <a:gd name="T81" fmla="*/ 121 h 166"/>
                  <a:gd name="T82" fmla="*/ 101 w 166"/>
                  <a:gd name="T83" fmla="*/ 121 h 166"/>
                  <a:gd name="T84" fmla="*/ 103 w 166"/>
                  <a:gd name="T85" fmla="*/ 122 h 166"/>
                  <a:gd name="T86" fmla="*/ 143 w 166"/>
                  <a:gd name="T87" fmla="*/ 161 h 166"/>
                  <a:gd name="T88" fmla="*/ 143 w 166"/>
                  <a:gd name="T89" fmla="*/ 161 h 166"/>
                  <a:gd name="T90" fmla="*/ 146 w 166"/>
                  <a:gd name="T91" fmla="*/ 165 h 166"/>
                  <a:gd name="T92" fmla="*/ 152 w 166"/>
                  <a:gd name="T93" fmla="*/ 166 h 166"/>
                  <a:gd name="T94" fmla="*/ 152 w 166"/>
                  <a:gd name="T95" fmla="*/ 166 h 166"/>
                  <a:gd name="T96" fmla="*/ 158 w 166"/>
                  <a:gd name="T97" fmla="*/ 165 h 166"/>
                  <a:gd name="T98" fmla="*/ 161 w 166"/>
                  <a:gd name="T99" fmla="*/ 161 h 166"/>
                  <a:gd name="T100" fmla="*/ 161 w 166"/>
                  <a:gd name="T101" fmla="*/ 161 h 166"/>
                  <a:gd name="T102" fmla="*/ 165 w 166"/>
                  <a:gd name="T103" fmla="*/ 158 h 166"/>
                  <a:gd name="T104" fmla="*/ 166 w 166"/>
                  <a:gd name="T105" fmla="*/ 152 h 166"/>
                  <a:gd name="T106" fmla="*/ 165 w 166"/>
                  <a:gd name="T107" fmla="*/ 146 h 166"/>
                  <a:gd name="T108" fmla="*/ 161 w 166"/>
                  <a:gd name="T10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166">
                    <a:moveTo>
                      <a:pt x="161" y="143"/>
                    </a:moveTo>
                    <a:lnTo>
                      <a:pt x="122" y="103"/>
                    </a:lnTo>
                    <a:lnTo>
                      <a:pt x="122" y="103"/>
                    </a:lnTo>
                    <a:lnTo>
                      <a:pt x="121" y="101"/>
                    </a:lnTo>
                    <a:lnTo>
                      <a:pt x="121" y="101"/>
                    </a:lnTo>
                    <a:lnTo>
                      <a:pt x="126" y="93"/>
                    </a:lnTo>
                    <a:lnTo>
                      <a:pt x="129" y="84"/>
                    </a:lnTo>
                    <a:lnTo>
                      <a:pt x="130" y="75"/>
                    </a:lnTo>
                    <a:lnTo>
                      <a:pt x="131" y="66"/>
                    </a:lnTo>
                    <a:lnTo>
                      <a:pt x="131" y="66"/>
                    </a:lnTo>
                    <a:lnTo>
                      <a:pt x="130" y="53"/>
                    </a:lnTo>
                    <a:lnTo>
                      <a:pt x="127" y="40"/>
                    </a:lnTo>
                    <a:lnTo>
                      <a:pt x="120" y="29"/>
                    </a:lnTo>
                    <a:lnTo>
                      <a:pt x="112" y="20"/>
                    </a:lnTo>
                    <a:lnTo>
                      <a:pt x="103" y="11"/>
                    </a:lnTo>
                    <a:lnTo>
                      <a:pt x="91" y="5"/>
                    </a:lnTo>
                    <a:lnTo>
                      <a:pt x="78" y="1"/>
                    </a:lnTo>
                    <a:lnTo>
                      <a:pt x="66" y="0"/>
                    </a:lnTo>
                    <a:lnTo>
                      <a:pt x="66" y="0"/>
                    </a:lnTo>
                    <a:lnTo>
                      <a:pt x="53" y="1"/>
                    </a:lnTo>
                    <a:lnTo>
                      <a:pt x="40" y="5"/>
                    </a:lnTo>
                    <a:lnTo>
                      <a:pt x="29" y="11"/>
                    </a:lnTo>
                    <a:lnTo>
                      <a:pt x="20" y="20"/>
                    </a:lnTo>
                    <a:lnTo>
                      <a:pt x="12" y="29"/>
                    </a:lnTo>
                    <a:lnTo>
                      <a:pt x="5" y="40"/>
                    </a:lnTo>
                    <a:lnTo>
                      <a:pt x="1" y="53"/>
                    </a:lnTo>
                    <a:lnTo>
                      <a:pt x="0" y="66"/>
                    </a:lnTo>
                    <a:lnTo>
                      <a:pt x="0" y="66"/>
                    </a:lnTo>
                    <a:lnTo>
                      <a:pt x="1" y="78"/>
                    </a:lnTo>
                    <a:lnTo>
                      <a:pt x="5" y="91"/>
                    </a:lnTo>
                    <a:lnTo>
                      <a:pt x="12" y="103"/>
                    </a:lnTo>
                    <a:lnTo>
                      <a:pt x="20" y="112"/>
                    </a:lnTo>
                    <a:lnTo>
                      <a:pt x="29" y="120"/>
                    </a:lnTo>
                    <a:lnTo>
                      <a:pt x="40" y="127"/>
                    </a:lnTo>
                    <a:lnTo>
                      <a:pt x="53" y="130"/>
                    </a:lnTo>
                    <a:lnTo>
                      <a:pt x="66" y="131"/>
                    </a:lnTo>
                    <a:lnTo>
                      <a:pt x="66" y="131"/>
                    </a:lnTo>
                    <a:lnTo>
                      <a:pt x="75" y="130"/>
                    </a:lnTo>
                    <a:lnTo>
                      <a:pt x="84" y="129"/>
                    </a:lnTo>
                    <a:lnTo>
                      <a:pt x="93" y="126"/>
                    </a:lnTo>
                    <a:lnTo>
                      <a:pt x="101" y="121"/>
                    </a:lnTo>
                    <a:lnTo>
                      <a:pt x="101" y="121"/>
                    </a:lnTo>
                    <a:lnTo>
                      <a:pt x="103" y="122"/>
                    </a:lnTo>
                    <a:lnTo>
                      <a:pt x="143" y="161"/>
                    </a:lnTo>
                    <a:lnTo>
                      <a:pt x="143" y="161"/>
                    </a:lnTo>
                    <a:lnTo>
                      <a:pt x="146" y="165"/>
                    </a:lnTo>
                    <a:lnTo>
                      <a:pt x="152" y="166"/>
                    </a:lnTo>
                    <a:lnTo>
                      <a:pt x="152" y="166"/>
                    </a:lnTo>
                    <a:lnTo>
                      <a:pt x="158" y="165"/>
                    </a:lnTo>
                    <a:lnTo>
                      <a:pt x="161" y="161"/>
                    </a:lnTo>
                    <a:lnTo>
                      <a:pt x="161" y="161"/>
                    </a:lnTo>
                    <a:lnTo>
                      <a:pt x="165" y="158"/>
                    </a:lnTo>
                    <a:lnTo>
                      <a:pt x="166" y="152"/>
                    </a:lnTo>
                    <a:lnTo>
                      <a:pt x="165" y="146"/>
                    </a:lnTo>
                    <a:lnTo>
                      <a:pt x="161" y="143"/>
                    </a:ln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a:off x="5467352" y="26988"/>
                <a:ext cx="47625" cy="47625"/>
              </a:xfrm>
              <a:custGeom>
                <a:avLst/>
                <a:gdLst>
                  <a:gd name="T0" fmla="*/ 45 w 90"/>
                  <a:gd name="T1" fmla="*/ 90 h 90"/>
                  <a:gd name="T2" fmla="*/ 45 w 90"/>
                  <a:gd name="T3" fmla="*/ 90 h 90"/>
                  <a:gd name="T4" fmla="*/ 35 w 90"/>
                  <a:gd name="T5" fmla="*/ 88 h 90"/>
                  <a:gd name="T6" fmla="*/ 27 w 90"/>
                  <a:gd name="T7" fmla="*/ 86 h 90"/>
                  <a:gd name="T8" fmla="*/ 19 w 90"/>
                  <a:gd name="T9" fmla="*/ 82 h 90"/>
                  <a:gd name="T10" fmla="*/ 12 w 90"/>
                  <a:gd name="T11" fmla="*/ 77 h 90"/>
                  <a:gd name="T12" fmla="*/ 8 w 90"/>
                  <a:gd name="T13" fmla="*/ 70 h 90"/>
                  <a:gd name="T14" fmla="*/ 3 w 90"/>
                  <a:gd name="T15" fmla="*/ 62 h 90"/>
                  <a:gd name="T16" fmla="*/ 1 w 90"/>
                  <a:gd name="T17" fmla="*/ 54 h 90"/>
                  <a:gd name="T18" fmla="*/ 0 w 90"/>
                  <a:gd name="T19" fmla="*/ 45 h 90"/>
                  <a:gd name="T20" fmla="*/ 0 w 90"/>
                  <a:gd name="T21" fmla="*/ 45 h 90"/>
                  <a:gd name="T22" fmla="*/ 1 w 90"/>
                  <a:gd name="T23" fmla="*/ 35 h 90"/>
                  <a:gd name="T24" fmla="*/ 3 w 90"/>
                  <a:gd name="T25" fmla="*/ 27 h 90"/>
                  <a:gd name="T26" fmla="*/ 8 w 90"/>
                  <a:gd name="T27" fmla="*/ 19 h 90"/>
                  <a:gd name="T28" fmla="*/ 12 w 90"/>
                  <a:gd name="T29" fmla="*/ 12 h 90"/>
                  <a:gd name="T30" fmla="*/ 19 w 90"/>
                  <a:gd name="T31" fmla="*/ 8 h 90"/>
                  <a:gd name="T32" fmla="*/ 27 w 90"/>
                  <a:gd name="T33" fmla="*/ 3 h 90"/>
                  <a:gd name="T34" fmla="*/ 35 w 90"/>
                  <a:gd name="T35" fmla="*/ 1 h 90"/>
                  <a:gd name="T36" fmla="*/ 45 w 90"/>
                  <a:gd name="T37" fmla="*/ 0 h 90"/>
                  <a:gd name="T38" fmla="*/ 45 w 90"/>
                  <a:gd name="T39" fmla="*/ 0 h 90"/>
                  <a:gd name="T40" fmla="*/ 54 w 90"/>
                  <a:gd name="T41" fmla="*/ 1 h 90"/>
                  <a:gd name="T42" fmla="*/ 62 w 90"/>
                  <a:gd name="T43" fmla="*/ 3 h 90"/>
                  <a:gd name="T44" fmla="*/ 70 w 90"/>
                  <a:gd name="T45" fmla="*/ 8 h 90"/>
                  <a:gd name="T46" fmla="*/ 77 w 90"/>
                  <a:gd name="T47" fmla="*/ 12 h 90"/>
                  <a:gd name="T48" fmla="*/ 82 w 90"/>
                  <a:gd name="T49" fmla="*/ 19 h 90"/>
                  <a:gd name="T50" fmla="*/ 86 w 90"/>
                  <a:gd name="T51" fmla="*/ 27 h 90"/>
                  <a:gd name="T52" fmla="*/ 88 w 90"/>
                  <a:gd name="T53" fmla="*/ 35 h 90"/>
                  <a:gd name="T54" fmla="*/ 90 w 90"/>
                  <a:gd name="T55" fmla="*/ 45 h 90"/>
                  <a:gd name="T56" fmla="*/ 90 w 90"/>
                  <a:gd name="T57" fmla="*/ 45 h 90"/>
                  <a:gd name="T58" fmla="*/ 88 w 90"/>
                  <a:gd name="T59" fmla="*/ 54 h 90"/>
                  <a:gd name="T60" fmla="*/ 86 w 90"/>
                  <a:gd name="T61" fmla="*/ 62 h 90"/>
                  <a:gd name="T62" fmla="*/ 82 w 90"/>
                  <a:gd name="T63" fmla="*/ 70 h 90"/>
                  <a:gd name="T64" fmla="*/ 77 w 90"/>
                  <a:gd name="T65" fmla="*/ 77 h 90"/>
                  <a:gd name="T66" fmla="*/ 70 w 90"/>
                  <a:gd name="T67" fmla="*/ 82 h 90"/>
                  <a:gd name="T68" fmla="*/ 62 w 90"/>
                  <a:gd name="T69" fmla="*/ 86 h 90"/>
                  <a:gd name="T70" fmla="*/ 54 w 90"/>
                  <a:gd name="T71" fmla="*/ 88 h 90"/>
                  <a:gd name="T72" fmla="*/ 45 w 90"/>
                  <a:gd name="T73"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90">
                    <a:moveTo>
                      <a:pt x="45" y="90"/>
                    </a:moveTo>
                    <a:lnTo>
                      <a:pt x="45" y="90"/>
                    </a:lnTo>
                    <a:lnTo>
                      <a:pt x="35" y="88"/>
                    </a:lnTo>
                    <a:lnTo>
                      <a:pt x="27" y="86"/>
                    </a:lnTo>
                    <a:lnTo>
                      <a:pt x="19" y="82"/>
                    </a:lnTo>
                    <a:lnTo>
                      <a:pt x="12" y="77"/>
                    </a:lnTo>
                    <a:lnTo>
                      <a:pt x="8" y="70"/>
                    </a:lnTo>
                    <a:lnTo>
                      <a:pt x="3" y="62"/>
                    </a:lnTo>
                    <a:lnTo>
                      <a:pt x="1" y="54"/>
                    </a:lnTo>
                    <a:lnTo>
                      <a:pt x="0" y="45"/>
                    </a:lnTo>
                    <a:lnTo>
                      <a:pt x="0" y="45"/>
                    </a:lnTo>
                    <a:lnTo>
                      <a:pt x="1" y="35"/>
                    </a:lnTo>
                    <a:lnTo>
                      <a:pt x="3" y="27"/>
                    </a:lnTo>
                    <a:lnTo>
                      <a:pt x="8" y="19"/>
                    </a:lnTo>
                    <a:lnTo>
                      <a:pt x="12" y="12"/>
                    </a:lnTo>
                    <a:lnTo>
                      <a:pt x="19" y="8"/>
                    </a:lnTo>
                    <a:lnTo>
                      <a:pt x="27" y="3"/>
                    </a:lnTo>
                    <a:lnTo>
                      <a:pt x="35" y="1"/>
                    </a:lnTo>
                    <a:lnTo>
                      <a:pt x="45" y="0"/>
                    </a:lnTo>
                    <a:lnTo>
                      <a:pt x="45" y="0"/>
                    </a:lnTo>
                    <a:lnTo>
                      <a:pt x="54" y="1"/>
                    </a:lnTo>
                    <a:lnTo>
                      <a:pt x="62" y="3"/>
                    </a:lnTo>
                    <a:lnTo>
                      <a:pt x="70" y="8"/>
                    </a:lnTo>
                    <a:lnTo>
                      <a:pt x="77" y="12"/>
                    </a:lnTo>
                    <a:lnTo>
                      <a:pt x="82" y="19"/>
                    </a:lnTo>
                    <a:lnTo>
                      <a:pt x="86" y="27"/>
                    </a:lnTo>
                    <a:lnTo>
                      <a:pt x="88" y="35"/>
                    </a:lnTo>
                    <a:lnTo>
                      <a:pt x="90" y="45"/>
                    </a:lnTo>
                    <a:lnTo>
                      <a:pt x="90" y="45"/>
                    </a:lnTo>
                    <a:lnTo>
                      <a:pt x="88" y="54"/>
                    </a:lnTo>
                    <a:lnTo>
                      <a:pt x="86" y="62"/>
                    </a:lnTo>
                    <a:lnTo>
                      <a:pt x="82" y="70"/>
                    </a:lnTo>
                    <a:lnTo>
                      <a:pt x="77" y="77"/>
                    </a:lnTo>
                    <a:lnTo>
                      <a:pt x="70" y="82"/>
                    </a:lnTo>
                    <a:lnTo>
                      <a:pt x="62" y="86"/>
                    </a:lnTo>
                    <a:lnTo>
                      <a:pt x="54" y="88"/>
                    </a:lnTo>
                    <a:lnTo>
                      <a:pt x="45" y="90"/>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77" name="椭圆 76"/>
            <p:cNvSpPr/>
            <p:nvPr/>
          </p:nvSpPr>
          <p:spPr>
            <a:xfrm>
              <a:off x="3513685" y="2754379"/>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81" name="组合 80"/>
          <p:cNvGrpSpPr/>
          <p:nvPr/>
        </p:nvGrpSpPr>
        <p:grpSpPr>
          <a:xfrm>
            <a:off x="5109412" y="1374947"/>
            <a:ext cx="967308" cy="1608032"/>
            <a:chOff x="5109412" y="1374947"/>
            <a:chExt cx="967308" cy="1608032"/>
          </a:xfrm>
        </p:grpSpPr>
        <p:sp>
          <p:nvSpPr>
            <p:cNvPr id="82" name="泪滴形 81"/>
            <p:cNvSpPr/>
            <p:nvPr/>
          </p:nvSpPr>
          <p:spPr>
            <a:xfrm rot="8100000">
              <a:off x="5109412" y="1374947"/>
              <a:ext cx="967308" cy="967308"/>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83" name="组合 82"/>
            <p:cNvGrpSpPr/>
            <p:nvPr/>
          </p:nvGrpSpPr>
          <p:grpSpPr>
            <a:xfrm>
              <a:off x="5349435" y="1670183"/>
              <a:ext cx="487262" cy="451814"/>
              <a:chOff x="5957888" y="22225"/>
              <a:chExt cx="87313" cy="80963"/>
            </a:xfrm>
          </p:grpSpPr>
          <p:sp>
            <p:nvSpPr>
              <p:cNvPr id="85" name="Freeform 26"/>
              <p:cNvSpPr>
                <a:spLocks noEditPoints="1"/>
              </p:cNvSpPr>
              <p:nvPr/>
            </p:nvSpPr>
            <p:spPr bwMode="auto">
              <a:xfrm>
                <a:off x="5957888" y="22225"/>
                <a:ext cx="87313" cy="80963"/>
              </a:xfrm>
              <a:custGeom>
                <a:avLst/>
                <a:gdLst>
                  <a:gd name="T0" fmla="*/ 42 w 166"/>
                  <a:gd name="T1" fmla="*/ 0 h 153"/>
                  <a:gd name="T2" fmla="*/ 34 w 166"/>
                  <a:gd name="T3" fmla="*/ 2 h 153"/>
                  <a:gd name="T4" fmla="*/ 19 w 166"/>
                  <a:gd name="T5" fmla="*/ 7 h 153"/>
                  <a:gd name="T6" fmla="*/ 7 w 166"/>
                  <a:gd name="T7" fmla="*/ 19 h 153"/>
                  <a:gd name="T8" fmla="*/ 1 w 166"/>
                  <a:gd name="T9" fmla="*/ 34 h 153"/>
                  <a:gd name="T10" fmla="*/ 0 w 166"/>
                  <a:gd name="T11" fmla="*/ 70 h 153"/>
                  <a:gd name="T12" fmla="*/ 1 w 166"/>
                  <a:gd name="T13" fmla="*/ 78 h 153"/>
                  <a:gd name="T14" fmla="*/ 7 w 166"/>
                  <a:gd name="T15" fmla="*/ 93 h 153"/>
                  <a:gd name="T16" fmla="*/ 19 w 166"/>
                  <a:gd name="T17" fmla="*/ 104 h 153"/>
                  <a:gd name="T18" fmla="*/ 34 w 166"/>
                  <a:gd name="T19" fmla="*/ 110 h 153"/>
                  <a:gd name="T20" fmla="*/ 48 w 166"/>
                  <a:gd name="T21" fmla="*/ 111 h 153"/>
                  <a:gd name="T22" fmla="*/ 96 w 166"/>
                  <a:gd name="T23" fmla="*/ 111 h 153"/>
                  <a:gd name="T24" fmla="*/ 125 w 166"/>
                  <a:gd name="T25" fmla="*/ 111 h 153"/>
                  <a:gd name="T26" fmla="*/ 141 w 166"/>
                  <a:gd name="T27" fmla="*/ 108 h 153"/>
                  <a:gd name="T28" fmla="*/ 153 w 166"/>
                  <a:gd name="T29" fmla="*/ 98 h 153"/>
                  <a:gd name="T30" fmla="*/ 163 w 166"/>
                  <a:gd name="T31" fmla="*/ 86 h 153"/>
                  <a:gd name="T32" fmla="*/ 166 w 166"/>
                  <a:gd name="T33" fmla="*/ 70 h 153"/>
                  <a:gd name="T34" fmla="*/ 166 w 166"/>
                  <a:gd name="T35" fmla="*/ 42 h 153"/>
                  <a:gd name="T36" fmla="*/ 163 w 166"/>
                  <a:gd name="T37" fmla="*/ 26 h 153"/>
                  <a:gd name="T38" fmla="*/ 153 w 166"/>
                  <a:gd name="T39" fmla="*/ 13 h 153"/>
                  <a:gd name="T40" fmla="*/ 141 w 166"/>
                  <a:gd name="T41" fmla="*/ 4 h 153"/>
                  <a:gd name="T42" fmla="*/ 125 w 166"/>
                  <a:gd name="T43" fmla="*/ 0 h 153"/>
                  <a:gd name="T44" fmla="*/ 42 w 166"/>
                  <a:gd name="T45" fmla="*/ 70 h 153"/>
                  <a:gd name="T46" fmla="*/ 32 w 166"/>
                  <a:gd name="T47" fmla="*/ 65 h 153"/>
                  <a:gd name="T48" fmla="*/ 28 w 166"/>
                  <a:gd name="T49" fmla="*/ 56 h 153"/>
                  <a:gd name="T50" fmla="*/ 29 w 166"/>
                  <a:gd name="T51" fmla="*/ 50 h 153"/>
                  <a:gd name="T52" fmla="*/ 36 w 166"/>
                  <a:gd name="T53" fmla="*/ 43 h 153"/>
                  <a:gd name="T54" fmla="*/ 42 w 166"/>
                  <a:gd name="T55" fmla="*/ 42 h 153"/>
                  <a:gd name="T56" fmla="*/ 51 w 166"/>
                  <a:gd name="T57" fmla="*/ 47 h 153"/>
                  <a:gd name="T58" fmla="*/ 55 w 166"/>
                  <a:gd name="T59" fmla="*/ 56 h 153"/>
                  <a:gd name="T60" fmla="*/ 54 w 166"/>
                  <a:gd name="T61" fmla="*/ 62 h 153"/>
                  <a:gd name="T62" fmla="*/ 47 w 166"/>
                  <a:gd name="T63" fmla="*/ 68 h 153"/>
                  <a:gd name="T64" fmla="*/ 83 w 166"/>
                  <a:gd name="T65" fmla="*/ 70 h 153"/>
                  <a:gd name="T66" fmla="*/ 77 w 166"/>
                  <a:gd name="T67" fmla="*/ 68 h 153"/>
                  <a:gd name="T68" fmla="*/ 70 w 166"/>
                  <a:gd name="T69" fmla="*/ 62 h 153"/>
                  <a:gd name="T70" fmla="*/ 69 w 166"/>
                  <a:gd name="T71" fmla="*/ 56 h 153"/>
                  <a:gd name="T72" fmla="*/ 74 w 166"/>
                  <a:gd name="T73" fmla="*/ 47 h 153"/>
                  <a:gd name="T74" fmla="*/ 83 w 166"/>
                  <a:gd name="T75" fmla="*/ 42 h 153"/>
                  <a:gd name="T76" fmla="*/ 89 w 166"/>
                  <a:gd name="T77" fmla="*/ 43 h 153"/>
                  <a:gd name="T78" fmla="*/ 96 w 166"/>
                  <a:gd name="T79" fmla="*/ 50 h 153"/>
                  <a:gd name="T80" fmla="*/ 97 w 166"/>
                  <a:gd name="T81" fmla="*/ 56 h 153"/>
                  <a:gd name="T82" fmla="*/ 92 w 166"/>
                  <a:gd name="T83" fmla="*/ 65 h 153"/>
                  <a:gd name="T84" fmla="*/ 83 w 166"/>
                  <a:gd name="T85" fmla="*/ 70 h 153"/>
                  <a:gd name="T86" fmla="*/ 125 w 166"/>
                  <a:gd name="T87" fmla="*/ 70 h 153"/>
                  <a:gd name="T88" fmla="*/ 115 w 166"/>
                  <a:gd name="T89" fmla="*/ 65 h 153"/>
                  <a:gd name="T90" fmla="*/ 111 w 166"/>
                  <a:gd name="T91" fmla="*/ 56 h 153"/>
                  <a:gd name="T92" fmla="*/ 112 w 166"/>
                  <a:gd name="T93" fmla="*/ 50 h 153"/>
                  <a:gd name="T94" fmla="*/ 119 w 166"/>
                  <a:gd name="T95" fmla="*/ 43 h 153"/>
                  <a:gd name="T96" fmla="*/ 125 w 166"/>
                  <a:gd name="T97" fmla="*/ 42 h 153"/>
                  <a:gd name="T98" fmla="*/ 134 w 166"/>
                  <a:gd name="T99" fmla="*/ 47 h 153"/>
                  <a:gd name="T100" fmla="*/ 138 w 166"/>
                  <a:gd name="T101" fmla="*/ 56 h 153"/>
                  <a:gd name="T102" fmla="*/ 137 w 166"/>
                  <a:gd name="T103" fmla="*/ 62 h 153"/>
                  <a:gd name="T104" fmla="*/ 130 w 166"/>
                  <a:gd name="T105" fmla="*/ 6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close/>
                    <a:moveTo>
                      <a:pt x="42" y="70"/>
                    </a:moveTo>
                    <a:lnTo>
                      <a:pt x="42" y="70"/>
                    </a:lnTo>
                    <a:lnTo>
                      <a:pt x="36" y="68"/>
                    </a:lnTo>
                    <a:lnTo>
                      <a:pt x="32" y="65"/>
                    </a:lnTo>
                    <a:lnTo>
                      <a:pt x="29" y="62"/>
                    </a:lnTo>
                    <a:lnTo>
                      <a:pt x="28" y="56"/>
                    </a:lnTo>
                    <a:lnTo>
                      <a:pt x="28" y="56"/>
                    </a:lnTo>
                    <a:lnTo>
                      <a:pt x="29" y="50"/>
                    </a:lnTo>
                    <a:lnTo>
                      <a:pt x="32" y="47"/>
                    </a:lnTo>
                    <a:lnTo>
                      <a:pt x="36" y="43"/>
                    </a:lnTo>
                    <a:lnTo>
                      <a:pt x="42" y="42"/>
                    </a:lnTo>
                    <a:lnTo>
                      <a:pt x="42" y="42"/>
                    </a:lnTo>
                    <a:lnTo>
                      <a:pt x="47" y="43"/>
                    </a:lnTo>
                    <a:lnTo>
                      <a:pt x="51" y="47"/>
                    </a:lnTo>
                    <a:lnTo>
                      <a:pt x="54" y="50"/>
                    </a:lnTo>
                    <a:lnTo>
                      <a:pt x="55" y="56"/>
                    </a:lnTo>
                    <a:lnTo>
                      <a:pt x="55" y="56"/>
                    </a:lnTo>
                    <a:lnTo>
                      <a:pt x="54" y="62"/>
                    </a:lnTo>
                    <a:lnTo>
                      <a:pt x="51" y="65"/>
                    </a:lnTo>
                    <a:lnTo>
                      <a:pt x="47" y="68"/>
                    </a:lnTo>
                    <a:lnTo>
                      <a:pt x="42" y="70"/>
                    </a:lnTo>
                    <a:close/>
                    <a:moveTo>
                      <a:pt x="83" y="70"/>
                    </a:moveTo>
                    <a:lnTo>
                      <a:pt x="83" y="70"/>
                    </a:lnTo>
                    <a:lnTo>
                      <a:pt x="77" y="68"/>
                    </a:lnTo>
                    <a:lnTo>
                      <a:pt x="74" y="65"/>
                    </a:lnTo>
                    <a:lnTo>
                      <a:pt x="70" y="62"/>
                    </a:lnTo>
                    <a:lnTo>
                      <a:pt x="69" y="56"/>
                    </a:lnTo>
                    <a:lnTo>
                      <a:pt x="69" y="56"/>
                    </a:lnTo>
                    <a:lnTo>
                      <a:pt x="70" y="50"/>
                    </a:lnTo>
                    <a:lnTo>
                      <a:pt x="74" y="47"/>
                    </a:lnTo>
                    <a:lnTo>
                      <a:pt x="77" y="43"/>
                    </a:lnTo>
                    <a:lnTo>
                      <a:pt x="83" y="42"/>
                    </a:lnTo>
                    <a:lnTo>
                      <a:pt x="83" y="42"/>
                    </a:lnTo>
                    <a:lnTo>
                      <a:pt x="89" y="43"/>
                    </a:lnTo>
                    <a:lnTo>
                      <a:pt x="92" y="47"/>
                    </a:lnTo>
                    <a:lnTo>
                      <a:pt x="96" y="50"/>
                    </a:lnTo>
                    <a:lnTo>
                      <a:pt x="97" y="56"/>
                    </a:lnTo>
                    <a:lnTo>
                      <a:pt x="97" y="56"/>
                    </a:lnTo>
                    <a:lnTo>
                      <a:pt x="96" y="62"/>
                    </a:lnTo>
                    <a:lnTo>
                      <a:pt x="92" y="65"/>
                    </a:lnTo>
                    <a:lnTo>
                      <a:pt x="89" y="68"/>
                    </a:lnTo>
                    <a:lnTo>
                      <a:pt x="83" y="70"/>
                    </a:lnTo>
                    <a:close/>
                    <a:moveTo>
                      <a:pt x="125" y="70"/>
                    </a:moveTo>
                    <a:lnTo>
                      <a:pt x="125" y="70"/>
                    </a:lnTo>
                    <a:lnTo>
                      <a:pt x="119" y="68"/>
                    </a:lnTo>
                    <a:lnTo>
                      <a:pt x="115" y="65"/>
                    </a:lnTo>
                    <a:lnTo>
                      <a:pt x="112" y="62"/>
                    </a:lnTo>
                    <a:lnTo>
                      <a:pt x="111" y="56"/>
                    </a:lnTo>
                    <a:lnTo>
                      <a:pt x="111" y="56"/>
                    </a:lnTo>
                    <a:lnTo>
                      <a:pt x="112" y="50"/>
                    </a:lnTo>
                    <a:lnTo>
                      <a:pt x="115" y="47"/>
                    </a:lnTo>
                    <a:lnTo>
                      <a:pt x="119" y="43"/>
                    </a:lnTo>
                    <a:lnTo>
                      <a:pt x="125" y="42"/>
                    </a:lnTo>
                    <a:lnTo>
                      <a:pt x="125" y="42"/>
                    </a:lnTo>
                    <a:lnTo>
                      <a:pt x="130" y="43"/>
                    </a:lnTo>
                    <a:lnTo>
                      <a:pt x="134" y="47"/>
                    </a:lnTo>
                    <a:lnTo>
                      <a:pt x="137" y="50"/>
                    </a:lnTo>
                    <a:lnTo>
                      <a:pt x="138" y="56"/>
                    </a:lnTo>
                    <a:lnTo>
                      <a:pt x="138" y="56"/>
                    </a:lnTo>
                    <a:lnTo>
                      <a:pt x="137" y="62"/>
                    </a:lnTo>
                    <a:lnTo>
                      <a:pt x="134" y="65"/>
                    </a:lnTo>
                    <a:lnTo>
                      <a:pt x="130" y="68"/>
                    </a:lnTo>
                    <a:lnTo>
                      <a:pt x="125" y="7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
              <p:cNvSpPr>
                <a:spLocks/>
              </p:cNvSpPr>
              <p:nvPr/>
            </p:nvSpPr>
            <p:spPr bwMode="auto">
              <a:xfrm>
                <a:off x="5957888" y="22225"/>
                <a:ext cx="87313" cy="80963"/>
              </a:xfrm>
              <a:custGeom>
                <a:avLst/>
                <a:gdLst>
                  <a:gd name="T0" fmla="*/ 125 w 166"/>
                  <a:gd name="T1" fmla="*/ 0 h 153"/>
                  <a:gd name="T2" fmla="*/ 42 w 166"/>
                  <a:gd name="T3" fmla="*/ 0 h 153"/>
                  <a:gd name="T4" fmla="*/ 42 w 166"/>
                  <a:gd name="T5" fmla="*/ 0 h 153"/>
                  <a:gd name="T6" fmla="*/ 34 w 166"/>
                  <a:gd name="T7" fmla="*/ 2 h 153"/>
                  <a:gd name="T8" fmla="*/ 25 w 166"/>
                  <a:gd name="T9" fmla="*/ 4 h 153"/>
                  <a:gd name="T10" fmla="*/ 19 w 166"/>
                  <a:gd name="T11" fmla="*/ 7 h 153"/>
                  <a:gd name="T12" fmla="*/ 13 w 166"/>
                  <a:gd name="T13" fmla="*/ 13 h 153"/>
                  <a:gd name="T14" fmla="*/ 7 w 166"/>
                  <a:gd name="T15" fmla="*/ 19 h 153"/>
                  <a:gd name="T16" fmla="*/ 4 w 166"/>
                  <a:gd name="T17" fmla="*/ 26 h 153"/>
                  <a:gd name="T18" fmla="*/ 1 w 166"/>
                  <a:gd name="T19" fmla="*/ 34 h 153"/>
                  <a:gd name="T20" fmla="*/ 0 w 166"/>
                  <a:gd name="T21" fmla="*/ 42 h 153"/>
                  <a:gd name="T22" fmla="*/ 0 w 166"/>
                  <a:gd name="T23" fmla="*/ 70 h 153"/>
                  <a:gd name="T24" fmla="*/ 0 w 166"/>
                  <a:gd name="T25" fmla="*/ 70 h 153"/>
                  <a:gd name="T26" fmla="*/ 1 w 166"/>
                  <a:gd name="T27" fmla="*/ 78 h 153"/>
                  <a:gd name="T28" fmla="*/ 4 w 166"/>
                  <a:gd name="T29" fmla="*/ 86 h 153"/>
                  <a:gd name="T30" fmla="*/ 7 w 166"/>
                  <a:gd name="T31" fmla="*/ 93 h 153"/>
                  <a:gd name="T32" fmla="*/ 13 w 166"/>
                  <a:gd name="T33" fmla="*/ 98 h 153"/>
                  <a:gd name="T34" fmla="*/ 19 w 166"/>
                  <a:gd name="T35" fmla="*/ 104 h 153"/>
                  <a:gd name="T36" fmla="*/ 25 w 166"/>
                  <a:gd name="T37" fmla="*/ 108 h 153"/>
                  <a:gd name="T38" fmla="*/ 34 w 166"/>
                  <a:gd name="T39" fmla="*/ 110 h 153"/>
                  <a:gd name="T40" fmla="*/ 42 w 166"/>
                  <a:gd name="T41" fmla="*/ 111 h 153"/>
                  <a:gd name="T42" fmla="*/ 48 w 166"/>
                  <a:gd name="T43" fmla="*/ 111 h 153"/>
                  <a:gd name="T44" fmla="*/ 48 w 166"/>
                  <a:gd name="T45" fmla="*/ 153 h 153"/>
                  <a:gd name="T46" fmla="*/ 96 w 166"/>
                  <a:gd name="T47" fmla="*/ 111 h 153"/>
                  <a:gd name="T48" fmla="*/ 125 w 166"/>
                  <a:gd name="T49" fmla="*/ 111 h 153"/>
                  <a:gd name="T50" fmla="*/ 125 w 166"/>
                  <a:gd name="T51" fmla="*/ 111 h 153"/>
                  <a:gd name="T52" fmla="*/ 133 w 166"/>
                  <a:gd name="T53" fmla="*/ 110 h 153"/>
                  <a:gd name="T54" fmla="*/ 141 w 166"/>
                  <a:gd name="T55" fmla="*/ 108 h 153"/>
                  <a:gd name="T56" fmla="*/ 148 w 166"/>
                  <a:gd name="T57" fmla="*/ 104 h 153"/>
                  <a:gd name="T58" fmla="*/ 153 w 166"/>
                  <a:gd name="T59" fmla="*/ 98 h 153"/>
                  <a:gd name="T60" fmla="*/ 159 w 166"/>
                  <a:gd name="T61" fmla="*/ 93 h 153"/>
                  <a:gd name="T62" fmla="*/ 163 w 166"/>
                  <a:gd name="T63" fmla="*/ 86 h 153"/>
                  <a:gd name="T64" fmla="*/ 165 w 166"/>
                  <a:gd name="T65" fmla="*/ 78 h 153"/>
                  <a:gd name="T66" fmla="*/ 166 w 166"/>
                  <a:gd name="T67" fmla="*/ 70 h 153"/>
                  <a:gd name="T68" fmla="*/ 166 w 166"/>
                  <a:gd name="T69" fmla="*/ 42 h 153"/>
                  <a:gd name="T70" fmla="*/ 166 w 166"/>
                  <a:gd name="T71" fmla="*/ 42 h 153"/>
                  <a:gd name="T72" fmla="*/ 165 w 166"/>
                  <a:gd name="T73" fmla="*/ 34 h 153"/>
                  <a:gd name="T74" fmla="*/ 163 w 166"/>
                  <a:gd name="T75" fmla="*/ 26 h 153"/>
                  <a:gd name="T76" fmla="*/ 159 w 166"/>
                  <a:gd name="T77" fmla="*/ 19 h 153"/>
                  <a:gd name="T78" fmla="*/ 153 w 166"/>
                  <a:gd name="T79" fmla="*/ 13 h 153"/>
                  <a:gd name="T80" fmla="*/ 148 w 166"/>
                  <a:gd name="T81" fmla="*/ 7 h 153"/>
                  <a:gd name="T82" fmla="*/ 141 w 166"/>
                  <a:gd name="T83" fmla="*/ 4 h 153"/>
                  <a:gd name="T84" fmla="*/ 133 w 166"/>
                  <a:gd name="T85" fmla="*/ 2 h 153"/>
                  <a:gd name="T86" fmla="*/ 125 w 166"/>
                  <a:gd name="T8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8"/>
              <p:cNvSpPr>
                <a:spLocks/>
              </p:cNvSpPr>
              <p:nvPr/>
            </p:nvSpPr>
            <p:spPr bwMode="auto">
              <a:xfrm>
                <a:off x="5972176" y="44450"/>
                <a:ext cx="14288" cy="14288"/>
              </a:xfrm>
              <a:custGeom>
                <a:avLst/>
                <a:gdLst>
                  <a:gd name="T0" fmla="*/ 14 w 27"/>
                  <a:gd name="T1" fmla="*/ 28 h 28"/>
                  <a:gd name="T2" fmla="*/ 14 w 27"/>
                  <a:gd name="T3" fmla="*/ 28 h 28"/>
                  <a:gd name="T4" fmla="*/ 8 w 27"/>
                  <a:gd name="T5" fmla="*/ 26 h 28"/>
                  <a:gd name="T6" fmla="*/ 4 w 27"/>
                  <a:gd name="T7" fmla="*/ 23 h 28"/>
                  <a:gd name="T8" fmla="*/ 1 w 27"/>
                  <a:gd name="T9" fmla="*/ 20 h 28"/>
                  <a:gd name="T10" fmla="*/ 0 w 27"/>
                  <a:gd name="T11" fmla="*/ 14 h 28"/>
                  <a:gd name="T12" fmla="*/ 0 w 27"/>
                  <a:gd name="T13" fmla="*/ 14 h 28"/>
                  <a:gd name="T14" fmla="*/ 1 w 27"/>
                  <a:gd name="T15" fmla="*/ 8 h 28"/>
                  <a:gd name="T16" fmla="*/ 4 w 27"/>
                  <a:gd name="T17" fmla="*/ 5 h 28"/>
                  <a:gd name="T18" fmla="*/ 8 w 27"/>
                  <a:gd name="T19" fmla="*/ 1 h 28"/>
                  <a:gd name="T20" fmla="*/ 14 w 27"/>
                  <a:gd name="T21" fmla="*/ 0 h 28"/>
                  <a:gd name="T22" fmla="*/ 14 w 27"/>
                  <a:gd name="T23" fmla="*/ 0 h 28"/>
                  <a:gd name="T24" fmla="*/ 19 w 27"/>
                  <a:gd name="T25" fmla="*/ 1 h 28"/>
                  <a:gd name="T26" fmla="*/ 23 w 27"/>
                  <a:gd name="T27" fmla="*/ 5 h 28"/>
                  <a:gd name="T28" fmla="*/ 26 w 27"/>
                  <a:gd name="T29" fmla="*/ 8 h 28"/>
                  <a:gd name="T30" fmla="*/ 27 w 27"/>
                  <a:gd name="T31" fmla="*/ 14 h 28"/>
                  <a:gd name="T32" fmla="*/ 27 w 27"/>
                  <a:gd name="T33" fmla="*/ 14 h 28"/>
                  <a:gd name="T34" fmla="*/ 26 w 27"/>
                  <a:gd name="T35" fmla="*/ 20 h 28"/>
                  <a:gd name="T36" fmla="*/ 23 w 27"/>
                  <a:gd name="T37" fmla="*/ 23 h 28"/>
                  <a:gd name="T38" fmla="*/ 19 w 27"/>
                  <a:gd name="T39" fmla="*/ 26 h 28"/>
                  <a:gd name="T40" fmla="*/ 14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4" y="28"/>
                    </a:moveTo>
                    <a:lnTo>
                      <a:pt x="14" y="28"/>
                    </a:lnTo>
                    <a:lnTo>
                      <a:pt x="8" y="26"/>
                    </a:lnTo>
                    <a:lnTo>
                      <a:pt x="4" y="23"/>
                    </a:lnTo>
                    <a:lnTo>
                      <a:pt x="1" y="20"/>
                    </a:lnTo>
                    <a:lnTo>
                      <a:pt x="0" y="14"/>
                    </a:lnTo>
                    <a:lnTo>
                      <a:pt x="0" y="14"/>
                    </a:lnTo>
                    <a:lnTo>
                      <a:pt x="1" y="8"/>
                    </a:lnTo>
                    <a:lnTo>
                      <a:pt x="4" y="5"/>
                    </a:lnTo>
                    <a:lnTo>
                      <a:pt x="8" y="1"/>
                    </a:lnTo>
                    <a:lnTo>
                      <a:pt x="14" y="0"/>
                    </a:lnTo>
                    <a:lnTo>
                      <a:pt x="14" y="0"/>
                    </a:lnTo>
                    <a:lnTo>
                      <a:pt x="19" y="1"/>
                    </a:lnTo>
                    <a:lnTo>
                      <a:pt x="23" y="5"/>
                    </a:lnTo>
                    <a:lnTo>
                      <a:pt x="26" y="8"/>
                    </a:lnTo>
                    <a:lnTo>
                      <a:pt x="27" y="14"/>
                    </a:lnTo>
                    <a:lnTo>
                      <a:pt x="27" y="14"/>
                    </a:lnTo>
                    <a:lnTo>
                      <a:pt x="26" y="20"/>
                    </a:lnTo>
                    <a:lnTo>
                      <a:pt x="23" y="23"/>
                    </a:lnTo>
                    <a:lnTo>
                      <a:pt x="19"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9"/>
              <p:cNvSpPr>
                <a:spLocks/>
              </p:cNvSpPr>
              <p:nvPr/>
            </p:nvSpPr>
            <p:spPr bwMode="auto">
              <a:xfrm>
                <a:off x="5994401" y="44450"/>
                <a:ext cx="14288" cy="14288"/>
              </a:xfrm>
              <a:custGeom>
                <a:avLst/>
                <a:gdLst>
                  <a:gd name="T0" fmla="*/ 14 w 28"/>
                  <a:gd name="T1" fmla="*/ 28 h 28"/>
                  <a:gd name="T2" fmla="*/ 14 w 28"/>
                  <a:gd name="T3" fmla="*/ 28 h 28"/>
                  <a:gd name="T4" fmla="*/ 8 w 28"/>
                  <a:gd name="T5" fmla="*/ 26 h 28"/>
                  <a:gd name="T6" fmla="*/ 5 w 28"/>
                  <a:gd name="T7" fmla="*/ 23 h 28"/>
                  <a:gd name="T8" fmla="*/ 1 w 28"/>
                  <a:gd name="T9" fmla="*/ 20 h 28"/>
                  <a:gd name="T10" fmla="*/ 0 w 28"/>
                  <a:gd name="T11" fmla="*/ 14 h 28"/>
                  <a:gd name="T12" fmla="*/ 0 w 28"/>
                  <a:gd name="T13" fmla="*/ 14 h 28"/>
                  <a:gd name="T14" fmla="*/ 1 w 28"/>
                  <a:gd name="T15" fmla="*/ 8 h 28"/>
                  <a:gd name="T16" fmla="*/ 5 w 28"/>
                  <a:gd name="T17" fmla="*/ 5 h 28"/>
                  <a:gd name="T18" fmla="*/ 8 w 28"/>
                  <a:gd name="T19" fmla="*/ 1 h 28"/>
                  <a:gd name="T20" fmla="*/ 14 w 28"/>
                  <a:gd name="T21" fmla="*/ 0 h 28"/>
                  <a:gd name="T22" fmla="*/ 14 w 28"/>
                  <a:gd name="T23" fmla="*/ 0 h 28"/>
                  <a:gd name="T24" fmla="*/ 20 w 28"/>
                  <a:gd name="T25" fmla="*/ 1 h 28"/>
                  <a:gd name="T26" fmla="*/ 23 w 28"/>
                  <a:gd name="T27" fmla="*/ 5 h 28"/>
                  <a:gd name="T28" fmla="*/ 27 w 28"/>
                  <a:gd name="T29" fmla="*/ 8 h 28"/>
                  <a:gd name="T30" fmla="*/ 28 w 28"/>
                  <a:gd name="T31" fmla="*/ 14 h 28"/>
                  <a:gd name="T32" fmla="*/ 28 w 28"/>
                  <a:gd name="T33" fmla="*/ 14 h 28"/>
                  <a:gd name="T34" fmla="*/ 27 w 28"/>
                  <a:gd name="T35" fmla="*/ 20 h 28"/>
                  <a:gd name="T36" fmla="*/ 23 w 28"/>
                  <a:gd name="T37" fmla="*/ 23 h 28"/>
                  <a:gd name="T38" fmla="*/ 20 w 28"/>
                  <a:gd name="T39" fmla="*/ 26 h 28"/>
                  <a:gd name="T40" fmla="*/ 14 w 28"/>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14" y="28"/>
                    </a:moveTo>
                    <a:lnTo>
                      <a:pt x="14" y="28"/>
                    </a:lnTo>
                    <a:lnTo>
                      <a:pt x="8" y="26"/>
                    </a:lnTo>
                    <a:lnTo>
                      <a:pt x="5" y="23"/>
                    </a:lnTo>
                    <a:lnTo>
                      <a:pt x="1" y="20"/>
                    </a:lnTo>
                    <a:lnTo>
                      <a:pt x="0" y="14"/>
                    </a:lnTo>
                    <a:lnTo>
                      <a:pt x="0" y="14"/>
                    </a:lnTo>
                    <a:lnTo>
                      <a:pt x="1" y="8"/>
                    </a:lnTo>
                    <a:lnTo>
                      <a:pt x="5" y="5"/>
                    </a:lnTo>
                    <a:lnTo>
                      <a:pt x="8" y="1"/>
                    </a:lnTo>
                    <a:lnTo>
                      <a:pt x="14" y="0"/>
                    </a:lnTo>
                    <a:lnTo>
                      <a:pt x="14" y="0"/>
                    </a:lnTo>
                    <a:lnTo>
                      <a:pt x="20" y="1"/>
                    </a:lnTo>
                    <a:lnTo>
                      <a:pt x="23" y="5"/>
                    </a:lnTo>
                    <a:lnTo>
                      <a:pt x="27" y="8"/>
                    </a:lnTo>
                    <a:lnTo>
                      <a:pt x="28" y="14"/>
                    </a:lnTo>
                    <a:lnTo>
                      <a:pt x="28" y="14"/>
                    </a:lnTo>
                    <a:lnTo>
                      <a:pt x="27" y="20"/>
                    </a:lnTo>
                    <a:lnTo>
                      <a:pt x="23" y="23"/>
                    </a:lnTo>
                    <a:lnTo>
                      <a:pt x="20"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0"/>
              <p:cNvSpPr>
                <a:spLocks/>
              </p:cNvSpPr>
              <p:nvPr/>
            </p:nvSpPr>
            <p:spPr bwMode="auto">
              <a:xfrm>
                <a:off x="6016626" y="44450"/>
                <a:ext cx="14288" cy="14288"/>
              </a:xfrm>
              <a:custGeom>
                <a:avLst/>
                <a:gdLst>
                  <a:gd name="T0" fmla="*/ 14 w 27"/>
                  <a:gd name="T1" fmla="*/ 28 h 28"/>
                  <a:gd name="T2" fmla="*/ 14 w 27"/>
                  <a:gd name="T3" fmla="*/ 28 h 28"/>
                  <a:gd name="T4" fmla="*/ 8 w 27"/>
                  <a:gd name="T5" fmla="*/ 26 h 28"/>
                  <a:gd name="T6" fmla="*/ 4 w 27"/>
                  <a:gd name="T7" fmla="*/ 23 h 28"/>
                  <a:gd name="T8" fmla="*/ 1 w 27"/>
                  <a:gd name="T9" fmla="*/ 20 h 28"/>
                  <a:gd name="T10" fmla="*/ 0 w 27"/>
                  <a:gd name="T11" fmla="*/ 14 h 28"/>
                  <a:gd name="T12" fmla="*/ 0 w 27"/>
                  <a:gd name="T13" fmla="*/ 14 h 28"/>
                  <a:gd name="T14" fmla="*/ 1 w 27"/>
                  <a:gd name="T15" fmla="*/ 8 h 28"/>
                  <a:gd name="T16" fmla="*/ 4 w 27"/>
                  <a:gd name="T17" fmla="*/ 5 h 28"/>
                  <a:gd name="T18" fmla="*/ 8 w 27"/>
                  <a:gd name="T19" fmla="*/ 1 h 28"/>
                  <a:gd name="T20" fmla="*/ 14 w 27"/>
                  <a:gd name="T21" fmla="*/ 0 h 28"/>
                  <a:gd name="T22" fmla="*/ 14 w 27"/>
                  <a:gd name="T23" fmla="*/ 0 h 28"/>
                  <a:gd name="T24" fmla="*/ 19 w 27"/>
                  <a:gd name="T25" fmla="*/ 1 h 28"/>
                  <a:gd name="T26" fmla="*/ 23 w 27"/>
                  <a:gd name="T27" fmla="*/ 5 h 28"/>
                  <a:gd name="T28" fmla="*/ 26 w 27"/>
                  <a:gd name="T29" fmla="*/ 8 h 28"/>
                  <a:gd name="T30" fmla="*/ 27 w 27"/>
                  <a:gd name="T31" fmla="*/ 14 h 28"/>
                  <a:gd name="T32" fmla="*/ 27 w 27"/>
                  <a:gd name="T33" fmla="*/ 14 h 28"/>
                  <a:gd name="T34" fmla="*/ 26 w 27"/>
                  <a:gd name="T35" fmla="*/ 20 h 28"/>
                  <a:gd name="T36" fmla="*/ 23 w 27"/>
                  <a:gd name="T37" fmla="*/ 23 h 28"/>
                  <a:gd name="T38" fmla="*/ 19 w 27"/>
                  <a:gd name="T39" fmla="*/ 26 h 28"/>
                  <a:gd name="T40" fmla="*/ 14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4" y="28"/>
                    </a:moveTo>
                    <a:lnTo>
                      <a:pt x="14" y="28"/>
                    </a:lnTo>
                    <a:lnTo>
                      <a:pt x="8" y="26"/>
                    </a:lnTo>
                    <a:lnTo>
                      <a:pt x="4" y="23"/>
                    </a:lnTo>
                    <a:lnTo>
                      <a:pt x="1" y="20"/>
                    </a:lnTo>
                    <a:lnTo>
                      <a:pt x="0" y="14"/>
                    </a:lnTo>
                    <a:lnTo>
                      <a:pt x="0" y="14"/>
                    </a:lnTo>
                    <a:lnTo>
                      <a:pt x="1" y="8"/>
                    </a:lnTo>
                    <a:lnTo>
                      <a:pt x="4" y="5"/>
                    </a:lnTo>
                    <a:lnTo>
                      <a:pt x="8" y="1"/>
                    </a:lnTo>
                    <a:lnTo>
                      <a:pt x="14" y="0"/>
                    </a:lnTo>
                    <a:lnTo>
                      <a:pt x="14" y="0"/>
                    </a:lnTo>
                    <a:lnTo>
                      <a:pt x="19" y="1"/>
                    </a:lnTo>
                    <a:lnTo>
                      <a:pt x="23" y="5"/>
                    </a:lnTo>
                    <a:lnTo>
                      <a:pt x="26" y="8"/>
                    </a:lnTo>
                    <a:lnTo>
                      <a:pt x="27" y="14"/>
                    </a:lnTo>
                    <a:lnTo>
                      <a:pt x="27" y="14"/>
                    </a:lnTo>
                    <a:lnTo>
                      <a:pt x="26" y="20"/>
                    </a:lnTo>
                    <a:lnTo>
                      <a:pt x="23" y="23"/>
                    </a:lnTo>
                    <a:lnTo>
                      <a:pt x="19"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4" name="椭圆 83"/>
            <p:cNvSpPr/>
            <p:nvPr/>
          </p:nvSpPr>
          <p:spPr>
            <a:xfrm>
              <a:off x="5478766" y="2754379"/>
              <a:ext cx="228600" cy="228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90" name="组合 89"/>
          <p:cNvGrpSpPr/>
          <p:nvPr/>
        </p:nvGrpSpPr>
        <p:grpSpPr>
          <a:xfrm>
            <a:off x="7074492" y="1374947"/>
            <a:ext cx="967308" cy="1608032"/>
            <a:chOff x="7074492" y="1374947"/>
            <a:chExt cx="967308" cy="1608032"/>
          </a:xfrm>
        </p:grpSpPr>
        <p:sp>
          <p:nvSpPr>
            <p:cNvPr id="91" name="泪滴形 90"/>
            <p:cNvSpPr/>
            <p:nvPr/>
          </p:nvSpPr>
          <p:spPr>
            <a:xfrm rot="8100000">
              <a:off x="7074492" y="1374947"/>
              <a:ext cx="967308" cy="967308"/>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92" name="组合 91"/>
            <p:cNvGrpSpPr/>
            <p:nvPr/>
          </p:nvGrpSpPr>
          <p:grpSpPr>
            <a:xfrm>
              <a:off x="7314515" y="1652464"/>
              <a:ext cx="487263" cy="487253"/>
              <a:chOff x="6475413" y="11113"/>
              <a:chExt cx="87313" cy="87313"/>
            </a:xfrm>
          </p:grpSpPr>
          <p:sp>
            <p:nvSpPr>
              <p:cNvPr id="94" name="Freeform 44"/>
              <p:cNvSpPr>
                <a:spLocks noEditPoints="1"/>
              </p:cNvSpPr>
              <p:nvPr/>
            </p:nvSpPr>
            <p:spPr bwMode="auto">
              <a:xfrm>
                <a:off x="6475413" y="11113"/>
                <a:ext cx="87313" cy="8731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 name="T96" fmla="*/ 114 w 166"/>
                  <a:gd name="T97" fmla="*/ 90 h 166"/>
                  <a:gd name="T98" fmla="*/ 100 w 166"/>
                  <a:gd name="T99" fmla="*/ 109 h 166"/>
                  <a:gd name="T100" fmla="*/ 83 w 166"/>
                  <a:gd name="T101" fmla="*/ 115 h 166"/>
                  <a:gd name="T102" fmla="*/ 60 w 166"/>
                  <a:gd name="T103" fmla="*/ 106 h 166"/>
                  <a:gd name="T104" fmla="*/ 51 w 166"/>
                  <a:gd name="T105" fmla="*/ 83 h 166"/>
                  <a:gd name="T106" fmla="*/ 56 w 166"/>
                  <a:gd name="T107" fmla="*/ 65 h 166"/>
                  <a:gd name="T108" fmla="*/ 76 w 166"/>
                  <a:gd name="T109" fmla="*/ 52 h 166"/>
                  <a:gd name="T110" fmla="*/ 95 w 166"/>
                  <a:gd name="T111" fmla="*/ 53 h 166"/>
                  <a:gd name="T112" fmla="*/ 113 w 166"/>
                  <a:gd name="T113"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close/>
                    <a:moveTo>
                      <a:pt x="115" y="83"/>
                    </a:moveTo>
                    <a:lnTo>
                      <a:pt x="115" y="83"/>
                    </a:lnTo>
                    <a:lnTo>
                      <a:pt x="114" y="90"/>
                    </a:lnTo>
                    <a:lnTo>
                      <a:pt x="113" y="95"/>
                    </a:lnTo>
                    <a:lnTo>
                      <a:pt x="109" y="100"/>
                    </a:lnTo>
                    <a:lnTo>
                      <a:pt x="106" y="106"/>
                    </a:lnTo>
                    <a:lnTo>
                      <a:pt x="100" y="109"/>
                    </a:lnTo>
                    <a:lnTo>
                      <a:pt x="95" y="113"/>
                    </a:lnTo>
                    <a:lnTo>
                      <a:pt x="90" y="114"/>
                    </a:lnTo>
                    <a:lnTo>
                      <a:pt x="83" y="115"/>
                    </a:lnTo>
                    <a:lnTo>
                      <a:pt x="83" y="115"/>
                    </a:lnTo>
                    <a:lnTo>
                      <a:pt x="76" y="114"/>
                    </a:lnTo>
                    <a:lnTo>
                      <a:pt x="70" y="113"/>
                    </a:lnTo>
                    <a:lnTo>
                      <a:pt x="66" y="109"/>
                    </a:lnTo>
                    <a:lnTo>
                      <a:pt x="60" y="106"/>
                    </a:lnTo>
                    <a:lnTo>
                      <a:pt x="56" y="100"/>
                    </a:lnTo>
                    <a:lnTo>
                      <a:pt x="53" y="95"/>
                    </a:lnTo>
                    <a:lnTo>
                      <a:pt x="52" y="90"/>
                    </a:lnTo>
                    <a:lnTo>
                      <a:pt x="51" y="83"/>
                    </a:lnTo>
                    <a:lnTo>
                      <a:pt x="51" y="83"/>
                    </a:lnTo>
                    <a:lnTo>
                      <a:pt x="52" y="76"/>
                    </a:lnTo>
                    <a:lnTo>
                      <a:pt x="53" y="70"/>
                    </a:lnTo>
                    <a:lnTo>
                      <a:pt x="56" y="65"/>
                    </a:lnTo>
                    <a:lnTo>
                      <a:pt x="60" y="60"/>
                    </a:lnTo>
                    <a:lnTo>
                      <a:pt x="66" y="56"/>
                    </a:lnTo>
                    <a:lnTo>
                      <a:pt x="70" y="53"/>
                    </a:lnTo>
                    <a:lnTo>
                      <a:pt x="76" y="52"/>
                    </a:lnTo>
                    <a:lnTo>
                      <a:pt x="83" y="50"/>
                    </a:lnTo>
                    <a:lnTo>
                      <a:pt x="83" y="50"/>
                    </a:lnTo>
                    <a:lnTo>
                      <a:pt x="90" y="52"/>
                    </a:lnTo>
                    <a:lnTo>
                      <a:pt x="95" y="53"/>
                    </a:lnTo>
                    <a:lnTo>
                      <a:pt x="100" y="56"/>
                    </a:lnTo>
                    <a:lnTo>
                      <a:pt x="106" y="60"/>
                    </a:lnTo>
                    <a:lnTo>
                      <a:pt x="109" y="65"/>
                    </a:lnTo>
                    <a:lnTo>
                      <a:pt x="113" y="70"/>
                    </a:lnTo>
                    <a:lnTo>
                      <a:pt x="114" y="76"/>
                    </a:lnTo>
                    <a:lnTo>
                      <a:pt x="115" y="8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p:cNvSpPr>
              <p:nvPr/>
            </p:nvSpPr>
            <p:spPr bwMode="auto">
              <a:xfrm>
                <a:off x="6475413" y="11113"/>
                <a:ext cx="87313" cy="8731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6"/>
              <p:cNvSpPr>
                <a:spLocks/>
              </p:cNvSpPr>
              <p:nvPr/>
            </p:nvSpPr>
            <p:spPr bwMode="auto">
              <a:xfrm>
                <a:off x="6502401" y="38100"/>
                <a:ext cx="33338" cy="33338"/>
              </a:xfrm>
              <a:custGeom>
                <a:avLst/>
                <a:gdLst>
                  <a:gd name="T0" fmla="*/ 64 w 64"/>
                  <a:gd name="T1" fmla="*/ 33 h 65"/>
                  <a:gd name="T2" fmla="*/ 64 w 64"/>
                  <a:gd name="T3" fmla="*/ 33 h 65"/>
                  <a:gd name="T4" fmla="*/ 63 w 64"/>
                  <a:gd name="T5" fmla="*/ 40 h 65"/>
                  <a:gd name="T6" fmla="*/ 62 w 64"/>
                  <a:gd name="T7" fmla="*/ 45 h 65"/>
                  <a:gd name="T8" fmla="*/ 58 w 64"/>
                  <a:gd name="T9" fmla="*/ 50 h 65"/>
                  <a:gd name="T10" fmla="*/ 55 w 64"/>
                  <a:gd name="T11" fmla="*/ 56 h 65"/>
                  <a:gd name="T12" fmla="*/ 49 w 64"/>
                  <a:gd name="T13" fmla="*/ 59 h 65"/>
                  <a:gd name="T14" fmla="*/ 44 w 64"/>
                  <a:gd name="T15" fmla="*/ 63 h 65"/>
                  <a:gd name="T16" fmla="*/ 39 w 64"/>
                  <a:gd name="T17" fmla="*/ 64 h 65"/>
                  <a:gd name="T18" fmla="*/ 32 w 64"/>
                  <a:gd name="T19" fmla="*/ 65 h 65"/>
                  <a:gd name="T20" fmla="*/ 32 w 64"/>
                  <a:gd name="T21" fmla="*/ 65 h 65"/>
                  <a:gd name="T22" fmla="*/ 25 w 64"/>
                  <a:gd name="T23" fmla="*/ 64 h 65"/>
                  <a:gd name="T24" fmla="*/ 19 w 64"/>
                  <a:gd name="T25" fmla="*/ 63 h 65"/>
                  <a:gd name="T26" fmla="*/ 15 w 64"/>
                  <a:gd name="T27" fmla="*/ 59 h 65"/>
                  <a:gd name="T28" fmla="*/ 9 w 64"/>
                  <a:gd name="T29" fmla="*/ 56 h 65"/>
                  <a:gd name="T30" fmla="*/ 5 w 64"/>
                  <a:gd name="T31" fmla="*/ 50 h 65"/>
                  <a:gd name="T32" fmla="*/ 2 w 64"/>
                  <a:gd name="T33" fmla="*/ 45 h 65"/>
                  <a:gd name="T34" fmla="*/ 1 w 64"/>
                  <a:gd name="T35" fmla="*/ 40 h 65"/>
                  <a:gd name="T36" fmla="*/ 0 w 64"/>
                  <a:gd name="T37" fmla="*/ 33 h 65"/>
                  <a:gd name="T38" fmla="*/ 0 w 64"/>
                  <a:gd name="T39" fmla="*/ 33 h 65"/>
                  <a:gd name="T40" fmla="*/ 1 w 64"/>
                  <a:gd name="T41" fmla="*/ 26 h 65"/>
                  <a:gd name="T42" fmla="*/ 2 w 64"/>
                  <a:gd name="T43" fmla="*/ 20 h 65"/>
                  <a:gd name="T44" fmla="*/ 5 w 64"/>
                  <a:gd name="T45" fmla="*/ 15 h 65"/>
                  <a:gd name="T46" fmla="*/ 9 w 64"/>
                  <a:gd name="T47" fmla="*/ 10 h 65"/>
                  <a:gd name="T48" fmla="*/ 15 w 64"/>
                  <a:gd name="T49" fmla="*/ 6 h 65"/>
                  <a:gd name="T50" fmla="*/ 19 w 64"/>
                  <a:gd name="T51" fmla="*/ 3 h 65"/>
                  <a:gd name="T52" fmla="*/ 25 w 64"/>
                  <a:gd name="T53" fmla="*/ 2 h 65"/>
                  <a:gd name="T54" fmla="*/ 32 w 64"/>
                  <a:gd name="T55" fmla="*/ 0 h 65"/>
                  <a:gd name="T56" fmla="*/ 32 w 64"/>
                  <a:gd name="T57" fmla="*/ 0 h 65"/>
                  <a:gd name="T58" fmla="*/ 39 w 64"/>
                  <a:gd name="T59" fmla="*/ 2 h 65"/>
                  <a:gd name="T60" fmla="*/ 44 w 64"/>
                  <a:gd name="T61" fmla="*/ 3 h 65"/>
                  <a:gd name="T62" fmla="*/ 49 w 64"/>
                  <a:gd name="T63" fmla="*/ 6 h 65"/>
                  <a:gd name="T64" fmla="*/ 55 w 64"/>
                  <a:gd name="T65" fmla="*/ 10 h 65"/>
                  <a:gd name="T66" fmla="*/ 58 w 64"/>
                  <a:gd name="T67" fmla="*/ 15 h 65"/>
                  <a:gd name="T68" fmla="*/ 62 w 64"/>
                  <a:gd name="T69" fmla="*/ 20 h 65"/>
                  <a:gd name="T70" fmla="*/ 63 w 64"/>
                  <a:gd name="T71" fmla="*/ 26 h 65"/>
                  <a:gd name="T72" fmla="*/ 64 w 64"/>
                  <a:gd name="T7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5">
                    <a:moveTo>
                      <a:pt x="64" y="33"/>
                    </a:moveTo>
                    <a:lnTo>
                      <a:pt x="64" y="33"/>
                    </a:lnTo>
                    <a:lnTo>
                      <a:pt x="63" y="40"/>
                    </a:lnTo>
                    <a:lnTo>
                      <a:pt x="62" y="45"/>
                    </a:lnTo>
                    <a:lnTo>
                      <a:pt x="58" y="50"/>
                    </a:lnTo>
                    <a:lnTo>
                      <a:pt x="55" y="56"/>
                    </a:lnTo>
                    <a:lnTo>
                      <a:pt x="49" y="59"/>
                    </a:lnTo>
                    <a:lnTo>
                      <a:pt x="44" y="63"/>
                    </a:lnTo>
                    <a:lnTo>
                      <a:pt x="39" y="64"/>
                    </a:lnTo>
                    <a:lnTo>
                      <a:pt x="32" y="65"/>
                    </a:lnTo>
                    <a:lnTo>
                      <a:pt x="32" y="65"/>
                    </a:lnTo>
                    <a:lnTo>
                      <a:pt x="25" y="64"/>
                    </a:lnTo>
                    <a:lnTo>
                      <a:pt x="19" y="63"/>
                    </a:lnTo>
                    <a:lnTo>
                      <a:pt x="15" y="59"/>
                    </a:lnTo>
                    <a:lnTo>
                      <a:pt x="9" y="56"/>
                    </a:lnTo>
                    <a:lnTo>
                      <a:pt x="5" y="50"/>
                    </a:lnTo>
                    <a:lnTo>
                      <a:pt x="2" y="45"/>
                    </a:lnTo>
                    <a:lnTo>
                      <a:pt x="1" y="40"/>
                    </a:lnTo>
                    <a:lnTo>
                      <a:pt x="0" y="33"/>
                    </a:lnTo>
                    <a:lnTo>
                      <a:pt x="0" y="33"/>
                    </a:lnTo>
                    <a:lnTo>
                      <a:pt x="1" y="26"/>
                    </a:lnTo>
                    <a:lnTo>
                      <a:pt x="2" y="20"/>
                    </a:lnTo>
                    <a:lnTo>
                      <a:pt x="5" y="15"/>
                    </a:lnTo>
                    <a:lnTo>
                      <a:pt x="9" y="10"/>
                    </a:lnTo>
                    <a:lnTo>
                      <a:pt x="15" y="6"/>
                    </a:lnTo>
                    <a:lnTo>
                      <a:pt x="19" y="3"/>
                    </a:lnTo>
                    <a:lnTo>
                      <a:pt x="25" y="2"/>
                    </a:lnTo>
                    <a:lnTo>
                      <a:pt x="32" y="0"/>
                    </a:lnTo>
                    <a:lnTo>
                      <a:pt x="32" y="0"/>
                    </a:lnTo>
                    <a:lnTo>
                      <a:pt x="39" y="2"/>
                    </a:lnTo>
                    <a:lnTo>
                      <a:pt x="44" y="3"/>
                    </a:lnTo>
                    <a:lnTo>
                      <a:pt x="49" y="6"/>
                    </a:lnTo>
                    <a:lnTo>
                      <a:pt x="55" y="10"/>
                    </a:lnTo>
                    <a:lnTo>
                      <a:pt x="58" y="15"/>
                    </a:lnTo>
                    <a:lnTo>
                      <a:pt x="62" y="20"/>
                    </a:lnTo>
                    <a:lnTo>
                      <a:pt x="63" y="26"/>
                    </a:lnTo>
                    <a:lnTo>
                      <a:pt x="64"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3" name="椭圆 92"/>
            <p:cNvSpPr/>
            <p:nvPr/>
          </p:nvSpPr>
          <p:spPr>
            <a:xfrm>
              <a:off x="7443846" y="2754379"/>
              <a:ext cx="228600" cy="228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9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用户界面设计</a:t>
            </a:r>
          </a:p>
        </p:txBody>
      </p:sp>
    </p:spTree>
    <p:extLst>
      <p:ext uri="{BB962C8B-B14F-4D97-AF65-F5344CB8AC3E}">
        <p14:creationId xmlns:p14="http://schemas.microsoft.com/office/powerpoint/2010/main" val="3588012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1000"/>
                                        <p:tgtEl>
                                          <p:spTgt spid="65"/>
                                        </p:tgtEl>
                                      </p:cBhvr>
                                    </p:animEffect>
                                    <p:anim calcmode="lin" valueType="num">
                                      <p:cBhvr>
                                        <p:cTn id="12" dur="1000" fill="hold"/>
                                        <p:tgtEl>
                                          <p:spTgt spid="65"/>
                                        </p:tgtEl>
                                        <p:attrNameLst>
                                          <p:attrName>ppt_x</p:attrName>
                                        </p:attrNameLst>
                                      </p:cBhvr>
                                      <p:tavLst>
                                        <p:tav tm="0">
                                          <p:val>
                                            <p:strVal val="#ppt_x"/>
                                          </p:val>
                                        </p:tav>
                                        <p:tav tm="100000">
                                          <p:val>
                                            <p:strVal val="#ppt_x"/>
                                          </p:val>
                                        </p:tav>
                                      </p:tavLst>
                                    </p:anim>
                                    <p:anim calcmode="lin" valueType="num">
                                      <p:cBhvr>
                                        <p:cTn id="13" dur="1000" fill="hold"/>
                                        <p:tgtEl>
                                          <p:spTgt spid="6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1000"/>
                                        <p:tgtEl>
                                          <p:spTgt spid="90"/>
                                        </p:tgtEl>
                                      </p:cBhvr>
                                    </p:animEffect>
                                    <p:anim calcmode="lin" valueType="num">
                                      <p:cBhvr>
                                        <p:cTn id="30" dur="1000" fill="hold"/>
                                        <p:tgtEl>
                                          <p:spTgt spid="90"/>
                                        </p:tgtEl>
                                        <p:attrNameLst>
                                          <p:attrName>ppt_x</p:attrName>
                                        </p:attrNameLst>
                                      </p:cBhvr>
                                      <p:tavLst>
                                        <p:tav tm="0">
                                          <p:val>
                                            <p:strVal val="#ppt_x"/>
                                          </p:val>
                                        </p:tav>
                                        <p:tav tm="100000">
                                          <p:val>
                                            <p:strVal val="#ppt_x"/>
                                          </p:val>
                                        </p:tav>
                                      </p:tavLst>
                                    </p:anim>
                                    <p:anim calcmode="lin" valueType="num">
                                      <p:cBhvr>
                                        <p:cTn id="31"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7">
            <a:extLst>
              <a:ext uri="{FF2B5EF4-FFF2-40B4-BE49-F238E27FC236}">
                <a16:creationId xmlns:a16="http://schemas.microsoft.com/office/drawing/2014/main" id="{B62EFA48-6F09-4587-BC27-55E0C0B5F51E}"/>
              </a:ext>
            </a:extLst>
          </p:cNvPr>
          <p:cNvSpPr>
            <a:spLocks noChangeArrowheads="1"/>
          </p:cNvSpPr>
          <p:nvPr/>
        </p:nvSpPr>
        <p:spPr bwMode="gray">
          <a:xfrm>
            <a:off x="3203847" y="0"/>
            <a:ext cx="2736305" cy="4876006"/>
          </a:xfrm>
          <a:prstGeom prst="roundRect">
            <a:avLst>
              <a:gd name="adj" fmla="val 13686"/>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
        <p:nvSpPr>
          <p:cNvPr id="61" name="文本框 7"/>
          <p:cNvSpPr txBox="1"/>
          <p:nvPr/>
        </p:nvSpPr>
        <p:spPr>
          <a:xfrm>
            <a:off x="689917" y="3167971"/>
            <a:ext cx="1945974" cy="733534"/>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主页面</a:t>
            </a:r>
            <a:endParaRPr lang="en-US" altLang="zh-CN" sz="1500" b="1" dirty="0">
              <a:solidFill>
                <a:schemeClr val="bg1"/>
              </a:solidFill>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搜索功能；选择校内需求、活动组队、闲置交易</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1179250" y="1374947"/>
            <a:ext cx="967308" cy="1608032"/>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7" name="组合 66"/>
            <p:cNvGrpSpPr/>
            <p:nvPr/>
          </p:nvGrpSpPr>
          <p:grpSpPr>
            <a:xfrm>
              <a:off x="1436990" y="1674614"/>
              <a:ext cx="451827" cy="442953"/>
              <a:chOff x="5100638" y="12700"/>
              <a:chExt cx="80963" cy="79375"/>
            </a:xfrm>
            <a:solidFill>
              <a:schemeClr val="accent2"/>
            </a:solidFill>
          </p:grpSpPr>
          <p:sp>
            <p:nvSpPr>
              <p:cNvPr id="69" name="Freeform 5"/>
              <p:cNvSpPr>
                <a:spLocks/>
              </p:cNvSpPr>
              <p:nvPr/>
            </p:nvSpPr>
            <p:spPr bwMode="auto">
              <a:xfrm>
                <a:off x="5100638" y="12700"/>
                <a:ext cx="80963" cy="79375"/>
              </a:xfrm>
              <a:custGeom>
                <a:avLst/>
                <a:gdLst>
                  <a:gd name="T0" fmla="*/ 131 w 152"/>
                  <a:gd name="T1" fmla="*/ 55 h 152"/>
                  <a:gd name="T2" fmla="*/ 131 w 152"/>
                  <a:gd name="T3" fmla="*/ 7 h 152"/>
                  <a:gd name="T4" fmla="*/ 103 w 152"/>
                  <a:gd name="T5" fmla="*/ 7 h 152"/>
                  <a:gd name="T6" fmla="*/ 103 w 152"/>
                  <a:gd name="T7" fmla="*/ 28 h 152"/>
                  <a:gd name="T8" fmla="*/ 76 w 152"/>
                  <a:gd name="T9" fmla="*/ 0 h 152"/>
                  <a:gd name="T10" fmla="*/ 0 w 152"/>
                  <a:gd name="T11" fmla="*/ 76 h 152"/>
                  <a:gd name="T12" fmla="*/ 13 w 152"/>
                  <a:gd name="T13" fmla="*/ 76 h 152"/>
                  <a:gd name="T14" fmla="*/ 13 w 152"/>
                  <a:gd name="T15" fmla="*/ 152 h 152"/>
                  <a:gd name="T16" fmla="*/ 55 w 152"/>
                  <a:gd name="T17" fmla="*/ 152 h 152"/>
                  <a:gd name="T18" fmla="*/ 55 w 152"/>
                  <a:gd name="T19" fmla="*/ 90 h 152"/>
                  <a:gd name="T20" fmla="*/ 96 w 152"/>
                  <a:gd name="T21" fmla="*/ 90 h 152"/>
                  <a:gd name="T22" fmla="*/ 96 w 152"/>
                  <a:gd name="T23" fmla="*/ 152 h 152"/>
                  <a:gd name="T24" fmla="*/ 138 w 152"/>
                  <a:gd name="T25" fmla="*/ 152 h 152"/>
                  <a:gd name="T26" fmla="*/ 138 w 152"/>
                  <a:gd name="T27" fmla="*/ 76 h 152"/>
                  <a:gd name="T28" fmla="*/ 152 w 152"/>
                  <a:gd name="T29" fmla="*/ 76 h 152"/>
                  <a:gd name="T30" fmla="*/ 131 w 152"/>
                  <a:gd name="T31"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31" y="55"/>
                    </a:moveTo>
                    <a:lnTo>
                      <a:pt x="131" y="7"/>
                    </a:lnTo>
                    <a:lnTo>
                      <a:pt x="103" y="7"/>
                    </a:lnTo>
                    <a:lnTo>
                      <a:pt x="103" y="28"/>
                    </a:lnTo>
                    <a:lnTo>
                      <a:pt x="76" y="0"/>
                    </a:lnTo>
                    <a:lnTo>
                      <a:pt x="0" y="76"/>
                    </a:lnTo>
                    <a:lnTo>
                      <a:pt x="13" y="76"/>
                    </a:lnTo>
                    <a:lnTo>
                      <a:pt x="13" y="152"/>
                    </a:lnTo>
                    <a:lnTo>
                      <a:pt x="55" y="152"/>
                    </a:lnTo>
                    <a:lnTo>
                      <a:pt x="55" y="90"/>
                    </a:lnTo>
                    <a:lnTo>
                      <a:pt x="96" y="90"/>
                    </a:lnTo>
                    <a:lnTo>
                      <a:pt x="96" y="152"/>
                    </a:lnTo>
                    <a:lnTo>
                      <a:pt x="138" y="152"/>
                    </a:lnTo>
                    <a:lnTo>
                      <a:pt x="138" y="76"/>
                    </a:lnTo>
                    <a:lnTo>
                      <a:pt x="152" y="76"/>
                    </a:lnTo>
                    <a:lnTo>
                      <a:pt x="13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7"/>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8"/>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9"/>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9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用户界面设计</a:t>
            </a:r>
          </a:p>
        </p:txBody>
      </p:sp>
      <p:pic>
        <p:nvPicPr>
          <p:cNvPr id="1026" name="图片 1">
            <a:extLst>
              <a:ext uri="{FF2B5EF4-FFF2-40B4-BE49-F238E27FC236}">
                <a16:creationId xmlns:a16="http://schemas.microsoft.com/office/drawing/2014/main" id="{B9A0A982-FD6E-4A54-A09D-BFB34CFB0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287" y="123478"/>
            <a:ext cx="2467849" cy="462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CFD7E158-82AE-4A3B-8B8C-38AE88D4F9AB}"/>
              </a:ext>
            </a:extLst>
          </p:cNvPr>
          <p:cNvSpPr/>
          <p:nvPr/>
        </p:nvSpPr>
        <p:spPr>
          <a:xfrm>
            <a:off x="6042005" y="1654899"/>
            <a:ext cx="2388386" cy="1384995"/>
          </a:xfrm>
          <a:prstGeom prst="rect">
            <a:avLst/>
          </a:prstGeom>
        </p:spPr>
        <p:txBody>
          <a:bodyPr wrap="square">
            <a:spAutoFit/>
          </a:bodyPr>
          <a:lstStyle/>
          <a:p>
            <a:pPr marL="266700" indent="266700" algn="just">
              <a:spcAft>
                <a:spcPts val="0"/>
              </a:spcAft>
            </a:pPr>
            <a:r>
              <a:rPr lang="zh-CN" altLang="zh-CN" sz="1200" dirty="0">
                <a:solidFill>
                  <a:schemeClr val="accent1"/>
                </a:solidFill>
                <a:latin typeface="微软雅黑" panose="020B0503020204020204" pitchFamily="34" charset="-122"/>
                <a:ea typeface="微软雅黑" panose="020B0503020204020204" pitchFamily="34" charset="-122"/>
              </a:rPr>
              <a:t>发布的任务总共有三种类型：闲置物品、活动组队、校内跑腿需求。每一类发布的任务都有时间期限、报酬地点等信息的不同，所以在发布后标题图片等信息会决定任务接收情况好坏。</a:t>
            </a:r>
          </a:p>
        </p:txBody>
      </p:sp>
    </p:spTree>
    <p:extLst>
      <p:ext uri="{BB962C8B-B14F-4D97-AF65-F5344CB8AC3E}">
        <p14:creationId xmlns:p14="http://schemas.microsoft.com/office/powerpoint/2010/main" val="10931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179250" y="1374947"/>
            <a:ext cx="967308" cy="1608032"/>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9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用户界面设计</a:t>
            </a:r>
          </a:p>
        </p:txBody>
      </p:sp>
      <p:sp>
        <p:nvSpPr>
          <p:cNvPr id="10" name="矩形 9">
            <a:extLst>
              <a:ext uri="{FF2B5EF4-FFF2-40B4-BE49-F238E27FC236}">
                <a16:creationId xmlns:a16="http://schemas.microsoft.com/office/drawing/2014/main" id="{538DB11C-B4AB-4669-89C3-74DC6A3F7303}"/>
              </a:ext>
            </a:extLst>
          </p:cNvPr>
          <p:cNvSpPr/>
          <p:nvPr/>
        </p:nvSpPr>
        <p:spPr>
          <a:xfrm>
            <a:off x="6042005" y="1654899"/>
            <a:ext cx="2388386" cy="1384995"/>
          </a:xfrm>
          <a:prstGeom prst="rect">
            <a:avLst/>
          </a:prstGeom>
        </p:spPr>
        <p:txBody>
          <a:bodyPr wrap="square">
            <a:spAutoFit/>
          </a:bodyPr>
          <a:lstStyle/>
          <a:p>
            <a:pPr marL="266700" indent="266700" algn="just">
              <a:spcAft>
                <a:spcPts val="0"/>
              </a:spcAft>
            </a:pPr>
            <a:r>
              <a:rPr lang="zh-CN" altLang="zh-CN" sz="1200" dirty="0">
                <a:solidFill>
                  <a:schemeClr val="accent1"/>
                </a:solidFill>
                <a:latin typeface="微软雅黑" panose="020B0503020204020204" pitchFamily="34" charset="-122"/>
                <a:ea typeface="微软雅黑" panose="020B0503020204020204" pitchFamily="34" charset="-122"/>
              </a:rPr>
              <a:t>发布的任务总共有三种类型：闲置物品、活动组队、校内跑腿需求。每一类发布的任务都有时间期限、报酬地点等信息的不同，所以在发布后标题图片等信息会决定任务接收情况好坏。</a:t>
            </a:r>
          </a:p>
        </p:txBody>
      </p:sp>
      <p:sp>
        <p:nvSpPr>
          <p:cNvPr id="13" name="Freeform 19">
            <a:extLst>
              <a:ext uri="{FF2B5EF4-FFF2-40B4-BE49-F238E27FC236}">
                <a16:creationId xmlns:a16="http://schemas.microsoft.com/office/drawing/2014/main" id="{900D9812-1927-4CBE-B02F-2891900D0A3A}"/>
              </a:ext>
            </a:extLst>
          </p:cNvPr>
          <p:cNvSpPr>
            <a:spLocks/>
          </p:cNvSpPr>
          <p:nvPr/>
        </p:nvSpPr>
        <p:spPr bwMode="auto">
          <a:xfrm>
            <a:off x="1449403" y="1592883"/>
            <a:ext cx="487263" cy="487253"/>
          </a:xfrm>
          <a:custGeom>
            <a:avLst/>
            <a:gdLst>
              <a:gd name="T0" fmla="*/ 161 w 166"/>
              <a:gd name="T1" fmla="*/ 143 h 166"/>
              <a:gd name="T2" fmla="*/ 122 w 166"/>
              <a:gd name="T3" fmla="*/ 103 h 166"/>
              <a:gd name="T4" fmla="*/ 122 w 166"/>
              <a:gd name="T5" fmla="*/ 103 h 166"/>
              <a:gd name="T6" fmla="*/ 121 w 166"/>
              <a:gd name="T7" fmla="*/ 101 h 166"/>
              <a:gd name="T8" fmla="*/ 121 w 166"/>
              <a:gd name="T9" fmla="*/ 101 h 166"/>
              <a:gd name="T10" fmla="*/ 126 w 166"/>
              <a:gd name="T11" fmla="*/ 93 h 166"/>
              <a:gd name="T12" fmla="*/ 129 w 166"/>
              <a:gd name="T13" fmla="*/ 84 h 166"/>
              <a:gd name="T14" fmla="*/ 130 w 166"/>
              <a:gd name="T15" fmla="*/ 75 h 166"/>
              <a:gd name="T16" fmla="*/ 131 w 166"/>
              <a:gd name="T17" fmla="*/ 66 h 166"/>
              <a:gd name="T18" fmla="*/ 131 w 166"/>
              <a:gd name="T19" fmla="*/ 66 h 166"/>
              <a:gd name="T20" fmla="*/ 130 w 166"/>
              <a:gd name="T21" fmla="*/ 53 h 166"/>
              <a:gd name="T22" fmla="*/ 127 w 166"/>
              <a:gd name="T23" fmla="*/ 40 h 166"/>
              <a:gd name="T24" fmla="*/ 120 w 166"/>
              <a:gd name="T25" fmla="*/ 29 h 166"/>
              <a:gd name="T26" fmla="*/ 112 w 166"/>
              <a:gd name="T27" fmla="*/ 20 h 166"/>
              <a:gd name="T28" fmla="*/ 103 w 166"/>
              <a:gd name="T29" fmla="*/ 11 h 166"/>
              <a:gd name="T30" fmla="*/ 91 w 166"/>
              <a:gd name="T31" fmla="*/ 5 h 166"/>
              <a:gd name="T32" fmla="*/ 78 w 166"/>
              <a:gd name="T33" fmla="*/ 1 h 166"/>
              <a:gd name="T34" fmla="*/ 66 w 166"/>
              <a:gd name="T35" fmla="*/ 0 h 166"/>
              <a:gd name="T36" fmla="*/ 66 w 166"/>
              <a:gd name="T37" fmla="*/ 0 h 166"/>
              <a:gd name="T38" fmla="*/ 53 w 166"/>
              <a:gd name="T39" fmla="*/ 1 h 166"/>
              <a:gd name="T40" fmla="*/ 40 w 166"/>
              <a:gd name="T41" fmla="*/ 5 h 166"/>
              <a:gd name="T42" fmla="*/ 29 w 166"/>
              <a:gd name="T43" fmla="*/ 11 h 166"/>
              <a:gd name="T44" fmla="*/ 20 w 166"/>
              <a:gd name="T45" fmla="*/ 20 h 166"/>
              <a:gd name="T46" fmla="*/ 12 w 166"/>
              <a:gd name="T47" fmla="*/ 29 h 166"/>
              <a:gd name="T48" fmla="*/ 5 w 166"/>
              <a:gd name="T49" fmla="*/ 40 h 166"/>
              <a:gd name="T50" fmla="*/ 1 w 166"/>
              <a:gd name="T51" fmla="*/ 53 h 166"/>
              <a:gd name="T52" fmla="*/ 0 w 166"/>
              <a:gd name="T53" fmla="*/ 66 h 166"/>
              <a:gd name="T54" fmla="*/ 0 w 166"/>
              <a:gd name="T55" fmla="*/ 66 h 166"/>
              <a:gd name="T56" fmla="*/ 1 w 166"/>
              <a:gd name="T57" fmla="*/ 78 h 166"/>
              <a:gd name="T58" fmla="*/ 5 w 166"/>
              <a:gd name="T59" fmla="*/ 91 h 166"/>
              <a:gd name="T60" fmla="*/ 12 w 166"/>
              <a:gd name="T61" fmla="*/ 103 h 166"/>
              <a:gd name="T62" fmla="*/ 20 w 166"/>
              <a:gd name="T63" fmla="*/ 112 h 166"/>
              <a:gd name="T64" fmla="*/ 29 w 166"/>
              <a:gd name="T65" fmla="*/ 120 h 166"/>
              <a:gd name="T66" fmla="*/ 40 w 166"/>
              <a:gd name="T67" fmla="*/ 127 h 166"/>
              <a:gd name="T68" fmla="*/ 53 w 166"/>
              <a:gd name="T69" fmla="*/ 130 h 166"/>
              <a:gd name="T70" fmla="*/ 66 w 166"/>
              <a:gd name="T71" fmla="*/ 131 h 166"/>
              <a:gd name="T72" fmla="*/ 66 w 166"/>
              <a:gd name="T73" fmla="*/ 131 h 166"/>
              <a:gd name="T74" fmla="*/ 75 w 166"/>
              <a:gd name="T75" fmla="*/ 130 h 166"/>
              <a:gd name="T76" fmla="*/ 84 w 166"/>
              <a:gd name="T77" fmla="*/ 129 h 166"/>
              <a:gd name="T78" fmla="*/ 93 w 166"/>
              <a:gd name="T79" fmla="*/ 126 h 166"/>
              <a:gd name="T80" fmla="*/ 101 w 166"/>
              <a:gd name="T81" fmla="*/ 121 h 166"/>
              <a:gd name="T82" fmla="*/ 101 w 166"/>
              <a:gd name="T83" fmla="*/ 121 h 166"/>
              <a:gd name="T84" fmla="*/ 103 w 166"/>
              <a:gd name="T85" fmla="*/ 122 h 166"/>
              <a:gd name="T86" fmla="*/ 143 w 166"/>
              <a:gd name="T87" fmla="*/ 161 h 166"/>
              <a:gd name="T88" fmla="*/ 143 w 166"/>
              <a:gd name="T89" fmla="*/ 161 h 166"/>
              <a:gd name="T90" fmla="*/ 146 w 166"/>
              <a:gd name="T91" fmla="*/ 165 h 166"/>
              <a:gd name="T92" fmla="*/ 152 w 166"/>
              <a:gd name="T93" fmla="*/ 166 h 166"/>
              <a:gd name="T94" fmla="*/ 152 w 166"/>
              <a:gd name="T95" fmla="*/ 166 h 166"/>
              <a:gd name="T96" fmla="*/ 158 w 166"/>
              <a:gd name="T97" fmla="*/ 165 h 166"/>
              <a:gd name="T98" fmla="*/ 161 w 166"/>
              <a:gd name="T99" fmla="*/ 161 h 166"/>
              <a:gd name="T100" fmla="*/ 161 w 166"/>
              <a:gd name="T101" fmla="*/ 161 h 166"/>
              <a:gd name="T102" fmla="*/ 165 w 166"/>
              <a:gd name="T103" fmla="*/ 158 h 166"/>
              <a:gd name="T104" fmla="*/ 166 w 166"/>
              <a:gd name="T105" fmla="*/ 152 h 166"/>
              <a:gd name="T106" fmla="*/ 165 w 166"/>
              <a:gd name="T107" fmla="*/ 146 h 166"/>
              <a:gd name="T108" fmla="*/ 161 w 166"/>
              <a:gd name="T10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166">
                <a:moveTo>
                  <a:pt x="161" y="143"/>
                </a:moveTo>
                <a:lnTo>
                  <a:pt x="122" y="103"/>
                </a:lnTo>
                <a:lnTo>
                  <a:pt x="122" y="103"/>
                </a:lnTo>
                <a:lnTo>
                  <a:pt x="121" y="101"/>
                </a:lnTo>
                <a:lnTo>
                  <a:pt x="121" y="101"/>
                </a:lnTo>
                <a:lnTo>
                  <a:pt x="126" y="93"/>
                </a:lnTo>
                <a:lnTo>
                  <a:pt x="129" y="84"/>
                </a:lnTo>
                <a:lnTo>
                  <a:pt x="130" y="75"/>
                </a:lnTo>
                <a:lnTo>
                  <a:pt x="131" y="66"/>
                </a:lnTo>
                <a:lnTo>
                  <a:pt x="131" y="66"/>
                </a:lnTo>
                <a:lnTo>
                  <a:pt x="130" y="53"/>
                </a:lnTo>
                <a:lnTo>
                  <a:pt x="127" y="40"/>
                </a:lnTo>
                <a:lnTo>
                  <a:pt x="120" y="29"/>
                </a:lnTo>
                <a:lnTo>
                  <a:pt x="112" y="20"/>
                </a:lnTo>
                <a:lnTo>
                  <a:pt x="103" y="11"/>
                </a:lnTo>
                <a:lnTo>
                  <a:pt x="91" y="5"/>
                </a:lnTo>
                <a:lnTo>
                  <a:pt x="78" y="1"/>
                </a:lnTo>
                <a:lnTo>
                  <a:pt x="66" y="0"/>
                </a:lnTo>
                <a:lnTo>
                  <a:pt x="66" y="0"/>
                </a:lnTo>
                <a:lnTo>
                  <a:pt x="53" y="1"/>
                </a:lnTo>
                <a:lnTo>
                  <a:pt x="40" y="5"/>
                </a:lnTo>
                <a:lnTo>
                  <a:pt x="29" y="11"/>
                </a:lnTo>
                <a:lnTo>
                  <a:pt x="20" y="20"/>
                </a:lnTo>
                <a:lnTo>
                  <a:pt x="12" y="29"/>
                </a:lnTo>
                <a:lnTo>
                  <a:pt x="5" y="40"/>
                </a:lnTo>
                <a:lnTo>
                  <a:pt x="1" y="53"/>
                </a:lnTo>
                <a:lnTo>
                  <a:pt x="0" y="66"/>
                </a:lnTo>
                <a:lnTo>
                  <a:pt x="0" y="66"/>
                </a:lnTo>
                <a:lnTo>
                  <a:pt x="1" y="78"/>
                </a:lnTo>
                <a:lnTo>
                  <a:pt x="5" y="91"/>
                </a:lnTo>
                <a:lnTo>
                  <a:pt x="12" y="103"/>
                </a:lnTo>
                <a:lnTo>
                  <a:pt x="20" y="112"/>
                </a:lnTo>
                <a:lnTo>
                  <a:pt x="29" y="120"/>
                </a:lnTo>
                <a:lnTo>
                  <a:pt x="40" y="127"/>
                </a:lnTo>
                <a:lnTo>
                  <a:pt x="53" y="130"/>
                </a:lnTo>
                <a:lnTo>
                  <a:pt x="66" y="131"/>
                </a:lnTo>
                <a:lnTo>
                  <a:pt x="66" y="131"/>
                </a:lnTo>
                <a:lnTo>
                  <a:pt x="75" y="130"/>
                </a:lnTo>
                <a:lnTo>
                  <a:pt x="84" y="129"/>
                </a:lnTo>
                <a:lnTo>
                  <a:pt x="93" y="126"/>
                </a:lnTo>
                <a:lnTo>
                  <a:pt x="101" y="121"/>
                </a:lnTo>
                <a:lnTo>
                  <a:pt x="101" y="121"/>
                </a:lnTo>
                <a:lnTo>
                  <a:pt x="103" y="122"/>
                </a:lnTo>
                <a:lnTo>
                  <a:pt x="143" y="161"/>
                </a:lnTo>
                <a:lnTo>
                  <a:pt x="143" y="161"/>
                </a:lnTo>
                <a:lnTo>
                  <a:pt x="146" y="165"/>
                </a:lnTo>
                <a:lnTo>
                  <a:pt x="152" y="166"/>
                </a:lnTo>
                <a:lnTo>
                  <a:pt x="152" y="166"/>
                </a:lnTo>
                <a:lnTo>
                  <a:pt x="158" y="165"/>
                </a:lnTo>
                <a:lnTo>
                  <a:pt x="161" y="161"/>
                </a:lnTo>
                <a:lnTo>
                  <a:pt x="161" y="161"/>
                </a:lnTo>
                <a:lnTo>
                  <a:pt x="165" y="158"/>
                </a:lnTo>
                <a:lnTo>
                  <a:pt x="166" y="152"/>
                </a:lnTo>
                <a:lnTo>
                  <a:pt x="165" y="146"/>
                </a:lnTo>
                <a:lnTo>
                  <a:pt x="161" y="143"/>
                </a:ln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0">
            <a:extLst>
              <a:ext uri="{FF2B5EF4-FFF2-40B4-BE49-F238E27FC236}">
                <a16:creationId xmlns:a16="http://schemas.microsoft.com/office/drawing/2014/main" id="{1E1C53F6-2F12-48E0-999B-6DE0CB85B5DA}"/>
              </a:ext>
            </a:extLst>
          </p:cNvPr>
          <p:cNvSpPr>
            <a:spLocks/>
          </p:cNvSpPr>
          <p:nvPr/>
        </p:nvSpPr>
        <p:spPr bwMode="auto">
          <a:xfrm>
            <a:off x="1511426" y="1654899"/>
            <a:ext cx="265778" cy="265773"/>
          </a:xfrm>
          <a:custGeom>
            <a:avLst/>
            <a:gdLst>
              <a:gd name="T0" fmla="*/ 45 w 90"/>
              <a:gd name="T1" fmla="*/ 90 h 90"/>
              <a:gd name="T2" fmla="*/ 45 w 90"/>
              <a:gd name="T3" fmla="*/ 90 h 90"/>
              <a:gd name="T4" fmla="*/ 35 w 90"/>
              <a:gd name="T5" fmla="*/ 88 h 90"/>
              <a:gd name="T6" fmla="*/ 27 w 90"/>
              <a:gd name="T7" fmla="*/ 86 h 90"/>
              <a:gd name="T8" fmla="*/ 19 w 90"/>
              <a:gd name="T9" fmla="*/ 82 h 90"/>
              <a:gd name="T10" fmla="*/ 12 w 90"/>
              <a:gd name="T11" fmla="*/ 77 h 90"/>
              <a:gd name="T12" fmla="*/ 8 w 90"/>
              <a:gd name="T13" fmla="*/ 70 h 90"/>
              <a:gd name="T14" fmla="*/ 3 w 90"/>
              <a:gd name="T15" fmla="*/ 62 h 90"/>
              <a:gd name="T16" fmla="*/ 1 w 90"/>
              <a:gd name="T17" fmla="*/ 54 h 90"/>
              <a:gd name="T18" fmla="*/ 0 w 90"/>
              <a:gd name="T19" fmla="*/ 45 h 90"/>
              <a:gd name="T20" fmla="*/ 0 w 90"/>
              <a:gd name="T21" fmla="*/ 45 h 90"/>
              <a:gd name="T22" fmla="*/ 1 w 90"/>
              <a:gd name="T23" fmla="*/ 35 h 90"/>
              <a:gd name="T24" fmla="*/ 3 w 90"/>
              <a:gd name="T25" fmla="*/ 27 h 90"/>
              <a:gd name="T26" fmla="*/ 8 w 90"/>
              <a:gd name="T27" fmla="*/ 19 h 90"/>
              <a:gd name="T28" fmla="*/ 12 w 90"/>
              <a:gd name="T29" fmla="*/ 12 h 90"/>
              <a:gd name="T30" fmla="*/ 19 w 90"/>
              <a:gd name="T31" fmla="*/ 8 h 90"/>
              <a:gd name="T32" fmla="*/ 27 w 90"/>
              <a:gd name="T33" fmla="*/ 3 h 90"/>
              <a:gd name="T34" fmla="*/ 35 w 90"/>
              <a:gd name="T35" fmla="*/ 1 h 90"/>
              <a:gd name="T36" fmla="*/ 45 w 90"/>
              <a:gd name="T37" fmla="*/ 0 h 90"/>
              <a:gd name="T38" fmla="*/ 45 w 90"/>
              <a:gd name="T39" fmla="*/ 0 h 90"/>
              <a:gd name="T40" fmla="*/ 54 w 90"/>
              <a:gd name="T41" fmla="*/ 1 h 90"/>
              <a:gd name="T42" fmla="*/ 62 w 90"/>
              <a:gd name="T43" fmla="*/ 3 h 90"/>
              <a:gd name="T44" fmla="*/ 70 w 90"/>
              <a:gd name="T45" fmla="*/ 8 h 90"/>
              <a:gd name="T46" fmla="*/ 77 w 90"/>
              <a:gd name="T47" fmla="*/ 12 h 90"/>
              <a:gd name="T48" fmla="*/ 82 w 90"/>
              <a:gd name="T49" fmla="*/ 19 h 90"/>
              <a:gd name="T50" fmla="*/ 86 w 90"/>
              <a:gd name="T51" fmla="*/ 27 h 90"/>
              <a:gd name="T52" fmla="*/ 88 w 90"/>
              <a:gd name="T53" fmla="*/ 35 h 90"/>
              <a:gd name="T54" fmla="*/ 90 w 90"/>
              <a:gd name="T55" fmla="*/ 45 h 90"/>
              <a:gd name="T56" fmla="*/ 90 w 90"/>
              <a:gd name="T57" fmla="*/ 45 h 90"/>
              <a:gd name="T58" fmla="*/ 88 w 90"/>
              <a:gd name="T59" fmla="*/ 54 h 90"/>
              <a:gd name="T60" fmla="*/ 86 w 90"/>
              <a:gd name="T61" fmla="*/ 62 h 90"/>
              <a:gd name="T62" fmla="*/ 82 w 90"/>
              <a:gd name="T63" fmla="*/ 70 h 90"/>
              <a:gd name="T64" fmla="*/ 77 w 90"/>
              <a:gd name="T65" fmla="*/ 77 h 90"/>
              <a:gd name="T66" fmla="*/ 70 w 90"/>
              <a:gd name="T67" fmla="*/ 82 h 90"/>
              <a:gd name="T68" fmla="*/ 62 w 90"/>
              <a:gd name="T69" fmla="*/ 86 h 90"/>
              <a:gd name="T70" fmla="*/ 54 w 90"/>
              <a:gd name="T71" fmla="*/ 88 h 90"/>
              <a:gd name="T72" fmla="*/ 45 w 90"/>
              <a:gd name="T73"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90">
                <a:moveTo>
                  <a:pt x="45" y="90"/>
                </a:moveTo>
                <a:lnTo>
                  <a:pt x="45" y="90"/>
                </a:lnTo>
                <a:lnTo>
                  <a:pt x="35" y="88"/>
                </a:lnTo>
                <a:lnTo>
                  <a:pt x="27" y="86"/>
                </a:lnTo>
                <a:lnTo>
                  <a:pt x="19" y="82"/>
                </a:lnTo>
                <a:lnTo>
                  <a:pt x="12" y="77"/>
                </a:lnTo>
                <a:lnTo>
                  <a:pt x="8" y="70"/>
                </a:lnTo>
                <a:lnTo>
                  <a:pt x="3" y="62"/>
                </a:lnTo>
                <a:lnTo>
                  <a:pt x="1" y="54"/>
                </a:lnTo>
                <a:lnTo>
                  <a:pt x="0" y="45"/>
                </a:lnTo>
                <a:lnTo>
                  <a:pt x="0" y="45"/>
                </a:lnTo>
                <a:lnTo>
                  <a:pt x="1" y="35"/>
                </a:lnTo>
                <a:lnTo>
                  <a:pt x="3" y="27"/>
                </a:lnTo>
                <a:lnTo>
                  <a:pt x="8" y="19"/>
                </a:lnTo>
                <a:lnTo>
                  <a:pt x="12" y="12"/>
                </a:lnTo>
                <a:lnTo>
                  <a:pt x="19" y="8"/>
                </a:lnTo>
                <a:lnTo>
                  <a:pt x="27" y="3"/>
                </a:lnTo>
                <a:lnTo>
                  <a:pt x="35" y="1"/>
                </a:lnTo>
                <a:lnTo>
                  <a:pt x="45" y="0"/>
                </a:lnTo>
                <a:lnTo>
                  <a:pt x="45" y="0"/>
                </a:lnTo>
                <a:lnTo>
                  <a:pt x="54" y="1"/>
                </a:lnTo>
                <a:lnTo>
                  <a:pt x="62" y="3"/>
                </a:lnTo>
                <a:lnTo>
                  <a:pt x="70" y="8"/>
                </a:lnTo>
                <a:lnTo>
                  <a:pt x="77" y="12"/>
                </a:lnTo>
                <a:lnTo>
                  <a:pt x="82" y="19"/>
                </a:lnTo>
                <a:lnTo>
                  <a:pt x="86" y="27"/>
                </a:lnTo>
                <a:lnTo>
                  <a:pt x="88" y="35"/>
                </a:lnTo>
                <a:lnTo>
                  <a:pt x="90" y="45"/>
                </a:lnTo>
                <a:lnTo>
                  <a:pt x="90" y="45"/>
                </a:lnTo>
                <a:lnTo>
                  <a:pt x="88" y="54"/>
                </a:lnTo>
                <a:lnTo>
                  <a:pt x="86" y="62"/>
                </a:lnTo>
                <a:lnTo>
                  <a:pt x="82" y="70"/>
                </a:lnTo>
                <a:lnTo>
                  <a:pt x="77" y="77"/>
                </a:lnTo>
                <a:lnTo>
                  <a:pt x="70" y="82"/>
                </a:lnTo>
                <a:lnTo>
                  <a:pt x="62" y="86"/>
                </a:lnTo>
                <a:lnTo>
                  <a:pt x="54" y="88"/>
                </a:lnTo>
                <a:lnTo>
                  <a:pt x="45" y="90"/>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 name="文本框 8">
            <a:extLst>
              <a:ext uri="{FF2B5EF4-FFF2-40B4-BE49-F238E27FC236}">
                <a16:creationId xmlns:a16="http://schemas.microsoft.com/office/drawing/2014/main" id="{BCC60249-1BA9-4E1F-90E4-A7D16B562418}"/>
              </a:ext>
            </a:extLst>
          </p:cNvPr>
          <p:cNvSpPr txBox="1"/>
          <p:nvPr/>
        </p:nvSpPr>
        <p:spPr>
          <a:xfrm>
            <a:off x="689917" y="3182521"/>
            <a:ext cx="1945974" cy="733534"/>
          </a:xfrm>
          <a:prstGeom prst="rect">
            <a:avLst/>
          </a:prstGeom>
          <a:noFill/>
        </p:spPr>
        <p:txBody>
          <a:bodyPr wrap="square" lIns="68580" tIns="34290" rIns="68580" bIns="34290" rtlCol="0">
            <a:spAutoFit/>
          </a:bodyPr>
          <a:lstStyle/>
          <a:p>
            <a:pPr algn="ctr">
              <a:spcBef>
                <a:spcPts val="450"/>
              </a:spcBef>
            </a:pPr>
            <a:r>
              <a:rPr lang="zh-CN" altLang="en-US" sz="1500" b="1" dirty="0">
                <a:latin typeface="微软雅黑" panose="020B0503020204020204" pitchFamily="34" charset="-122"/>
                <a:ea typeface="微软雅黑" panose="020B0503020204020204" pitchFamily="34" charset="-122"/>
              </a:rPr>
              <a:t>详情页面</a:t>
            </a:r>
            <a:endParaRPr lang="en-US" altLang="zh-CN" sz="1500" b="1" dirty="0">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活动文字与图像介绍；收藏点赞及聊天</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6" name="AutoShape 17">
            <a:extLst>
              <a:ext uri="{FF2B5EF4-FFF2-40B4-BE49-F238E27FC236}">
                <a16:creationId xmlns:a16="http://schemas.microsoft.com/office/drawing/2014/main" id="{9490C675-1602-4E70-AFA3-80251C727F79}"/>
              </a:ext>
            </a:extLst>
          </p:cNvPr>
          <p:cNvSpPr>
            <a:spLocks noChangeArrowheads="1"/>
          </p:cNvSpPr>
          <p:nvPr/>
        </p:nvSpPr>
        <p:spPr bwMode="gray">
          <a:xfrm>
            <a:off x="3203847" y="0"/>
            <a:ext cx="2736305" cy="4876006"/>
          </a:xfrm>
          <a:prstGeom prst="roundRect">
            <a:avLst>
              <a:gd name="adj" fmla="val 13686"/>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7222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7">
            <a:extLst>
              <a:ext uri="{FF2B5EF4-FFF2-40B4-BE49-F238E27FC236}">
                <a16:creationId xmlns:a16="http://schemas.microsoft.com/office/drawing/2014/main" id="{27F6505C-E4B8-493E-853A-06C25DD26951}"/>
              </a:ext>
            </a:extLst>
          </p:cNvPr>
          <p:cNvSpPr>
            <a:spLocks noChangeArrowheads="1"/>
          </p:cNvSpPr>
          <p:nvPr/>
        </p:nvSpPr>
        <p:spPr bwMode="gray">
          <a:xfrm>
            <a:off x="3203847" y="0"/>
            <a:ext cx="2736305" cy="4876006"/>
          </a:xfrm>
          <a:prstGeom prst="roundRect">
            <a:avLst>
              <a:gd name="adj" fmla="val 13686"/>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1179250" y="1374947"/>
            <a:ext cx="967308" cy="1608032"/>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9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用户界面设计</a:t>
            </a:r>
          </a:p>
        </p:txBody>
      </p:sp>
      <p:sp>
        <p:nvSpPr>
          <p:cNvPr id="14" name="Freeform 26">
            <a:extLst>
              <a:ext uri="{FF2B5EF4-FFF2-40B4-BE49-F238E27FC236}">
                <a16:creationId xmlns:a16="http://schemas.microsoft.com/office/drawing/2014/main" id="{A36A0A88-5F7B-4819-8032-3B36B4169D0F}"/>
              </a:ext>
            </a:extLst>
          </p:cNvPr>
          <p:cNvSpPr>
            <a:spLocks noEditPoints="1"/>
          </p:cNvSpPr>
          <p:nvPr/>
        </p:nvSpPr>
        <p:spPr bwMode="auto">
          <a:xfrm>
            <a:off x="1419273" y="1661102"/>
            <a:ext cx="487262" cy="451814"/>
          </a:xfrm>
          <a:custGeom>
            <a:avLst/>
            <a:gdLst>
              <a:gd name="T0" fmla="*/ 42 w 166"/>
              <a:gd name="T1" fmla="*/ 0 h 153"/>
              <a:gd name="T2" fmla="*/ 34 w 166"/>
              <a:gd name="T3" fmla="*/ 2 h 153"/>
              <a:gd name="T4" fmla="*/ 19 w 166"/>
              <a:gd name="T5" fmla="*/ 7 h 153"/>
              <a:gd name="T6" fmla="*/ 7 w 166"/>
              <a:gd name="T7" fmla="*/ 19 h 153"/>
              <a:gd name="T8" fmla="*/ 1 w 166"/>
              <a:gd name="T9" fmla="*/ 34 h 153"/>
              <a:gd name="T10" fmla="*/ 0 w 166"/>
              <a:gd name="T11" fmla="*/ 70 h 153"/>
              <a:gd name="T12" fmla="*/ 1 w 166"/>
              <a:gd name="T13" fmla="*/ 78 h 153"/>
              <a:gd name="T14" fmla="*/ 7 w 166"/>
              <a:gd name="T15" fmla="*/ 93 h 153"/>
              <a:gd name="T16" fmla="*/ 19 w 166"/>
              <a:gd name="T17" fmla="*/ 104 h 153"/>
              <a:gd name="T18" fmla="*/ 34 w 166"/>
              <a:gd name="T19" fmla="*/ 110 h 153"/>
              <a:gd name="T20" fmla="*/ 48 w 166"/>
              <a:gd name="T21" fmla="*/ 111 h 153"/>
              <a:gd name="T22" fmla="*/ 96 w 166"/>
              <a:gd name="T23" fmla="*/ 111 h 153"/>
              <a:gd name="T24" fmla="*/ 125 w 166"/>
              <a:gd name="T25" fmla="*/ 111 h 153"/>
              <a:gd name="T26" fmla="*/ 141 w 166"/>
              <a:gd name="T27" fmla="*/ 108 h 153"/>
              <a:gd name="T28" fmla="*/ 153 w 166"/>
              <a:gd name="T29" fmla="*/ 98 h 153"/>
              <a:gd name="T30" fmla="*/ 163 w 166"/>
              <a:gd name="T31" fmla="*/ 86 h 153"/>
              <a:gd name="T32" fmla="*/ 166 w 166"/>
              <a:gd name="T33" fmla="*/ 70 h 153"/>
              <a:gd name="T34" fmla="*/ 166 w 166"/>
              <a:gd name="T35" fmla="*/ 42 h 153"/>
              <a:gd name="T36" fmla="*/ 163 w 166"/>
              <a:gd name="T37" fmla="*/ 26 h 153"/>
              <a:gd name="T38" fmla="*/ 153 w 166"/>
              <a:gd name="T39" fmla="*/ 13 h 153"/>
              <a:gd name="T40" fmla="*/ 141 w 166"/>
              <a:gd name="T41" fmla="*/ 4 h 153"/>
              <a:gd name="T42" fmla="*/ 125 w 166"/>
              <a:gd name="T43" fmla="*/ 0 h 153"/>
              <a:gd name="T44" fmla="*/ 42 w 166"/>
              <a:gd name="T45" fmla="*/ 70 h 153"/>
              <a:gd name="T46" fmla="*/ 32 w 166"/>
              <a:gd name="T47" fmla="*/ 65 h 153"/>
              <a:gd name="T48" fmla="*/ 28 w 166"/>
              <a:gd name="T49" fmla="*/ 56 h 153"/>
              <a:gd name="T50" fmla="*/ 29 w 166"/>
              <a:gd name="T51" fmla="*/ 50 h 153"/>
              <a:gd name="T52" fmla="*/ 36 w 166"/>
              <a:gd name="T53" fmla="*/ 43 h 153"/>
              <a:gd name="T54" fmla="*/ 42 w 166"/>
              <a:gd name="T55" fmla="*/ 42 h 153"/>
              <a:gd name="T56" fmla="*/ 51 w 166"/>
              <a:gd name="T57" fmla="*/ 47 h 153"/>
              <a:gd name="T58" fmla="*/ 55 w 166"/>
              <a:gd name="T59" fmla="*/ 56 h 153"/>
              <a:gd name="T60" fmla="*/ 54 w 166"/>
              <a:gd name="T61" fmla="*/ 62 h 153"/>
              <a:gd name="T62" fmla="*/ 47 w 166"/>
              <a:gd name="T63" fmla="*/ 68 h 153"/>
              <a:gd name="T64" fmla="*/ 83 w 166"/>
              <a:gd name="T65" fmla="*/ 70 h 153"/>
              <a:gd name="T66" fmla="*/ 77 w 166"/>
              <a:gd name="T67" fmla="*/ 68 h 153"/>
              <a:gd name="T68" fmla="*/ 70 w 166"/>
              <a:gd name="T69" fmla="*/ 62 h 153"/>
              <a:gd name="T70" fmla="*/ 69 w 166"/>
              <a:gd name="T71" fmla="*/ 56 h 153"/>
              <a:gd name="T72" fmla="*/ 74 w 166"/>
              <a:gd name="T73" fmla="*/ 47 h 153"/>
              <a:gd name="T74" fmla="*/ 83 w 166"/>
              <a:gd name="T75" fmla="*/ 42 h 153"/>
              <a:gd name="T76" fmla="*/ 89 w 166"/>
              <a:gd name="T77" fmla="*/ 43 h 153"/>
              <a:gd name="T78" fmla="*/ 96 w 166"/>
              <a:gd name="T79" fmla="*/ 50 h 153"/>
              <a:gd name="T80" fmla="*/ 97 w 166"/>
              <a:gd name="T81" fmla="*/ 56 h 153"/>
              <a:gd name="T82" fmla="*/ 92 w 166"/>
              <a:gd name="T83" fmla="*/ 65 h 153"/>
              <a:gd name="T84" fmla="*/ 83 w 166"/>
              <a:gd name="T85" fmla="*/ 70 h 153"/>
              <a:gd name="T86" fmla="*/ 125 w 166"/>
              <a:gd name="T87" fmla="*/ 70 h 153"/>
              <a:gd name="T88" fmla="*/ 115 w 166"/>
              <a:gd name="T89" fmla="*/ 65 h 153"/>
              <a:gd name="T90" fmla="*/ 111 w 166"/>
              <a:gd name="T91" fmla="*/ 56 h 153"/>
              <a:gd name="T92" fmla="*/ 112 w 166"/>
              <a:gd name="T93" fmla="*/ 50 h 153"/>
              <a:gd name="T94" fmla="*/ 119 w 166"/>
              <a:gd name="T95" fmla="*/ 43 h 153"/>
              <a:gd name="T96" fmla="*/ 125 w 166"/>
              <a:gd name="T97" fmla="*/ 42 h 153"/>
              <a:gd name="T98" fmla="*/ 134 w 166"/>
              <a:gd name="T99" fmla="*/ 47 h 153"/>
              <a:gd name="T100" fmla="*/ 138 w 166"/>
              <a:gd name="T101" fmla="*/ 56 h 153"/>
              <a:gd name="T102" fmla="*/ 137 w 166"/>
              <a:gd name="T103" fmla="*/ 62 h 153"/>
              <a:gd name="T104" fmla="*/ 130 w 166"/>
              <a:gd name="T105" fmla="*/ 6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close/>
                <a:moveTo>
                  <a:pt x="42" y="70"/>
                </a:moveTo>
                <a:lnTo>
                  <a:pt x="42" y="70"/>
                </a:lnTo>
                <a:lnTo>
                  <a:pt x="36" y="68"/>
                </a:lnTo>
                <a:lnTo>
                  <a:pt x="32" y="65"/>
                </a:lnTo>
                <a:lnTo>
                  <a:pt x="29" y="62"/>
                </a:lnTo>
                <a:lnTo>
                  <a:pt x="28" y="56"/>
                </a:lnTo>
                <a:lnTo>
                  <a:pt x="28" y="56"/>
                </a:lnTo>
                <a:lnTo>
                  <a:pt x="29" y="50"/>
                </a:lnTo>
                <a:lnTo>
                  <a:pt x="32" y="47"/>
                </a:lnTo>
                <a:lnTo>
                  <a:pt x="36" y="43"/>
                </a:lnTo>
                <a:lnTo>
                  <a:pt x="42" y="42"/>
                </a:lnTo>
                <a:lnTo>
                  <a:pt x="42" y="42"/>
                </a:lnTo>
                <a:lnTo>
                  <a:pt x="47" y="43"/>
                </a:lnTo>
                <a:lnTo>
                  <a:pt x="51" y="47"/>
                </a:lnTo>
                <a:lnTo>
                  <a:pt x="54" y="50"/>
                </a:lnTo>
                <a:lnTo>
                  <a:pt x="55" y="56"/>
                </a:lnTo>
                <a:lnTo>
                  <a:pt x="55" y="56"/>
                </a:lnTo>
                <a:lnTo>
                  <a:pt x="54" y="62"/>
                </a:lnTo>
                <a:lnTo>
                  <a:pt x="51" y="65"/>
                </a:lnTo>
                <a:lnTo>
                  <a:pt x="47" y="68"/>
                </a:lnTo>
                <a:lnTo>
                  <a:pt x="42" y="70"/>
                </a:lnTo>
                <a:close/>
                <a:moveTo>
                  <a:pt x="83" y="70"/>
                </a:moveTo>
                <a:lnTo>
                  <a:pt x="83" y="70"/>
                </a:lnTo>
                <a:lnTo>
                  <a:pt x="77" y="68"/>
                </a:lnTo>
                <a:lnTo>
                  <a:pt x="74" y="65"/>
                </a:lnTo>
                <a:lnTo>
                  <a:pt x="70" y="62"/>
                </a:lnTo>
                <a:lnTo>
                  <a:pt x="69" y="56"/>
                </a:lnTo>
                <a:lnTo>
                  <a:pt x="69" y="56"/>
                </a:lnTo>
                <a:lnTo>
                  <a:pt x="70" y="50"/>
                </a:lnTo>
                <a:lnTo>
                  <a:pt x="74" y="47"/>
                </a:lnTo>
                <a:lnTo>
                  <a:pt x="77" y="43"/>
                </a:lnTo>
                <a:lnTo>
                  <a:pt x="83" y="42"/>
                </a:lnTo>
                <a:lnTo>
                  <a:pt x="83" y="42"/>
                </a:lnTo>
                <a:lnTo>
                  <a:pt x="89" y="43"/>
                </a:lnTo>
                <a:lnTo>
                  <a:pt x="92" y="47"/>
                </a:lnTo>
                <a:lnTo>
                  <a:pt x="96" y="50"/>
                </a:lnTo>
                <a:lnTo>
                  <a:pt x="97" y="56"/>
                </a:lnTo>
                <a:lnTo>
                  <a:pt x="97" y="56"/>
                </a:lnTo>
                <a:lnTo>
                  <a:pt x="96" y="62"/>
                </a:lnTo>
                <a:lnTo>
                  <a:pt x="92" y="65"/>
                </a:lnTo>
                <a:lnTo>
                  <a:pt x="89" y="68"/>
                </a:lnTo>
                <a:lnTo>
                  <a:pt x="83" y="70"/>
                </a:lnTo>
                <a:close/>
                <a:moveTo>
                  <a:pt x="125" y="70"/>
                </a:moveTo>
                <a:lnTo>
                  <a:pt x="125" y="70"/>
                </a:lnTo>
                <a:lnTo>
                  <a:pt x="119" y="68"/>
                </a:lnTo>
                <a:lnTo>
                  <a:pt x="115" y="65"/>
                </a:lnTo>
                <a:lnTo>
                  <a:pt x="112" y="62"/>
                </a:lnTo>
                <a:lnTo>
                  <a:pt x="111" y="56"/>
                </a:lnTo>
                <a:lnTo>
                  <a:pt x="111" y="56"/>
                </a:lnTo>
                <a:lnTo>
                  <a:pt x="112" y="50"/>
                </a:lnTo>
                <a:lnTo>
                  <a:pt x="115" y="47"/>
                </a:lnTo>
                <a:lnTo>
                  <a:pt x="119" y="43"/>
                </a:lnTo>
                <a:lnTo>
                  <a:pt x="125" y="42"/>
                </a:lnTo>
                <a:lnTo>
                  <a:pt x="125" y="42"/>
                </a:lnTo>
                <a:lnTo>
                  <a:pt x="130" y="43"/>
                </a:lnTo>
                <a:lnTo>
                  <a:pt x="134" y="47"/>
                </a:lnTo>
                <a:lnTo>
                  <a:pt x="137" y="50"/>
                </a:lnTo>
                <a:lnTo>
                  <a:pt x="138" y="56"/>
                </a:lnTo>
                <a:lnTo>
                  <a:pt x="138" y="56"/>
                </a:lnTo>
                <a:lnTo>
                  <a:pt x="137" y="62"/>
                </a:lnTo>
                <a:lnTo>
                  <a:pt x="134" y="65"/>
                </a:lnTo>
                <a:lnTo>
                  <a:pt x="130" y="68"/>
                </a:lnTo>
                <a:lnTo>
                  <a:pt x="125" y="7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 name="文本框 9">
            <a:extLst>
              <a:ext uri="{FF2B5EF4-FFF2-40B4-BE49-F238E27FC236}">
                <a16:creationId xmlns:a16="http://schemas.microsoft.com/office/drawing/2014/main" id="{649947B0-9CAF-4F14-A4F7-61F20B5C556A}"/>
              </a:ext>
            </a:extLst>
          </p:cNvPr>
          <p:cNvSpPr txBox="1"/>
          <p:nvPr/>
        </p:nvSpPr>
        <p:spPr>
          <a:xfrm>
            <a:off x="689917" y="3219822"/>
            <a:ext cx="1945974" cy="548868"/>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消息与通知</a:t>
            </a:r>
            <a:endParaRPr lang="en-US" altLang="zh-CN" sz="1500" b="1" dirty="0">
              <a:solidFill>
                <a:schemeClr val="bg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聊天信息以及系统通知</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pic>
        <p:nvPicPr>
          <p:cNvPr id="2050" name="图片 1">
            <a:extLst>
              <a:ext uri="{FF2B5EF4-FFF2-40B4-BE49-F238E27FC236}">
                <a16:creationId xmlns:a16="http://schemas.microsoft.com/office/drawing/2014/main" id="{F5FDD93B-FFB7-4EEA-9529-7E80CDD27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205" y="126122"/>
            <a:ext cx="2480931" cy="465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DC6C1CB1-3413-4CCA-ADA2-7B6E65A9C483}"/>
              </a:ext>
            </a:extLst>
          </p:cNvPr>
          <p:cNvSpPr/>
          <p:nvPr/>
        </p:nvSpPr>
        <p:spPr>
          <a:xfrm>
            <a:off x="6042005" y="1654899"/>
            <a:ext cx="2388386" cy="1384995"/>
          </a:xfrm>
          <a:prstGeom prst="rect">
            <a:avLst/>
          </a:prstGeom>
        </p:spPr>
        <p:txBody>
          <a:bodyPr wrap="square">
            <a:spAutoFit/>
          </a:bodyPr>
          <a:lstStyle/>
          <a:p>
            <a:pPr marL="266700" indent="266700" algn="just">
              <a:spcAft>
                <a:spcPts val="0"/>
              </a:spcAft>
            </a:pPr>
            <a:r>
              <a:rPr lang="zh-CN" altLang="zh-CN" sz="1200" dirty="0">
                <a:solidFill>
                  <a:schemeClr val="accent1"/>
                </a:solidFill>
                <a:latin typeface="微软雅黑" panose="020B0503020204020204" pitchFamily="34" charset="-122"/>
                <a:ea typeface="微软雅黑" panose="020B0503020204020204" pitchFamily="34" charset="-122"/>
              </a:rPr>
              <a:t>发布的任务总共有三种类型：闲置物品、活动组队、校内跑腿需求。每一类发布的任务都有时间期限、报酬地点等信息的不同，所以在发布后标题图片等信息会决定任务接收情况好坏。</a:t>
            </a:r>
          </a:p>
        </p:txBody>
      </p:sp>
    </p:spTree>
    <p:extLst>
      <p:ext uri="{BB962C8B-B14F-4D97-AF65-F5344CB8AC3E}">
        <p14:creationId xmlns:p14="http://schemas.microsoft.com/office/powerpoint/2010/main" val="4165151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7">
            <a:extLst>
              <a:ext uri="{FF2B5EF4-FFF2-40B4-BE49-F238E27FC236}">
                <a16:creationId xmlns:a16="http://schemas.microsoft.com/office/drawing/2014/main" id="{62426D60-C00A-4EA3-89DB-A09EE73242F1}"/>
              </a:ext>
            </a:extLst>
          </p:cNvPr>
          <p:cNvSpPr>
            <a:spLocks noChangeArrowheads="1"/>
          </p:cNvSpPr>
          <p:nvPr/>
        </p:nvSpPr>
        <p:spPr bwMode="gray">
          <a:xfrm>
            <a:off x="3203847" y="0"/>
            <a:ext cx="2736305" cy="4876006"/>
          </a:xfrm>
          <a:prstGeom prst="roundRect">
            <a:avLst>
              <a:gd name="adj" fmla="val 13686"/>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1179250" y="1374947"/>
            <a:ext cx="967308" cy="1608032"/>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9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用户界面设计</a:t>
            </a:r>
          </a:p>
        </p:txBody>
      </p:sp>
      <p:sp>
        <p:nvSpPr>
          <p:cNvPr id="9" name="文本框 10">
            <a:extLst>
              <a:ext uri="{FF2B5EF4-FFF2-40B4-BE49-F238E27FC236}">
                <a16:creationId xmlns:a16="http://schemas.microsoft.com/office/drawing/2014/main" id="{664B09CA-F76C-4542-85FB-76B0B6598042}"/>
              </a:ext>
            </a:extLst>
          </p:cNvPr>
          <p:cNvSpPr txBox="1"/>
          <p:nvPr/>
        </p:nvSpPr>
        <p:spPr>
          <a:xfrm>
            <a:off x="689917" y="3111154"/>
            <a:ext cx="1945974" cy="91820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个人设置</a:t>
            </a:r>
            <a:endParaRPr lang="en-US" altLang="zh-CN" sz="1500" b="1" dirty="0">
              <a:solidFill>
                <a:schemeClr val="tx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查看个人足迹、收藏以及购买交易记录；设置身份认证；个人信息设置</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pic>
        <p:nvPicPr>
          <p:cNvPr id="3074" name="图片 1">
            <a:extLst>
              <a:ext uri="{FF2B5EF4-FFF2-40B4-BE49-F238E27FC236}">
                <a16:creationId xmlns:a16="http://schemas.microsoft.com/office/drawing/2014/main" id="{3FCE46EB-75D4-4810-9BDC-639F0D488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100" y="75977"/>
            <a:ext cx="2433603" cy="472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44">
            <a:extLst>
              <a:ext uri="{FF2B5EF4-FFF2-40B4-BE49-F238E27FC236}">
                <a16:creationId xmlns:a16="http://schemas.microsoft.com/office/drawing/2014/main" id="{DB015D86-A5B9-419E-832E-45E864D3FF4C}"/>
              </a:ext>
            </a:extLst>
          </p:cNvPr>
          <p:cNvSpPr>
            <a:spLocks noEditPoints="1"/>
          </p:cNvSpPr>
          <p:nvPr/>
        </p:nvSpPr>
        <p:spPr bwMode="auto">
          <a:xfrm>
            <a:off x="1419272" y="1614974"/>
            <a:ext cx="487263" cy="48725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 name="T96" fmla="*/ 114 w 166"/>
              <a:gd name="T97" fmla="*/ 90 h 166"/>
              <a:gd name="T98" fmla="*/ 100 w 166"/>
              <a:gd name="T99" fmla="*/ 109 h 166"/>
              <a:gd name="T100" fmla="*/ 83 w 166"/>
              <a:gd name="T101" fmla="*/ 115 h 166"/>
              <a:gd name="T102" fmla="*/ 60 w 166"/>
              <a:gd name="T103" fmla="*/ 106 h 166"/>
              <a:gd name="T104" fmla="*/ 51 w 166"/>
              <a:gd name="T105" fmla="*/ 83 h 166"/>
              <a:gd name="T106" fmla="*/ 56 w 166"/>
              <a:gd name="T107" fmla="*/ 65 h 166"/>
              <a:gd name="T108" fmla="*/ 76 w 166"/>
              <a:gd name="T109" fmla="*/ 52 h 166"/>
              <a:gd name="T110" fmla="*/ 95 w 166"/>
              <a:gd name="T111" fmla="*/ 53 h 166"/>
              <a:gd name="T112" fmla="*/ 113 w 166"/>
              <a:gd name="T113"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close/>
                <a:moveTo>
                  <a:pt x="115" y="83"/>
                </a:moveTo>
                <a:lnTo>
                  <a:pt x="115" y="83"/>
                </a:lnTo>
                <a:lnTo>
                  <a:pt x="114" y="90"/>
                </a:lnTo>
                <a:lnTo>
                  <a:pt x="113" y="95"/>
                </a:lnTo>
                <a:lnTo>
                  <a:pt x="109" y="100"/>
                </a:lnTo>
                <a:lnTo>
                  <a:pt x="106" y="106"/>
                </a:lnTo>
                <a:lnTo>
                  <a:pt x="100" y="109"/>
                </a:lnTo>
                <a:lnTo>
                  <a:pt x="95" y="113"/>
                </a:lnTo>
                <a:lnTo>
                  <a:pt x="90" y="114"/>
                </a:lnTo>
                <a:lnTo>
                  <a:pt x="83" y="115"/>
                </a:lnTo>
                <a:lnTo>
                  <a:pt x="83" y="115"/>
                </a:lnTo>
                <a:lnTo>
                  <a:pt x="76" y="114"/>
                </a:lnTo>
                <a:lnTo>
                  <a:pt x="70" y="113"/>
                </a:lnTo>
                <a:lnTo>
                  <a:pt x="66" y="109"/>
                </a:lnTo>
                <a:lnTo>
                  <a:pt x="60" y="106"/>
                </a:lnTo>
                <a:lnTo>
                  <a:pt x="56" y="100"/>
                </a:lnTo>
                <a:lnTo>
                  <a:pt x="53" y="95"/>
                </a:lnTo>
                <a:lnTo>
                  <a:pt x="52" y="90"/>
                </a:lnTo>
                <a:lnTo>
                  <a:pt x="51" y="83"/>
                </a:lnTo>
                <a:lnTo>
                  <a:pt x="51" y="83"/>
                </a:lnTo>
                <a:lnTo>
                  <a:pt x="52" y="76"/>
                </a:lnTo>
                <a:lnTo>
                  <a:pt x="53" y="70"/>
                </a:lnTo>
                <a:lnTo>
                  <a:pt x="56" y="65"/>
                </a:lnTo>
                <a:lnTo>
                  <a:pt x="60" y="60"/>
                </a:lnTo>
                <a:lnTo>
                  <a:pt x="66" y="56"/>
                </a:lnTo>
                <a:lnTo>
                  <a:pt x="70" y="53"/>
                </a:lnTo>
                <a:lnTo>
                  <a:pt x="76" y="52"/>
                </a:lnTo>
                <a:lnTo>
                  <a:pt x="83" y="50"/>
                </a:lnTo>
                <a:lnTo>
                  <a:pt x="83" y="50"/>
                </a:lnTo>
                <a:lnTo>
                  <a:pt x="90" y="52"/>
                </a:lnTo>
                <a:lnTo>
                  <a:pt x="95" y="53"/>
                </a:lnTo>
                <a:lnTo>
                  <a:pt x="100" y="56"/>
                </a:lnTo>
                <a:lnTo>
                  <a:pt x="106" y="60"/>
                </a:lnTo>
                <a:lnTo>
                  <a:pt x="109" y="65"/>
                </a:lnTo>
                <a:lnTo>
                  <a:pt x="113" y="70"/>
                </a:lnTo>
                <a:lnTo>
                  <a:pt x="114" y="76"/>
                </a:lnTo>
                <a:lnTo>
                  <a:pt x="115" y="8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538DB11C-B4AB-4669-89C3-74DC6A3F7303}"/>
              </a:ext>
            </a:extLst>
          </p:cNvPr>
          <p:cNvSpPr/>
          <p:nvPr/>
        </p:nvSpPr>
        <p:spPr>
          <a:xfrm>
            <a:off x="6042005" y="1654899"/>
            <a:ext cx="2388386" cy="1384995"/>
          </a:xfrm>
          <a:prstGeom prst="rect">
            <a:avLst/>
          </a:prstGeom>
        </p:spPr>
        <p:txBody>
          <a:bodyPr wrap="square">
            <a:spAutoFit/>
          </a:bodyPr>
          <a:lstStyle/>
          <a:p>
            <a:pPr marL="266700" indent="266700" algn="just">
              <a:spcAft>
                <a:spcPts val="0"/>
              </a:spcAft>
            </a:pPr>
            <a:r>
              <a:rPr lang="zh-CN" altLang="zh-CN" sz="1200" dirty="0">
                <a:solidFill>
                  <a:schemeClr val="accent1"/>
                </a:solidFill>
                <a:latin typeface="微软雅黑" panose="020B0503020204020204" pitchFamily="34" charset="-122"/>
                <a:ea typeface="微软雅黑" panose="020B0503020204020204" pitchFamily="34" charset="-122"/>
              </a:rPr>
              <a:t>发布的任务总共有三种类型：闲置物品、活动组队、校内跑腿需求。每一类发布的任务都有时间期限、报酬地点等信息的不同，所以在发布后标题图片等信息会决定任务接收情况好坏。</a:t>
            </a:r>
          </a:p>
        </p:txBody>
      </p:sp>
    </p:spTree>
    <p:extLst>
      <p:ext uri="{BB962C8B-B14F-4D97-AF65-F5344CB8AC3E}">
        <p14:creationId xmlns:p14="http://schemas.microsoft.com/office/powerpoint/2010/main" val="187978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标题 1"/>
          <p:cNvSpPr txBox="1">
            <a:spLocks/>
          </p:cNvSpPr>
          <p:nvPr/>
        </p:nvSpPr>
        <p:spPr>
          <a:xfrm>
            <a:off x="395536" y="2554248"/>
            <a:ext cx="4647988"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4800" b="1" dirty="0">
                <a:solidFill>
                  <a:schemeClr val="accent2"/>
                </a:solidFill>
                <a:effectLst>
                  <a:outerShdw blurRad="38100" dist="38100" dir="2700000" algn="tl">
                    <a:srgbClr val="000000">
                      <a:alpha val="43137"/>
                    </a:srgbClr>
                  </a:outerShdw>
                </a:effectLst>
              </a:rPr>
              <a:t>谢谢</a:t>
            </a:r>
          </a:p>
        </p:txBody>
      </p:sp>
      <p:sp>
        <p:nvSpPr>
          <p:cNvPr id="4" name="副标题 2"/>
          <p:cNvSpPr txBox="1">
            <a:spLocks/>
          </p:cNvSpPr>
          <p:nvPr/>
        </p:nvSpPr>
        <p:spPr>
          <a:xfrm>
            <a:off x="683568" y="3219822"/>
            <a:ext cx="4071924"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90000"/>
              </a:lnSpc>
            </a:pPr>
            <a:r>
              <a:rPr lang="en-US" altLang="zh-CN" b="1" dirty="0">
                <a:solidFill>
                  <a:schemeClr val="accent2"/>
                </a:solidFill>
                <a:effectLst>
                  <a:outerShdw blurRad="38100" dist="38100" dir="2700000" algn="tl">
                    <a:srgbClr val="000000">
                      <a:alpha val="43137"/>
                    </a:srgbClr>
                  </a:outerShdw>
                </a:effectLst>
                <a:ea typeface="黑体" pitchFamily="2" charset="-122"/>
              </a:rPr>
              <a:t>THANK YOU</a:t>
            </a:r>
            <a:r>
              <a:rPr lang="zh-CN" altLang="en-US" sz="1800" dirty="0">
                <a:solidFill>
                  <a:schemeClr val="accent2"/>
                </a:solidFill>
                <a:effectLst>
                  <a:outerShdw blurRad="38100" dist="38100" dir="2700000" algn="tl">
                    <a:srgbClr val="000000">
                      <a:alpha val="43137"/>
                    </a:srgbClr>
                  </a:outerShdw>
                </a:effectLst>
                <a:ea typeface="黑体" pitchFamily="2" charset="-122"/>
              </a:rPr>
              <a:t>  </a:t>
            </a:r>
          </a:p>
        </p:txBody>
      </p:sp>
    </p:spTree>
    <p:extLst>
      <p:ext uri="{BB962C8B-B14F-4D97-AF65-F5344CB8AC3E}">
        <p14:creationId xmlns:p14="http://schemas.microsoft.com/office/powerpoint/2010/main" val="346574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rot="10800000">
            <a:off x="3509511" y="3724203"/>
            <a:ext cx="2128671" cy="894397"/>
          </a:xfrm>
          <a:prstGeom prst="roundRect">
            <a:avLst>
              <a:gd name="adj" fmla="val 6171"/>
            </a:avLst>
          </a:prstGeom>
          <a:noFill/>
          <a:ln w="9525" algn="ctr">
            <a:solidFill>
              <a:schemeClr val="bg1"/>
            </a:solidFill>
            <a:round/>
            <a:headEnd/>
            <a:tailEnd/>
          </a:ln>
        </p:spPr>
        <p:txBody>
          <a:bodyPr rot="10800000" wrap="none" anchor="ctr"/>
          <a:lstStyle/>
          <a:p>
            <a:pPr algn="ctr">
              <a:lnSpc>
                <a:spcPct val="120000"/>
              </a:lnSpc>
              <a:defRPr/>
            </a:pPr>
            <a:r>
              <a:rPr lang="zh-CN" altLang="en-US" sz="1000" kern="0" dirty="0">
                <a:solidFill>
                  <a:schemeClr val="accent1"/>
                </a:solidFill>
                <a:latin typeface="微软雅黑" panose="020B0503020204020204" pitchFamily="34" charset="-122"/>
                <a:ea typeface="微软雅黑" panose="020B0503020204020204" pitchFamily="34" charset="-122"/>
              </a:rPr>
              <a:t>单击此处添加段落文字内容</a:t>
            </a:r>
          </a:p>
          <a:p>
            <a:pPr algn="ctr">
              <a:lnSpc>
                <a:spcPct val="120000"/>
              </a:lnSpc>
              <a:defRPr/>
            </a:pPr>
            <a:r>
              <a:rPr lang="zh-CN" altLang="en-US" sz="1000" kern="0" dirty="0">
                <a:solidFill>
                  <a:schemeClr val="accent1"/>
                </a:solidFill>
                <a:latin typeface="微软雅黑" panose="020B0503020204020204" pitchFamily="34" charset="-122"/>
                <a:ea typeface="微软雅黑" panose="020B0503020204020204" pitchFamily="34" charset="-122"/>
              </a:rPr>
              <a:t>单击此处添加段落文字内容</a:t>
            </a:r>
          </a:p>
        </p:txBody>
      </p:sp>
      <p:grpSp>
        <p:nvGrpSpPr>
          <p:cNvPr id="3" name="Group 28"/>
          <p:cNvGrpSpPr>
            <a:grpSpLocks/>
          </p:cNvGrpSpPr>
          <p:nvPr/>
        </p:nvGrpSpPr>
        <p:grpSpPr bwMode="auto">
          <a:xfrm>
            <a:off x="802096" y="3529194"/>
            <a:ext cx="7467146" cy="894397"/>
            <a:chOff x="412" y="2911"/>
            <a:chExt cx="4890" cy="610"/>
          </a:xfrm>
        </p:grpSpPr>
        <p:sp>
          <p:nvSpPr>
            <p:cNvPr id="4" name="AutoShape 4"/>
            <p:cNvSpPr>
              <a:spLocks noChangeArrowheads="1"/>
            </p:cNvSpPr>
            <p:nvPr/>
          </p:nvSpPr>
          <p:spPr bwMode="auto">
            <a:xfrm rot="10800000">
              <a:off x="412" y="2911"/>
              <a:ext cx="1394" cy="610"/>
            </a:xfrm>
            <a:prstGeom prst="roundRect">
              <a:avLst>
                <a:gd name="adj" fmla="val 6171"/>
              </a:avLst>
            </a:prstGeom>
            <a:noFill/>
            <a:ln w="9525" algn="ctr">
              <a:solidFill>
                <a:schemeClr val="bg1"/>
              </a:solidFill>
              <a:round/>
              <a:headEnd/>
              <a:tailEnd/>
            </a:ln>
          </p:spPr>
          <p:txBody>
            <a:bodyPr rot="10800000" wrap="none" anchor="ctr"/>
            <a:lstStyle/>
            <a:p>
              <a:pPr algn="ctr">
                <a:lnSpc>
                  <a:spcPct val="120000"/>
                </a:lnSpc>
                <a:defRPr/>
              </a:pPr>
              <a:r>
                <a:rPr lang="zh-CN" altLang="en-US" sz="1000" kern="0" dirty="0">
                  <a:solidFill>
                    <a:schemeClr val="accent1"/>
                  </a:solidFill>
                  <a:latin typeface="微软雅黑" panose="020B0503020204020204" pitchFamily="34" charset="-122"/>
                  <a:ea typeface="微软雅黑" panose="020B0503020204020204" pitchFamily="34" charset="-122"/>
                </a:rPr>
                <a:t>单击此处添加段落文字内容</a:t>
              </a:r>
            </a:p>
            <a:p>
              <a:pPr algn="ctr">
                <a:lnSpc>
                  <a:spcPct val="120000"/>
                </a:lnSpc>
                <a:defRPr/>
              </a:pPr>
              <a:r>
                <a:rPr lang="zh-CN" altLang="en-US" sz="1000" kern="0" dirty="0">
                  <a:solidFill>
                    <a:schemeClr val="accent1"/>
                  </a:solidFill>
                  <a:latin typeface="微软雅黑" panose="020B0503020204020204" pitchFamily="34" charset="-122"/>
                  <a:ea typeface="微软雅黑" panose="020B0503020204020204" pitchFamily="34" charset="-122"/>
                </a:rPr>
                <a:t>单击此处添加段落文字内容</a:t>
              </a:r>
            </a:p>
          </p:txBody>
        </p:sp>
        <p:sp>
          <p:nvSpPr>
            <p:cNvPr id="5" name="AutoShape 6"/>
            <p:cNvSpPr>
              <a:spLocks noChangeArrowheads="1"/>
            </p:cNvSpPr>
            <p:nvPr/>
          </p:nvSpPr>
          <p:spPr bwMode="auto">
            <a:xfrm rot="10800000">
              <a:off x="3908" y="2911"/>
              <a:ext cx="1394" cy="610"/>
            </a:xfrm>
            <a:prstGeom prst="roundRect">
              <a:avLst>
                <a:gd name="adj" fmla="val 6171"/>
              </a:avLst>
            </a:prstGeom>
            <a:noFill/>
            <a:ln w="9525" algn="ctr">
              <a:solidFill>
                <a:schemeClr val="bg1"/>
              </a:solidFill>
              <a:round/>
              <a:headEnd/>
              <a:tailEnd/>
            </a:ln>
          </p:spPr>
          <p:txBody>
            <a:bodyPr rot="10800000" wrap="none" anchor="ctr"/>
            <a:lstStyle/>
            <a:p>
              <a:pPr algn="ctr">
                <a:lnSpc>
                  <a:spcPct val="120000"/>
                </a:lnSpc>
                <a:defRPr/>
              </a:pPr>
              <a:r>
                <a:rPr lang="zh-CN" altLang="en-US" sz="1000" kern="0" dirty="0">
                  <a:solidFill>
                    <a:schemeClr val="accent1"/>
                  </a:solidFill>
                  <a:latin typeface="微软雅黑" panose="020B0503020204020204" pitchFamily="34" charset="-122"/>
                  <a:ea typeface="微软雅黑" panose="020B0503020204020204" pitchFamily="34" charset="-122"/>
                </a:rPr>
                <a:t>单击此处添加段落文字内容</a:t>
              </a:r>
            </a:p>
            <a:p>
              <a:pPr algn="ctr">
                <a:lnSpc>
                  <a:spcPct val="120000"/>
                </a:lnSpc>
                <a:defRPr/>
              </a:pPr>
              <a:r>
                <a:rPr lang="zh-CN" altLang="en-US" sz="1000" kern="0" dirty="0">
                  <a:solidFill>
                    <a:schemeClr val="accent1"/>
                  </a:solidFill>
                  <a:latin typeface="微软雅黑" panose="020B0503020204020204" pitchFamily="34" charset="-122"/>
                  <a:ea typeface="微软雅黑" panose="020B0503020204020204" pitchFamily="34" charset="-122"/>
                </a:rPr>
                <a:t>单击此处添加段落文字内容</a:t>
              </a:r>
            </a:p>
          </p:txBody>
        </p:sp>
      </p:grpSp>
      <p:grpSp>
        <p:nvGrpSpPr>
          <p:cNvPr id="6" name="组合 5"/>
          <p:cNvGrpSpPr/>
          <p:nvPr/>
        </p:nvGrpSpPr>
        <p:grpSpPr>
          <a:xfrm>
            <a:off x="2930767" y="777253"/>
            <a:ext cx="3284628" cy="469192"/>
            <a:chOff x="2930767" y="627534"/>
            <a:chExt cx="3284628" cy="469192"/>
          </a:xfrm>
          <a:effectLst/>
        </p:grpSpPr>
        <p:sp>
          <p:nvSpPr>
            <p:cNvPr id="7" name="WordArt 3"/>
            <p:cNvSpPr>
              <a:spLocks noChangeArrowheads="1" noChangeShapeType="1" noTextEdit="1"/>
            </p:cNvSpPr>
            <p:nvPr/>
          </p:nvSpPr>
          <p:spPr bwMode="auto">
            <a:xfrm>
              <a:off x="3743144" y="683251"/>
              <a:ext cx="1661402" cy="231664"/>
            </a:xfrm>
            <a:prstGeom prst="rect">
              <a:avLst/>
            </a:prstGeom>
          </p:spPr>
          <p:txBody>
            <a:bodyPr wrap="none" fromWordArt="1">
              <a:prstTxWarp prst="textPlain">
                <a:avLst>
                  <a:gd name="adj" fmla="val 50000"/>
                </a:avLst>
              </a:prstTxWarp>
            </a:bodyPr>
            <a:lstStyle/>
            <a:p>
              <a:pPr algn="ctr">
                <a:defRPr/>
              </a:pPr>
              <a:r>
                <a:rPr lang="zh-CN" altLang="en-US" sz="2400" kern="10">
                  <a:ln w="9525">
                    <a:solidFill>
                      <a:srgbClr val="FFFFFF"/>
                    </a:solidFill>
                    <a:round/>
                    <a:headEnd/>
                    <a:tailEnd/>
                  </a:ln>
                  <a:solidFill>
                    <a:schemeClr val="accent2"/>
                  </a:solidFill>
                  <a:latin typeface="微软雅黑" panose="020B0503020204020204" pitchFamily="34" charset="-122"/>
                  <a:ea typeface="微软雅黑" panose="020B0503020204020204" pitchFamily="34" charset="-122"/>
                </a:rPr>
                <a:t>双击添加标题文字</a:t>
              </a:r>
            </a:p>
          </p:txBody>
        </p:sp>
        <p:sp>
          <p:nvSpPr>
            <p:cNvPr id="8" name="AutoShape 8"/>
            <p:cNvSpPr>
              <a:spLocks noChangeArrowheads="1"/>
            </p:cNvSpPr>
            <p:nvPr/>
          </p:nvSpPr>
          <p:spPr bwMode="auto">
            <a:xfrm>
              <a:off x="2930767" y="627534"/>
              <a:ext cx="3284628" cy="469192"/>
            </a:xfrm>
            <a:prstGeom prst="roundRect">
              <a:avLst>
                <a:gd name="adj" fmla="val 24375"/>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600" kern="0" dirty="0">
                  <a:solidFill>
                    <a:schemeClr val="accent2"/>
                  </a:solidFill>
                  <a:latin typeface="微软雅黑" panose="020B0503020204020204" pitchFamily="34" charset="-122"/>
                  <a:ea typeface="微软雅黑" panose="020B0503020204020204" pitchFamily="34" charset="-122"/>
                </a:rPr>
                <a:t>单击添加标题文字</a:t>
              </a:r>
            </a:p>
          </p:txBody>
        </p:sp>
      </p:grpSp>
      <p:sp>
        <p:nvSpPr>
          <p:cNvPr id="9" name="AutoShape 10"/>
          <p:cNvSpPr>
            <a:spLocks noChangeArrowheads="1"/>
          </p:cNvSpPr>
          <p:nvPr/>
        </p:nvSpPr>
        <p:spPr bwMode="auto">
          <a:xfrm>
            <a:off x="3399565" y="2357681"/>
            <a:ext cx="2345509" cy="416408"/>
          </a:xfrm>
          <a:prstGeom prst="roundRect">
            <a:avLst>
              <a:gd name="adj" fmla="val 22537"/>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400" kern="0" dirty="0">
                <a:solidFill>
                  <a:schemeClr val="accent2"/>
                </a:solidFill>
                <a:latin typeface="微软雅黑" panose="020B0503020204020204" pitchFamily="34" charset="-122"/>
                <a:ea typeface="微软雅黑" panose="020B0503020204020204" pitchFamily="34" charset="-122"/>
              </a:rPr>
              <a:t>单击添加标题文字</a:t>
            </a:r>
          </a:p>
        </p:txBody>
      </p:sp>
      <p:grpSp>
        <p:nvGrpSpPr>
          <p:cNvPr id="10" name="Group 25"/>
          <p:cNvGrpSpPr>
            <a:grpSpLocks/>
          </p:cNvGrpSpPr>
          <p:nvPr/>
        </p:nvGrpSpPr>
        <p:grpSpPr bwMode="auto">
          <a:xfrm>
            <a:off x="692150" y="2005787"/>
            <a:ext cx="7696200" cy="416408"/>
            <a:chOff x="288" y="1872"/>
            <a:chExt cx="5040" cy="284"/>
          </a:xfrm>
        </p:grpSpPr>
        <p:sp>
          <p:nvSpPr>
            <p:cNvPr id="11" name="AutoShape 12"/>
            <p:cNvSpPr>
              <a:spLocks noChangeArrowheads="1"/>
            </p:cNvSpPr>
            <p:nvPr/>
          </p:nvSpPr>
          <p:spPr bwMode="auto">
            <a:xfrm>
              <a:off x="288" y="1872"/>
              <a:ext cx="1536" cy="284"/>
            </a:xfrm>
            <a:prstGeom prst="roundRect">
              <a:avLst>
                <a:gd name="adj" fmla="val 22537"/>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400" kern="0" dirty="0">
                  <a:solidFill>
                    <a:schemeClr val="accent2"/>
                  </a:solidFill>
                  <a:latin typeface="微软雅黑" panose="020B0503020204020204" pitchFamily="34" charset="-122"/>
                  <a:ea typeface="微软雅黑" panose="020B0503020204020204" pitchFamily="34" charset="-122"/>
                </a:rPr>
                <a:t>单击添加标题文字</a:t>
              </a:r>
            </a:p>
          </p:txBody>
        </p:sp>
        <p:sp>
          <p:nvSpPr>
            <p:cNvPr id="12" name="AutoShape 14"/>
            <p:cNvSpPr>
              <a:spLocks noChangeArrowheads="1"/>
            </p:cNvSpPr>
            <p:nvPr/>
          </p:nvSpPr>
          <p:spPr bwMode="auto">
            <a:xfrm>
              <a:off x="3792" y="1872"/>
              <a:ext cx="1536" cy="284"/>
            </a:xfrm>
            <a:prstGeom prst="roundRect">
              <a:avLst>
                <a:gd name="adj" fmla="val 23944"/>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400" kern="0" dirty="0">
                  <a:solidFill>
                    <a:schemeClr val="accent2"/>
                  </a:solidFill>
                  <a:latin typeface="微软雅黑" panose="020B0503020204020204" pitchFamily="34" charset="-122"/>
                  <a:ea typeface="微软雅黑" panose="020B0503020204020204" pitchFamily="34" charset="-122"/>
                </a:rPr>
                <a:t>单击添加标题文字</a:t>
              </a:r>
            </a:p>
          </p:txBody>
        </p:sp>
      </p:grpSp>
      <p:grpSp>
        <p:nvGrpSpPr>
          <p:cNvPr id="13" name="组合 12"/>
          <p:cNvGrpSpPr/>
          <p:nvPr/>
        </p:nvGrpSpPr>
        <p:grpSpPr>
          <a:xfrm>
            <a:off x="1904609" y="2826872"/>
            <a:ext cx="5332367" cy="825485"/>
            <a:chOff x="1904607" y="2826872"/>
            <a:chExt cx="5332367" cy="825485"/>
          </a:xfrm>
        </p:grpSpPr>
        <p:sp>
          <p:nvSpPr>
            <p:cNvPr id="14" name="Line 2"/>
            <p:cNvSpPr>
              <a:spLocks noChangeShapeType="1"/>
            </p:cNvSpPr>
            <p:nvPr/>
          </p:nvSpPr>
          <p:spPr bwMode="auto">
            <a:xfrm flipH="1">
              <a:off x="4570790" y="2826872"/>
              <a:ext cx="1527" cy="825485"/>
            </a:xfrm>
            <a:prstGeom prst="line">
              <a:avLst/>
            </a:prstGeom>
            <a:noFill/>
            <a:ln w="19050" cap="rnd">
              <a:solidFill>
                <a:schemeClr val="bg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grpSp>
          <p:nvGrpSpPr>
            <p:cNvPr id="15" name="Group 27"/>
            <p:cNvGrpSpPr>
              <a:grpSpLocks/>
            </p:cNvGrpSpPr>
            <p:nvPr/>
          </p:nvGrpSpPr>
          <p:grpSpPr bwMode="auto">
            <a:xfrm>
              <a:off x="1904607" y="3159705"/>
              <a:ext cx="5332367" cy="332833"/>
              <a:chOff x="1066" y="2659"/>
              <a:chExt cx="3492" cy="227"/>
            </a:xfrm>
          </p:grpSpPr>
          <p:sp>
            <p:nvSpPr>
              <p:cNvPr id="16" name="Line 15"/>
              <p:cNvSpPr>
                <a:spLocks noChangeShapeType="1"/>
              </p:cNvSpPr>
              <p:nvPr/>
            </p:nvSpPr>
            <p:spPr bwMode="auto">
              <a:xfrm>
                <a:off x="1066" y="2659"/>
                <a:ext cx="3492" cy="0"/>
              </a:xfrm>
              <a:prstGeom prst="line">
                <a:avLst/>
              </a:prstGeom>
              <a:noFill/>
              <a:ln w="1905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1066" y="2659"/>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558" y="2659"/>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grpSp>
      </p:grpSp>
      <p:grpSp>
        <p:nvGrpSpPr>
          <p:cNvPr id="19" name="组合 18"/>
          <p:cNvGrpSpPr/>
          <p:nvPr/>
        </p:nvGrpSpPr>
        <p:grpSpPr>
          <a:xfrm>
            <a:off x="1904609" y="1347615"/>
            <a:ext cx="5332367" cy="957282"/>
            <a:chOff x="1904607" y="1347614"/>
            <a:chExt cx="5332367" cy="957282"/>
          </a:xfrm>
        </p:grpSpPr>
        <p:sp>
          <p:nvSpPr>
            <p:cNvPr id="20" name="Line 18"/>
            <p:cNvSpPr>
              <a:spLocks noChangeShapeType="1"/>
            </p:cNvSpPr>
            <p:nvPr/>
          </p:nvSpPr>
          <p:spPr bwMode="auto">
            <a:xfrm>
              <a:off x="4570790" y="1347614"/>
              <a:ext cx="1528" cy="957282"/>
            </a:xfrm>
            <a:prstGeom prst="line">
              <a:avLst/>
            </a:prstGeom>
            <a:noFill/>
            <a:ln w="19050" cap="rnd">
              <a:solidFill>
                <a:schemeClr val="bg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grpSp>
          <p:nvGrpSpPr>
            <p:cNvPr id="21" name="Group 26"/>
            <p:cNvGrpSpPr>
              <a:grpSpLocks/>
            </p:cNvGrpSpPr>
            <p:nvPr/>
          </p:nvGrpSpPr>
          <p:grpSpPr bwMode="auto">
            <a:xfrm>
              <a:off x="1904607" y="1488208"/>
              <a:ext cx="5332367" cy="473591"/>
              <a:chOff x="1156" y="1519"/>
              <a:chExt cx="3492" cy="323"/>
            </a:xfrm>
          </p:grpSpPr>
          <p:sp>
            <p:nvSpPr>
              <p:cNvPr id="22" name="Line 19"/>
              <p:cNvSpPr>
                <a:spLocks noChangeShapeType="1"/>
              </p:cNvSpPr>
              <p:nvPr/>
            </p:nvSpPr>
            <p:spPr bwMode="auto">
              <a:xfrm>
                <a:off x="1156" y="1519"/>
                <a:ext cx="3492"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grpSp>
            <p:nvGrpSpPr>
              <p:cNvPr id="23" name="Group 20"/>
              <p:cNvGrpSpPr>
                <a:grpSpLocks/>
              </p:cNvGrpSpPr>
              <p:nvPr/>
            </p:nvGrpSpPr>
            <p:grpSpPr bwMode="auto">
              <a:xfrm>
                <a:off x="1156" y="1519"/>
                <a:ext cx="3492" cy="323"/>
                <a:chOff x="1066" y="1519"/>
                <a:chExt cx="3492" cy="227"/>
              </a:xfrm>
            </p:grpSpPr>
            <p:sp>
              <p:nvSpPr>
                <p:cNvPr id="24" name="Line 21"/>
                <p:cNvSpPr>
                  <a:spLocks noChangeShapeType="1"/>
                </p:cNvSpPr>
                <p:nvPr/>
              </p:nvSpPr>
              <p:spPr bwMode="auto">
                <a:xfrm>
                  <a:off x="1066" y="1519"/>
                  <a:ext cx="0" cy="227"/>
                </a:xfrm>
                <a:prstGeom prst="line">
                  <a:avLst/>
                </a:prstGeom>
                <a:noFill/>
                <a:ln w="19050" cap="rnd">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sp>
              <p:nvSpPr>
                <p:cNvPr id="25" name="Line 22"/>
                <p:cNvSpPr>
                  <a:spLocks noChangeShapeType="1"/>
                </p:cNvSpPr>
                <p:nvPr/>
              </p:nvSpPr>
              <p:spPr bwMode="auto">
                <a:xfrm>
                  <a:off x="4558" y="1519"/>
                  <a:ext cx="0" cy="227"/>
                </a:xfrm>
                <a:prstGeom prst="line">
                  <a:avLst/>
                </a:prstGeom>
                <a:noFill/>
                <a:ln w="19050" cap="rnd">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a:solidFill>
                      <a:schemeClr val="accent2"/>
                    </a:solidFill>
                    <a:latin typeface="微软雅黑" panose="020B0503020204020204" pitchFamily="34" charset="-122"/>
                    <a:ea typeface="微软雅黑" panose="020B0503020204020204" pitchFamily="34" charset="-122"/>
                  </a:endParaRPr>
                </a:p>
              </p:txBody>
            </p:sp>
          </p:grpSp>
        </p:grpSp>
      </p:grpSp>
      <p:sp>
        <p:nvSpPr>
          <p:cNvPr id="26"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980392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750"/>
                                        <p:tgtEl>
                                          <p:spTgt spid="19"/>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750"/>
                                        <p:tgtEl>
                                          <p:spTgt spid="13"/>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2385" y="1468864"/>
            <a:ext cx="7015971" cy="2277483"/>
            <a:chOff x="1612385" y="1468864"/>
            <a:chExt cx="7015971" cy="2277483"/>
          </a:xfrm>
        </p:grpSpPr>
        <p:cxnSp>
          <p:nvCxnSpPr>
            <p:cNvPr id="3" name="Straight Connector 9"/>
            <p:cNvCxnSpPr>
              <a:stCxn id="7" idx="5"/>
              <a:endCxn id="8" idx="2"/>
            </p:cNvCxnSpPr>
            <p:nvPr/>
          </p:nvCxnSpPr>
          <p:spPr>
            <a:xfrm>
              <a:off x="2059644" y="2755403"/>
              <a:ext cx="1094406" cy="7289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11"/>
            <p:cNvCxnSpPr>
              <a:stCxn id="8" idx="6"/>
              <a:endCxn id="9" idx="3"/>
            </p:cNvCxnSpPr>
            <p:nvPr/>
          </p:nvCxnSpPr>
          <p:spPr>
            <a:xfrm flipV="1">
              <a:off x="3678048" y="2367286"/>
              <a:ext cx="1351993" cy="111706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3"/>
            <p:cNvCxnSpPr>
              <a:stCxn id="9" idx="5"/>
              <a:endCxn id="10" idx="1"/>
            </p:cNvCxnSpPr>
            <p:nvPr/>
          </p:nvCxnSpPr>
          <p:spPr>
            <a:xfrm>
              <a:off x="5400561" y="2367286"/>
              <a:ext cx="704188" cy="569516"/>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15"/>
            <p:cNvCxnSpPr>
              <a:stCxn id="10" idx="6"/>
              <a:endCxn id="11" idx="3"/>
            </p:cNvCxnSpPr>
            <p:nvPr/>
          </p:nvCxnSpPr>
          <p:spPr>
            <a:xfrm flipV="1">
              <a:off x="6552008" y="1916123"/>
              <a:ext cx="1629089" cy="120594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3"/>
            <p:cNvSpPr/>
            <p:nvPr/>
          </p:nvSpPr>
          <p:spPr>
            <a:xfrm>
              <a:off x="1612385" y="2308144"/>
              <a:ext cx="523997" cy="523997"/>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8" name="Oval 4"/>
            <p:cNvSpPr/>
            <p:nvPr/>
          </p:nvSpPr>
          <p:spPr>
            <a:xfrm>
              <a:off x="3154051" y="3222350"/>
              <a:ext cx="523997" cy="52399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9" name="Oval 5"/>
            <p:cNvSpPr/>
            <p:nvPr/>
          </p:nvSpPr>
          <p:spPr>
            <a:xfrm>
              <a:off x="4953302" y="1920028"/>
              <a:ext cx="523997" cy="523997"/>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10" name="Oval 6"/>
            <p:cNvSpPr/>
            <p:nvPr/>
          </p:nvSpPr>
          <p:spPr>
            <a:xfrm>
              <a:off x="6028011" y="2860064"/>
              <a:ext cx="523997" cy="523997"/>
            </a:xfrm>
            <a:prstGeom prst="ellipse">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11" name="Oval 7"/>
            <p:cNvSpPr/>
            <p:nvPr/>
          </p:nvSpPr>
          <p:spPr>
            <a:xfrm>
              <a:off x="8104359" y="1468864"/>
              <a:ext cx="523997" cy="52399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12" name="Freeform 35"/>
            <p:cNvSpPr>
              <a:spLocks noEditPoints="1"/>
            </p:cNvSpPr>
            <p:nvPr/>
          </p:nvSpPr>
          <p:spPr bwMode="auto">
            <a:xfrm>
              <a:off x="1770029" y="2459879"/>
              <a:ext cx="201860" cy="229884"/>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a:solidFill>
                  <a:schemeClr val="accent1"/>
                </a:solidFill>
              </a:endParaRPr>
            </a:p>
          </p:txBody>
        </p:sp>
        <p:grpSp>
          <p:nvGrpSpPr>
            <p:cNvPr id="13" name="Group 24"/>
            <p:cNvGrpSpPr>
              <a:grpSpLocks noChangeAspect="1"/>
            </p:cNvGrpSpPr>
            <p:nvPr/>
          </p:nvGrpSpPr>
          <p:grpSpPr>
            <a:xfrm>
              <a:off x="3301105" y="3369407"/>
              <a:ext cx="229886" cy="229884"/>
              <a:chOff x="6111586" y="318800"/>
              <a:chExt cx="490538" cy="490538"/>
            </a:xfrm>
            <a:solidFill>
              <a:schemeClr val="tx1"/>
            </a:solidFill>
          </p:grpSpPr>
          <p:sp>
            <p:nvSpPr>
              <p:cNvPr id="22"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3"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4"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5"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6"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7"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8"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9"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3"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4"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14" name="Group 525"/>
            <p:cNvGrpSpPr>
              <a:grpSpLocks noChangeAspect="1"/>
            </p:cNvGrpSpPr>
            <p:nvPr/>
          </p:nvGrpSpPr>
          <p:grpSpPr>
            <a:xfrm>
              <a:off x="5072726" y="2039453"/>
              <a:ext cx="285149" cy="285147"/>
              <a:chOff x="6350" y="4763"/>
              <a:chExt cx="492125" cy="492125"/>
            </a:xfrm>
            <a:solidFill>
              <a:schemeClr val="bg2"/>
            </a:solidFill>
          </p:grpSpPr>
          <p:sp>
            <p:nvSpPr>
              <p:cNvPr id="19"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0"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1"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15" name="Group 499"/>
            <p:cNvGrpSpPr>
              <a:grpSpLocks noChangeAspect="1"/>
            </p:cNvGrpSpPr>
            <p:nvPr/>
          </p:nvGrpSpPr>
          <p:grpSpPr>
            <a:xfrm>
              <a:off x="6196699" y="2985770"/>
              <a:ext cx="186621" cy="268212"/>
              <a:chOff x="-1587" y="-1587"/>
              <a:chExt cx="341312" cy="490537"/>
            </a:xfrm>
            <a:solidFill>
              <a:schemeClr val="tx2"/>
            </a:solidFill>
          </p:grpSpPr>
          <p:sp>
            <p:nvSpPr>
              <p:cNvPr id="17"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8"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sp>
          <p:nvSpPr>
            <p:cNvPr id="16" name="Freeform 140"/>
            <p:cNvSpPr>
              <a:spLocks noChangeAspect="1"/>
            </p:cNvSpPr>
            <p:nvPr/>
          </p:nvSpPr>
          <p:spPr bwMode="auto">
            <a:xfrm>
              <a:off x="8211929" y="1607914"/>
              <a:ext cx="302537" cy="245897"/>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a:solidFill>
                  <a:schemeClr val="accent1"/>
                </a:solidFill>
              </a:endParaRPr>
            </a:p>
          </p:txBody>
        </p:sp>
      </p:grpSp>
      <p:grpSp>
        <p:nvGrpSpPr>
          <p:cNvPr id="35" name="组合 34"/>
          <p:cNvGrpSpPr/>
          <p:nvPr/>
        </p:nvGrpSpPr>
        <p:grpSpPr>
          <a:xfrm>
            <a:off x="514349" y="657370"/>
            <a:ext cx="7463525" cy="1492197"/>
            <a:chOff x="514349" y="657370"/>
            <a:chExt cx="7463525" cy="1492197"/>
          </a:xfrm>
        </p:grpSpPr>
        <p:sp>
          <p:nvSpPr>
            <p:cNvPr id="36" name="Text Box 10"/>
            <p:cNvSpPr txBox="1">
              <a:spLocks noChangeArrowheads="1"/>
            </p:cNvSpPr>
            <p:nvPr/>
          </p:nvSpPr>
          <p:spPr bwMode="auto">
            <a:xfrm>
              <a:off x="514349" y="927201"/>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solidFill>
                    <a:schemeClr val="bg1"/>
                  </a:solidFill>
                  <a:latin typeface="微软雅黑" panose="020B0503020204020204" pitchFamily="34" charset="-122"/>
                  <a:ea typeface="微软雅黑" panose="020B0503020204020204" pitchFamily="34" charset="-122"/>
                  <a:cs typeface="Open Sans" pitchFamily="34" charset="0"/>
                </a:rPr>
                <a:t>01</a:t>
              </a:r>
            </a:p>
            <a:p>
              <a:pPr algn="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添加标题</a:t>
              </a:r>
              <a:endParaRPr lang="en-US" altLang="zh-CN" sz="1500" b="1" dirty="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sp>
          <p:nvSpPr>
            <p:cNvPr id="37" name="Text Box 10"/>
            <p:cNvSpPr txBox="1">
              <a:spLocks noChangeArrowheads="1"/>
            </p:cNvSpPr>
            <p:nvPr/>
          </p:nvSpPr>
          <p:spPr bwMode="auto">
            <a:xfrm>
              <a:off x="3151548" y="1078761"/>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solidFill>
                    <a:schemeClr val="bg2"/>
                  </a:solidFill>
                  <a:latin typeface="微软雅黑" panose="020B0503020204020204" pitchFamily="34" charset="-122"/>
                  <a:ea typeface="微软雅黑" panose="020B0503020204020204" pitchFamily="34" charset="-122"/>
                  <a:cs typeface="Open Sans" pitchFamily="34" charset="0"/>
                </a:rPr>
                <a:t>03</a:t>
              </a:r>
            </a:p>
            <a:p>
              <a:pPr algn="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添加标题</a:t>
              </a:r>
              <a:endParaRPr lang="en-US" altLang="zh-CN" sz="1500" b="1" dirty="0">
                <a:solidFill>
                  <a:schemeClr val="bg2"/>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sp>
          <p:nvSpPr>
            <p:cNvPr id="38" name="Text Box 10"/>
            <p:cNvSpPr txBox="1">
              <a:spLocks noChangeArrowheads="1"/>
            </p:cNvSpPr>
            <p:nvPr/>
          </p:nvSpPr>
          <p:spPr bwMode="auto">
            <a:xfrm>
              <a:off x="6290009" y="657370"/>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latin typeface="微软雅黑" panose="020B0503020204020204" pitchFamily="34" charset="-122"/>
                  <a:ea typeface="微软雅黑" panose="020B0503020204020204" pitchFamily="34" charset="-122"/>
                  <a:cs typeface="Open Sans" pitchFamily="34" charset="0"/>
                </a:rPr>
                <a:t>05</a:t>
              </a:r>
            </a:p>
            <a:p>
              <a:pPr algn="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grpSp>
      <p:grpSp>
        <p:nvGrpSpPr>
          <p:cNvPr id="39" name="组合 38"/>
          <p:cNvGrpSpPr/>
          <p:nvPr/>
        </p:nvGrpSpPr>
        <p:grpSpPr>
          <a:xfrm>
            <a:off x="1292449" y="2891283"/>
            <a:ext cx="4604564" cy="1648550"/>
            <a:chOff x="1292449" y="2891283"/>
            <a:chExt cx="4604564" cy="1648550"/>
          </a:xfrm>
        </p:grpSpPr>
        <p:sp>
          <p:nvSpPr>
            <p:cNvPr id="40" name="Text Box 10"/>
            <p:cNvSpPr txBox="1">
              <a:spLocks noChangeArrowheads="1"/>
            </p:cNvSpPr>
            <p:nvPr/>
          </p:nvSpPr>
          <p:spPr bwMode="auto">
            <a:xfrm>
              <a:off x="1292449" y="3469027"/>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latin typeface="微软雅黑" panose="020B0503020204020204" pitchFamily="34" charset="-122"/>
                  <a:ea typeface="微软雅黑" panose="020B0503020204020204" pitchFamily="34" charset="-122"/>
                  <a:cs typeface="Open Sans" pitchFamily="34" charset="0"/>
                </a:rPr>
                <a:t>02</a:t>
              </a:r>
            </a:p>
            <a:p>
              <a:pPr algn="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sp>
          <p:nvSpPr>
            <p:cNvPr id="41" name="Text Box 10"/>
            <p:cNvSpPr txBox="1">
              <a:spLocks noChangeArrowheads="1"/>
            </p:cNvSpPr>
            <p:nvPr/>
          </p:nvSpPr>
          <p:spPr bwMode="auto">
            <a:xfrm>
              <a:off x="4209148" y="2891283"/>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solidFill>
                    <a:schemeClr val="tx2"/>
                  </a:solidFill>
                  <a:latin typeface="微软雅黑" panose="020B0503020204020204" pitchFamily="34" charset="-122"/>
                  <a:ea typeface="微软雅黑" panose="020B0503020204020204" pitchFamily="34" charset="-122"/>
                  <a:cs typeface="Open Sans" pitchFamily="34" charset="0"/>
                </a:rPr>
                <a:t>04</a:t>
              </a:r>
            </a:p>
            <a:p>
              <a:pPr algn="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添加标题</a:t>
              </a:r>
              <a:endParaRPr lang="en-US" altLang="zh-CN" sz="1500" b="1" dirty="0">
                <a:solidFill>
                  <a:schemeClr val="tx2"/>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grpSp>
      <p:sp>
        <p:nvSpPr>
          <p:cNvPr id="42"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102335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anim calcmode="lin" valueType="num">
                                      <p:cBhvr>
                                        <p:cTn id="20" dur="1000" fill="hold"/>
                                        <p:tgtEl>
                                          <p:spTgt spid="39"/>
                                        </p:tgtEl>
                                        <p:attrNameLst>
                                          <p:attrName>ppt_x</p:attrName>
                                        </p:attrNameLst>
                                      </p:cBhvr>
                                      <p:tavLst>
                                        <p:tav tm="0">
                                          <p:val>
                                            <p:strVal val="#ppt_x"/>
                                          </p:val>
                                        </p:tav>
                                        <p:tav tm="100000">
                                          <p:val>
                                            <p:strVal val="#ppt_x"/>
                                          </p:val>
                                        </p:tav>
                                      </p:tavLst>
                                    </p:anim>
                                    <p:anim calcmode="lin" valueType="num">
                                      <p:cBhvr>
                                        <p:cTn id="2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115616" y="1585251"/>
            <a:ext cx="2016224" cy="492443"/>
            <a:chOff x="971600" y="1275606"/>
            <a:chExt cx="2016224" cy="492443"/>
          </a:xfrm>
        </p:grpSpPr>
        <p:sp>
          <p:nvSpPr>
            <p:cNvPr id="66" name="Rectangle 6"/>
            <p:cNvSpPr/>
            <p:nvPr/>
          </p:nvSpPr>
          <p:spPr bwMode="auto">
            <a:xfrm>
              <a:off x="971600" y="1275606"/>
              <a:ext cx="2016224" cy="4924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dirty="0">
                <a:solidFill>
                  <a:srgbClr val="FFFFFF"/>
                </a:solidFill>
              </a:endParaRPr>
            </a:p>
          </p:txBody>
        </p:sp>
        <p:sp>
          <p:nvSpPr>
            <p:cNvPr id="67" name="Text Box 14"/>
            <p:cNvSpPr txBox="1">
              <a:spLocks noChangeArrowheads="1"/>
            </p:cNvSpPr>
            <p:nvPr/>
          </p:nvSpPr>
          <p:spPr bwMode="auto">
            <a:xfrm>
              <a:off x="1513756" y="1294839"/>
              <a:ext cx="12961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200" dirty="0">
                  <a:solidFill>
                    <a:schemeClr val="accent2"/>
                  </a:solidFill>
                  <a:latin typeface="微软雅黑" panose="020B0503020204020204" pitchFamily="34" charset="-122"/>
                  <a:ea typeface="微软雅黑" panose="020B0503020204020204" pitchFamily="34" charset="-122"/>
                </a:rPr>
                <a:t>目</a:t>
              </a:r>
              <a:r>
                <a:rPr lang="en-US" altLang="zh-CN" sz="2200" dirty="0">
                  <a:solidFill>
                    <a:schemeClr val="accent2"/>
                  </a:solidFill>
                  <a:latin typeface="微软雅黑" panose="020B0503020204020204" pitchFamily="34" charset="-122"/>
                  <a:ea typeface="微软雅黑" panose="020B0503020204020204" pitchFamily="34" charset="-122"/>
                </a:rPr>
                <a:t> </a:t>
              </a:r>
              <a:r>
                <a:rPr lang="zh-CN" altLang="zh-CN" sz="2200" dirty="0">
                  <a:solidFill>
                    <a:schemeClr val="accent2"/>
                  </a:solidFill>
                  <a:latin typeface="微软雅黑" panose="020B0503020204020204" pitchFamily="34" charset="-122"/>
                  <a:ea typeface="微软雅黑" panose="020B0503020204020204" pitchFamily="34" charset="-122"/>
                </a:rPr>
                <a:t>录</a:t>
              </a:r>
            </a:p>
          </p:txBody>
        </p:sp>
      </p:grpSp>
      <p:grpSp>
        <p:nvGrpSpPr>
          <p:cNvPr id="68" name="组合 67"/>
          <p:cNvGrpSpPr/>
          <p:nvPr/>
        </p:nvGrpSpPr>
        <p:grpSpPr>
          <a:xfrm>
            <a:off x="5004048" y="1635646"/>
            <a:ext cx="3198762" cy="2110505"/>
            <a:chOff x="4788024" y="2129702"/>
            <a:chExt cx="3198762" cy="2110505"/>
          </a:xfrm>
        </p:grpSpPr>
        <p:grpSp>
          <p:nvGrpSpPr>
            <p:cNvPr id="69" name="组合 68"/>
            <p:cNvGrpSpPr/>
            <p:nvPr/>
          </p:nvGrpSpPr>
          <p:grpSpPr>
            <a:xfrm>
              <a:off x="4788024" y="2129702"/>
              <a:ext cx="321984" cy="338554"/>
              <a:chOff x="4788024" y="2129702"/>
              <a:chExt cx="321984" cy="338554"/>
            </a:xfrm>
          </p:grpSpPr>
          <p:sp>
            <p:nvSpPr>
              <p:cNvPr id="84" name="椭圆 83"/>
              <p:cNvSpPr/>
              <p:nvPr/>
            </p:nvSpPr>
            <p:spPr>
              <a:xfrm>
                <a:off x="4788024" y="2139702"/>
                <a:ext cx="321984" cy="321984"/>
              </a:xfrm>
              <a:prstGeom prst="ellipse">
                <a:avLst/>
              </a:prstGeom>
              <a:solidFill>
                <a:schemeClr val="tx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5" name="Text Box 7"/>
              <p:cNvSpPr txBox="1">
                <a:spLocks noChangeArrowheads="1"/>
              </p:cNvSpPr>
              <p:nvPr/>
            </p:nvSpPr>
            <p:spPr bwMode="auto">
              <a:xfrm>
                <a:off x="4795381" y="212970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solidFill>
                      <a:schemeClr val="accent2"/>
                    </a:solidFill>
                    <a:latin typeface="微软雅黑" panose="020B0503020204020204" pitchFamily="34" charset="-122"/>
                    <a:ea typeface="微软雅黑" panose="020B0503020204020204" pitchFamily="34" charset="-122"/>
                  </a:rPr>
                  <a:t>1</a:t>
                </a:r>
              </a:p>
            </p:txBody>
          </p:sp>
        </p:grpSp>
        <p:sp>
          <p:nvSpPr>
            <p:cNvPr id="70" name="Text Box 4"/>
            <p:cNvSpPr txBox="1">
              <a:spLocks noChangeArrowheads="1"/>
            </p:cNvSpPr>
            <p:nvPr/>
          </p:nvSpPr>
          <p:spPr bwMode="auto">
            <a:xfrm>
              <a:off x="5161036" y="2144706"/>
              <a:ext cx="22912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Arial Black" panose="020B0A04020102020204" pitchFamily="34" charset="0"/>
                  <a:ea typeface="萝莉体 第二版" panose="02000500000000000000" pitchFamily="2" charset="-122"/>
                  <a:cs typeface="萝莉体 第二版" panose="02000500000000000000" pitchFamily="2" charset="-122"/>
                </a:rPr>
                <a:t>小组成员及分工</a:t>
              </a:r>
            </a:p>
          </p:txBody>
        </p:sp>
        <p:sp>
          <p:nvSpPr>
            <p:cNvPr id="72" name="Text Box 8"/>
            <p:cNvSpPr txBox="1">
              <a:spLocks noChangeArrowheads="1"/>
            </p:cNvSpPr>
            <p:nvPr/>
          </p:nvSpPr>
          <p:spPr bwMode="auto">
            <a:xfrm>
              <a:off x="5161036" y="2782833"/>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项目概述</a:t>
              </a:r>
            </a:p>
          </p:txBody>
        </p:sp>
        <p:sp>
          <p:nvSpPr>
            <p:cNvPr id="74" name="Text Box 15"/>
            <p:cNvSpPr txBox="1">
              <a:spLocks noChangeArrowheads="1"/>
            </p:cNvSpPr>
            <p:nvPr/>
          </p:nvSpPr>
          <p:spPr bwMode="auto">
            <a:xfrm>
              <a:off x="5161036" y="3917042"/>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用户界面及主要功能</a:t>
              </a:r>
            </a:p>
          </p:txBody>
        </p:sp>
        <p:sp>
          <p:nvSpPr>
            <p:cNvPr id="78" name="椭圆 77"/>
            <p:cNvSpPr/>
            <p:nvPr/>
          </p:nvSpPr>
          <p:spPr>
            <a:xfrm>
              <a:off x="4788024" y="2757294"/>
              <a:ext cx="321984" cy="321984"/>
            </a:xfrm>
            <a:prstGeom prst="ellipse">
              <a:avLst/>
            </a:prstGeom>
            <a:solidFill>
              <a:schemeClr val="bg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9" name="Text Box 7"/>
            <p:cNvSpPr txBox="1">
              <a:spLocks noChangeArrowheads="1"/>
            </p:cNvSpPr>
            <p:nvPr/>
          </p:nvSpPr>
          <p:spPr bwMode="auto">
            <a:xfrm>
              <a:off x="4795381" y="2739718"/>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0" name="椭圆 79"/>
            <p:cNvSpPr/>
            <p:nvPr/>
          </p:nvSpPr>
          <p:spPr>
            <a:xfrm>
              <a:off x="4788024" y="3333358"/>
              <a:ext cx="321984" cy="321984"/>
            </a:xfrm>
            <a:prstGeom prst="ellipse">
              <a:avLst/>
            </a:prstGeom>
            <a:solidFill>
              <a:schemeClr val="bg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1" name="Text Box 7"/>
            <p:cNvSpPr txBox="1">
              <a:spLocks noChangeArrowheads="1"/>
            </p:cNvSpPr>
            <p:nvPr/>
          </p:nvSpPr>
          <p:spPr bwMode="auto">
            <a:xfrm>
              <a:off x="4795381" y="331578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2" name="椭圆 81"/>
            <p:cNvSpPr/>
            <p:nvPr/>
          </p:nvSpPr>
          <p:spPr>
            <a:xfrm>
              <a:off x="4788024" y="3917042"/>
              <a:ext cx="321984" cy="321984"/>
            </a:xfrm>
            <a:prstGeom prst="ellipse">
              <a:avLst/>
            </a:prstGeom>
            <a:solidFill>
              <a:schemeClr val="tx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3" name="Text Box 7"/>
            <p:cNvSpPr txBox="1">
              <a:spLocks noChangeArrowheads="1"/>
            </p:cNvSpPr>
            <p:nvPr/>
          </p:nvSpPr>
          <p:spPr bwMode="auto">
            <a:xfrm>
              <a:off x="4795381" y="3891846"/>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19" name="Text Box 19">
            <a:extLst>
              <a:ext uri="{FF2B5EF4-FFF2-40B4-BE49-F238E27FC236}">
                <a16:creationId xmlns:a16="http://schemas.microsoft.com/office/drawing/2014/main" id="{14060E06-9A9A-45D4-BFBF-DC5C7E3C5E65}"/>
              </a:ext>
            </a:extLst>
          </p:cNvPr>
          <p:cNvSpPr txBox="1">
            <a:spLocks noChangeArrowheads="1"/>
          </p:cNvSpPr>
          <p:nvPr/>
        </p:nvSpPr>
        <p:spPr bwMode="auto">
          <a:xfrm>
            <a:off x="5377060" y="2839302"/>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技术细节</a:t>
            </a:r>
          </a:p>
        </p:txBody>
      </p:sp>
    </p:spTree>
    <p:extLst>
      <p:ext uri="{BB962C8B-B14F-4D97-AF65-F5344CB8AC3E}">
        <p14:creationId xmlns:p14="http://schemas.microsoft.com/office/powerpoint/2010/main" val="3742043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239"/>
          <p:cNvSpPr>
            <a:spLocks noEditPoints="1"/>
          </p:cNvSpPr>
          <p:nvPr/>
        </p:nvSpPr>
        <p:spPr bwMode="auto">
          <a:xfrm>
            <a:off x="2170509" y="1775408"/>
            <a:ext cx="2000250" cy="2000250"/>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a:p>
        </p:txBody>
      </p:sp>
      <p:sp>
        <p:nvSpPr>
          <p:cNvPr id="130" name="Freeform 240"/>
          <p:cNvSpPr>
            <a:spLocks noEditPoints="1"/>
          </p:cNvSpPr>
          <p:nvPr/>
        </p:nvSpPr>
        <p:spPr bwMode="auto">
          <a:xfrm>
            <a:off x="760809" y="1036030"/>
            <a:ext cx="1739504" cy="1739503"/>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a:p>
        </p:txBody>
      </p:sp>
      <p:sp>
        <p:nvSpPr>
          <p:cNvPr id="131" name="Freeform 242"/>
          <p:cNvSpPr>
            <a:spLocks noEditPoints="1"/>
          </p:cNvSpPr>
          <p:nvPr/>
        </p:nvSpPr>
        <p:spPr bwMode="auto">
          <a:xfrm>
            <a:off x="1912143" y="3493480"/>
            <a:ext cx="1072754" cy="1071563"/>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a:p>
        </p:txBody>
      </p:sp>
      <p:sp>
        <p:nvSpPr>
          <p:cNvPr id="132" name="Freeform 247"/>
          <p:cNvSpPr>
            <a:spLocks noEditPoints="1"/>
          </p:cNvSpPr>
          <p:nvPr/>
        </p:nvSpPr>
        <p:spPr bwMode="auto">
          <a:xfrm>
            <a:off x="1394221" y="1670633"/>
            <a:ext cx="472679" cy="471488"/>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a:p>
        </p:txBody>
      </p:sp>
      <p:sp>
        <p:nvSpPr>
          <p:cNvPr id="133" name="Freeform 248"/>
          <p:cNvSpPr>
            <a:spLocks noEditPoints="1"/>
          </p:cNvSpPr>
          <p:nvPr/>
        </p:nvSpPr>
        <p:spPr bwMode="auto">
          <a:xfrm>
            <a:off x="2909888" y="2504071"/>
            <a:ext cx="541735" cy="544115"/>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a:p>
        </p:txBody>
      </p:sp>
      <p:sp>
        <p:nvSpPr>
          <p:cNvPr id="134" name="Freeform 250"/>
          <p:cNvSpPr>
            <a:spLocks noEditPoints="1"/>
          </p:cNvSpPr>
          <p:nvPr/>
        </p:nvSpPr>
        <p:spPr bwMode="auto">
          <a:xfrm>
            <a:off x="2286000" y="3868528"/>
            <a:ext cx="323850" cy="325040"/>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a:p>
        </p:txBody>
      </p:sp>
      <p:grpSp>
        <p:nvGrpSpPr>
          <p:cNvPr id="135" name="组合 134"/>
          <p:cNvGrpSpPr/>
          <p:nvPr/>
        </p:nvGrpSpPr>
        <p:grpSpPr>
          <a:xfrm>
            <a:off x="4723610" y="1209627"/>
            <a:ext cx="4006733" cy="695062"/>
            <a:chOff x="6298147" y="1612836"/>
            <a:chExt cx="5342310" cy="926749"/>
          </a:xfrm>
        </p:grpSpPr>
        <p:sp>
          <p:nvSpPr>
            <p:cNvPr id="136" name="Freeform 146"/>
            <p:cNvSpPr>
              <a:spLocks noEditPoints="1"/>
            </p:cNvSpPr>
            <p:nvPr/>
          </p:nvSpPr>
          <p:spPr bwMode="auto">
            <a:xfrm>
              <a:off x="6298147" y="1612836"/>
              <a:ext cx="754592" cy="761880"/>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37" name="文本框 10"/>
            <p:cNvSpPr txBox="1"/>
            <p:nvPr/>
          </p:nvSpPr>
          <p:spPr>
            <a:xfrm>
              <a:off x="7226250" y="1612836"/>
              <a:ext cx="4414207" cy="926749"/>
            </a:xfrm>
            <a:prstGeom prst="rect">
              <a:avLst/>
            </a:prstGeom>
            <a:noFill/>
          </p:spPr>
          <p:txBody>
            <a:bodyPr wrap="square" rtlCol="0">
              <a:spAutoFit/>
            </a:bodyPr>
            <a:lstStyle/>
            <a:p>
              <a:pP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添加标题</a:t>
              </a:r>
              <a:endParaRPr lang="en-US" altLang="zh-CN" sz="1500" b="1"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a:t>
              </a:r>
            </a:p>
          </p:txBody>
        </p:sp>
      </p:grpSp>
      <p:grpSp>
        <p:nvGrpSpPr>
          <p:cNvPr id="138" name="组合 137"/>
          <p:cNvGrpSpPr/>
          <p:nvPr/>
        </p:nvGrpSpPr>
        <p:grpSpPr>
          <a:xfrm>
            <a:off x="4723610" y="2386687"/>
            <a:ext cx="4006733" cy="695062"/>
            <a:chOff x="6298147" y="1612836"/>
            <a:chExt cx="5342310" cy="926749"/>
          </a:xfrm>
        </p:grpSpPr>
        <p:sp>
          <p:nvSpPr>
            <p:cNvPr id="139" name="Freeform 146"/>
            <p:cNvSpPr>
              <a:spLocks noEditPoints="1"/>
            </p:cNvSpPr>
            <p:nvPr/>
          </p:nvSpPr>
          <p:spPr bwMode="auto">
            <a:xfrm>
              <a:off x="6298147" y="1612836"/>
              <a:ext cx="754592" cy="761880"/>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40" name="文本框 13"/>
            <p:cNvSpPr txBox="1"/>
            <p:nvPr/>
          </p:nvSpPr>
          <p:spPr>
            <a:xfrm>
              <a:off x="7226250" y="1612836"/>
              <a:ext cx="4414207" cy="926749"/>
            </a:xfrm>
            <a:prstGeom prst="rect">
              <a:avLst/>
            </a:prstGeom>
            <a:noFill/>
          </p:spPr>
          <p:txBody>
            <a:bodyPr wrap="square" rtlCol="0">
              <a:spAutoFit/>
            </a:bodyPr>
            <a:lstStyle/>
            <a:p>
              <a:pP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a:t>
              </a:r>
            </a:p>
          </p:txBody>
        </p:sp>
      </p:grpSp>
      <p:grpSp>
        <p:nvGrpSpPr>
          <p:cNvPr id="141" name="组合 140"/>
          <p:cNvGrpSpPr/>
          <p:nvPr/>
        </p:nvGrpSpPr>
        <p:grpSpPr>
          <a:xfrm>
            <a:off x="4723610" y="3563745"/>
            <a:ext cx="4006733" cy="695062"/>
            <a:chOff x="6298147" y="1612836"/>
            <a:chExt cx="5342310" cy="926749"/>
          </a:xfrm>
        </p:grpSpPr>
        <p:sp>
          <p:nvSpPr>
            <p:cNvPr id="142" name="Freeform 146"/>
            <p:cNvSpPr>
              <a:spLocks noEditPoints="1"/>
            </p:cNvSpPr>
            <p:nvPr/>
          </p:nvSpPr>
          <p:spPr bwMode="auto">
            <a:xfrm>
              <a:off x="6298147" y="1612836"/>
              <a:ext cx="754592" cy="761880"/>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43" name="文本框 16"/>
            <p:cNvSpPr txBox="1"/>
            <p:nvPr/>
          </p:nvSpPr>
          <p:spPr>
            <a:xfrm>
              <a:off x="7226250" y="1612836"/>
              <a:ext cx="4414207" cy="926749"/>
            </a:xfrm>
            <a:prstGeom prst="rect">
              <a:avLst/>
            </a:prstGeom>
            <a:noFill/>
          </p:spPr>
          <p:txBody>
            <a:bodyPr wrap="square" rtlCol="0">
              <a:spAutoFit/>
            </a:bodyPr>
            <a:lstStyle/>
            <a:p>
              <a:pP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添加标题</a:t>
              </a:r>
              <a:endParaRPr lang="en-US" altLang="zh-CN" sz="1500" b="1"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a:t>
              </a:r>
            </a:p>
          </p:txBody>
        </p:sp>
      </p:grpSp>
      <p:sp>
        <p:nvSpPr>
          <p:cNvPr id="144"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79446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188" y="803187"/>
            <a:ext cx="7535050" cy="3952176"/>
            <a:chOff x="611188" y="803187"/>
            <a:chExt cx="7535050" cy="3952176"/>
          </a:xfrm>
        </p:grpSpPr>
        <p:sp>
          <p:nvSpPr>
            <p:cNvPr id="3" name="Freeform 138"/>
            <p:cNvSpPr>
              <a:spLocks/>
            </p:cNvSpPr>
            <p:nvPr/>
          </p:nvSpPr>
          <p:spPr bwMode="auto">
            <a:xfrm>
              <a:off x="4419041" y="803187"/>
              <a:ext cx="229490" cy="883605"/>
            </a:xfrm>
            <a:custGeom>
              <a:avLst/>
              <a:gdLst>
                <a:gd name="T0" fmla="*/ 161 w 161"/>
                <a:gd name="T1" fmla="*/ 438 h 619"/>
                <a:gd name="T2" fmla="*/ 161 w 161"/>
                <a:gd name="T3" fmla="*/ 51 h 619"/>
                <a:gd name="T4" fmla="*/ 110 w 161"/>
                <a:gd name="T5" fmla="*/ 0 h 619"/>
                <a:gd name="T6" fmla="*/ 51 w 161"/>
                <a:gd name="T7" fmla="*/ 0 h 619"/>
                <a:gd name="T8" fmla="*/ 0 w 161"/>
                <a:gd name="T9" fmla="*/ 51 h 619"/>
                <a:gd name="T10" fmla="*/ 0 w 161"/>
                <a:gd name="T11" fmla="*/ 619 h 619"/>
                <a:gd name="T12" fmla="*/ 161 w 161"/>
                <a:gd name="T13" fmla="*/ 438 h 619"/>
              </a:gdLst>
              <a:ahLst/>
              <a:cxnLst>
                <a:cxn ang="0">
                  <a:pos x="T0" y="T1"/>
                </a:cxn>
                <a:cxn ang="0">
                  <a:pos x="T2" y="T3"/>
                </a:cxn>
                <a:cxn ang="0">
                  <a:pos x="T4" y="T5"/>
                </a:cxn>
                <a:cxn ang="0">
                  <a:pos x="T6" y="T7"/>
                </a:cxn>
                <a:cxn ang="0">
                  <a:pos x="T8" y="T9"/>
                </a:cxn>
                <a:cxn ang="0">
                  <a:pos x="T10" y="T11"/>
                </a:cxn>
                <a:cxn ang="0">
                  <a:pos x="T12" y="T13"/>
                </a:cxn>
              </a:cxnLst>
              <a:rect l="0" t="0" r="r" b="b"/>
              <a:pathLst>
                <a:path w="161" h="619">
                  <a:moveTo>
                    <a:pt x="161" y="438"/>
                  </a:moveTo>
                  <a:cubicBezTo>
                    <a:pt x="161" y="51"/>
                    <a:pt x="161" y="51"/>
                    <a:pt x="161" y="51"/>
                  </a:cubicBezTo>
                  <a:cubicBezTo>
                    <a:pt x="161" y="23"/>
                    <a:pt x="138" y="0"/>
                    <a:pt x="110" y="0"/>
                  </a:cubicBezTo>
                  <a:cubicBezTo>
                    <a:pt x="51" y="0"/>
                    <a:pt x="51" y="0"/>
                    <a:pt x="51" y="0"/>
                  </a:cubicBezTo>
                  <a:cubicBezTo>
                    <a:pt x="23" y="0"/>
                    <a:pt x="0" y="23"/>
                    <a:pt x="0" y="51"/>
                  </a:cubicBezTo>
                  <a:cubicBezTo>
                    <a:pt x="0" y="619"/>
                    <a:pt x="0" y="619"/>
                    <a:pt x="0" y="619"/>
                  </a:cubicBezTo>
                  <a:cubicBezTo>
                    <a:pt x="9" y="561"/>
                    <a:pt x="53" y="461"/>
                    <a:pt x="161" y="438"/>
                  </a:cubicBezTo>
                  <a:close/>
                </a:path>
              </a:pathLst>
            </a:custGeom>
            <a:solidFill>
              <a:schemeClr val="bg1"/>
            </a:solidFill>
            <a:ln>
              <a:noFill/>
            </a:ln>
          </p:spPr>
          <p:txBody>
            <a:bodyPr/>
            <a:lstStyle/>
            <a:p>
              <a:endParaRPr lang="zh-CN" altLang="en-US" sz="1600">
                <a:solidFill>
                  <a:schemeClr val="accent1"/>
                </a:solidFill>
              </a:endParaRPr>
            </a:p>
          </p:txBody>
        </p:sp>
        <p:sp>
          <p:nvSpPr>
            <p:cNvPr id="4" name="Freeform 140"/>
            <p:cNvSpPr>
              <a:spLocks/>
            </p:cNvSpPr>
            <p:nvPr/>
          </p:nvSpPr>
          <p:spPr bwMode="auto">
            <a:xfrm>
              <a:off x="4419041" y="3514468"/>
              <a:ext cx="1500618" cy="1240895"/>
            </a:xfrm>
            <a:custGeom>
              <a:avLst/>
              <a:gdLst>
                <a:gd name="T0" fmla="*/ 1004 w 1051"/>
                <a:gd name="T1" fmla="*/ 0 h 869"/>
                <a:gd name="T2" fmla="*/ 218 w 1051"/>
                <a:gd name="T3" fmla="*/ 0 h 869"/>
                <a:gd name="T4" fmla="*/ 161 w 1051"/>
                <a:gd name="T5" fmla="*/ 5 h 869"/>
                <a:gd name="T6" fmla="*/ 0 w 1051"/>
                <a:gd name="T7" fmla="*/ 186 h 869"/>
                <a:gd name="T8" fmla="*/ 0 w 1051"/>
                <a:gd name="T9" fmla="*/ 201 h 869"/>
                <a:gd name="T10" fmla="*/ 0 w 1051"/>
                <a:gd name="T11" fmla="*/ 818 h 869"/>
                <a:gd name="T12" fmla="*/ 51 w 1051"/>
                <a:gd name="T13" fmla="*/ 869 h 869"/>
                <a:gd name="T14" fmla="*/ 110 w 1051"/>
                <a:gd name="T15" fmla="*/ 869 h 869"/>
                <a:gd name="T16" fmla="*/ 161 w 1051"/>
                <a:gd name="T17" fmla="*/ 818 h 869"/>
                <a:gd name="T18" fmla="*/ 161 w 1051"/>
                <a:gd name="T19" fmla="*/ 101 h 869"/>
                <a:gd name="T20" fmla="*/ 214 w 1051"/>
                <a:gd name="T21" fmla="*/ 92 h 869"/>
                <a:gd name="T22" fmla="*/ 1005 w 1051"/>
                <a:gd name="T23" fmla="*/ 92 h 869"/>
                <a:gd name="T24" fmla="*/ 1051 w 1051"/>
                <a:gd name="T25" fmla="*/ 46 h 869"/>
                <a:gd name="T26" fmla="*/ 1004 w 1051"/>
                <a:gd name="T27"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1" h="869">
                  <a:moveTo>
                    <a:pt x="1004" y="0"/>
                  </a:moveTo>
                  <a:cubicBezTo>
                    <a:pt x="998" y="1"/>
                    <a:pt x="364" y="6"/>
                    <a:pt x="218" y="0"/>
                  </a:cubicBezTo>
                  <a:cubicBezTo>
                    <a:pt x="197" y="0"/>
                    <a:pt x="178" y="2"/>
                    <a:pt x="161" y="5"/>
                  </a:cubicBezTo>
                  <a:cubicBezTo>
                    <a:pt x="53" y="28"/>
                    <a:pt x="9" y="127"/>
                    <a:pt x="0" y="186"/>
                  </a:cubicBezTo>
                  <a:cubicBezTo>
                    <a:pt x="0" y="201"/>
                    <a:pt x="0" y="201"/>
                    <a:pt x="0" y="201"/>
                  </a:cubicBezTo>
                  <a:cubicBezTo>
                    <a:pt x="0" y="818"/>
                    <a:pt x="0" y="818"/>
                    <a:pt x="0" y="818"/>
                  </a:cubicBezTo>
                  <a:cubicBezTo>
                    <a:pt x="0" y="846"/>
                    <a:pt x="23" y="869"/>
                    <a:pt x="51" y="869"/>
                  </a:cubicBezTo>
                  <a:cubicBezTo>
                    <a:pt x="110" y="869"/>
                    <a:pt x="110" y="869"/>
                    <a:pt x="110" y="869"/>
                  </a:cubicBezTo>
                  <a:cubicBezTo>
                    <a:pt x="138" y="869"/>
                    <a:pt x="161" y="846"/>
                    <a:pt x="161" y="818"/>
                  </a:cubicBezTo>
                  <a:cubicBezTo>
                    <a:pt x="161" y="101"/>
                    <a:pt x="161" y="101"/>
                    <a:pt x="161" y="101"/>
                  </a:cubicBezTo>
                  <a:cubicBezTo>
                    <a:pt x="176" y="95"/>
                    <a:pt x="193" y="92"/>
                    <a:pt x="214" y="92"/>
                  </a:cubicBezTo>
                  <a:cubicBezTo>
                    <a:pt x="363" y="98"/>
                    <a:pt x="979" y="93"/>
                    <a:pt x="1005" y="92"/>
                  </a:cubicBezTo>
                  <a:cubicBezTo>
                    <a:pt x="1030" y="92"/>
                    <a:pt x="1051" y="71"/>
                    <a:pt x="1051" y="46"/>
                  </a:cubicBezTo>
                  <a:cubicBezTo>
                    <a:pt x="1050" y="21"/>
                    <a:pt x="1030" y="1"/>
                    <a:pt x="1004" y="0"/>
                  </a:cubicBezTo>
                  <a:close/>
                </a:path>
              </a:pathLst>
            </a:custGeom>
            <a:solidFill>
              <a:schemeClr val="tx2"/>
            </a:solidFill>
            <a:ln>
              <a:noFill/>
            </a:ln>
          </p:spPr>
          <p:txBody>
            <a:bodyPr/>
            <a:lstStyle/>
            <a:p>
              <a:endParaRPr lang="zh-CN" altLang="en-US" sz="1600">
                <a:solidFill>
                  <a:schemeClr val="accent1"/>
                </a:solidFill>
              </a:endParaRPr>
            </a:p>
          </p:txBody>
        </p:sp>
        <p:sp>
          <p:nvSpPr>
            <p:cNvPr id="5" name="Freeform 141"/>
            <p:cNvSpPr>
              <a:spLocks/>
            </p:cNvSpPr>
            <p:nvPr/>
          </p:nvSpPr>
          <p:spPr bwMode="auto">
            <a:xfrm>
              <a:off x="4502867" y="2839739"/>
              <a:ext cx="1374" cy="20613"/>
            </a:xfrm>
            <a:custGeom>
              <a:avLst/>
              <a:gdLst>
                <a:gd name="T0" fmla="*/ 1 w 1"/>
                <a:gd name="T1" fmla="*/ 2 h 15"/>
                <a:gd name="T2" fmla="*/ 0 w 1"/>
                <a:gd name="T3" fmla="*/ 0 h 15"/>
                <a:gd name="T4" fmla="*/ 0 w 1"/>
                <a:gd name="T5" fmla="*/ 15 h 15"/>
                <a:gd name="T6" fmla="*/ 1 w 1"/>
                <a:gd name="T7" fmla="*/ 2 h 15"/>
              </a:gdLst>
              <a:ahLst/>
              <a:cxnLst>
                <a:cxn ang="0">
                  <a:pos x="T0" y="T1"/>
                </a:cxn>
                <a:cxn ang="0">
                  <a:pos x="T2" y="T3"/>
                </a:cxn>
                <a:cxn ang="0">
                  <a:pos x="T4" y="T5"/>
                </a:cxn>
                <a:cxn ang="0">
                  <a:pos x="T6" y="T7"/>
                </a:cxn>
              </a:cxnLst>
              <a:rect l="0" t="0" r="r" b="b"/>
              <a:pathLst>
                <a:path w="1" h="15">
                  <a:moveTo>
                    <a:pt x="1" y="2"/>
                  </a:moveTo>
                  <a:cubicBezTo>
                    <a:pt x="0" y="1"/>
                    <a:pt x="0" y="0"/>
                    <a:pt x="0" y="0"/>
                  </a:cubicBezTo>
                  <a:cubicBezTo>
                    <a:pt x="0" y="15"/>
                    <a:pt x="0" y="15"/>
                    <a:pt x="0" y="15"/>
                  </a:cubicBezTo>
                  <a:cubicBezTo>
                    <a:pt x="1" y="11"/>
                    <a:pt x="1" y="6"/>
                    <a:pt x="1" y="2"/>
                  </a:cubicBez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6" name="Freeform 142"/>
            <p:cNvSpPr>
              <a:spLocks/>
            </p:cNvSpPr>
            <p:nvPr/>
          </p:nvSpPr>
          <p:spPr bwMode="auto">
            <a:xfrm>
              <a:off x="3149288" y="2529172"/>
              <a:ext cx="1499243" cy="1250515"/>
            </a:xfrm>
            <a:custGeom>
              <a:avLst/>
              <a:gdLst>
                <a:gd name="T0" fmla="*/ 889 w 1050"/>
                <a:gd name="T1" fmla="*/ 6 h 876"/>
                <a:gd name="T2" fmla="*/ 833 w 1050"/>
                <a:gd name="T3" fmla="*/ 1 h 876"/>
                <a:gd name="T4" fmla="*/ 46 w 1050"/>
                <a:gd name="T5" fmla="*/ 1 h 876"/>
                <a:gd name="T6" fmla="*/ 0 w 1050"/>
                <a:gd name="T7" fmla="*/ 47 h 876"/>
                <a:gd name="T8" fmla="*/ 46 w 1050"/>
                <a:gd name="T9" fmla="*/ 93 h 876"/>
                <a:gd name="T10" fmla="*/ 836 w 1050"/>
                <a:gd name="T11" fmla="*/ 93 h 876"/>
                <a:gd name="T12" fmla="*/ 889 w 1050"/>
                <a:gd name="T13" fmla="*/ 102 h 876"/>
                <a:gd name="T14" fmla="*/ 889 w 1050"/>
                <a:gd name="T15" fmla="*/ 876 h 876"/>
                <a:gd name="T16" fmla="*/ 1050 w 1050"/>
                <a:gd name="T17" fmla="*/ 695 h 876"/>
                <a:gd name="T18" fmla="*/ 1050 w 1050"/>
                <a:gd name="T19" fmla="*/ 202 h 876"/>
                <a:gd name="T20" fmla="*/ 1050 w 1050"/>
                <a:gd name="T21" fmla="*/ 186 h 876"/>
                <a:gd name="T22" fmla="*/ 889 w 1050"/>
                <a:gd name="T23" fmla="*/ 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0" h="876">
                  <a:moveTo>
                    <a:pt x="889" y="6"/>
                  </a:moveTo>
                  <a:cubicBezTo>
                    <a:pt x="872" y="2"/>
                    <a:pt x="853" y="0"/>
                    <a:pt x="833" y="1"/>
                  </a:cubicBezTo>
                  <a:cubicBezTo>
                    <a:pt x="687" y="6"/>
                    <a:pt x="53" y="1"/>
                    <a:pt x="46" y="1"/>
                  </a:cubicBezTo>
                  <a:cubicBezTo>
                    <a:pt x="21" y="1"/>
                    <a:pt x="0" y="21"/>
                    <a:pt x="0" y="47"/>
                  </a:cubicBezTo>
                  <a:cubicBezTo>
                    <a:pt x="0" y="72"/>
                    <a:pt x="20" y="93"/>
                    <a:pt x="46" y="93"/>
                  </a:cubicBezTo>
                  <a:cubicBezTo>
                    <a:pt x="72" y="93"/>
                    <a:pt x="688" y="98"/>
                    <a:pt x="836" y="93"/>
                  </a:cubicBezTo>
                  <a:cubicBezTo>
                    <a:pt x="857" y="92"/>
                    <a:pt x="875" y="96"/>
                    <a:pt x="889" y="102"/>
                  </a:cubicBezTo>
                  <a:cubicBezTo>
                    <a:pt x="889" y="876"/>
                    <a:pt x="889" y="876"/>
                    <a:pt x="889" y="876"/>
                  </a:cubicBezTo>
                  <a:cubicBezTo>
                    <a:pt x="898" y="817"/>
                    <a:pt x="942" y="718"/>
                    <a:pt x="1050" y="695"/>
                  </a:cubicBezTo>
                  <a:cubicBezTo>
                    <a:pt x="1050" y="202"/>
                    <a:pt x="1050" y="202"/>
                    <a:pt x="1050" y="202"/>
                  </a:cubicBezTo>
                  <a:cubicBezTo>
                    <a:pt x="1050" y="186"/>
                    <a:pt x="1050" y="186"/>
                    <a:pt x="1050" y="186"/>
                  </a:cubicBezTo>
                  <a:cubicBezTo>
                    <a:pt x="1041" y="128"/>
                    <a:pt x="997" y="29"/>
                    <a:pt x="889" y="6"/>
                  </a:cubicBezTo>
                  <a:close/>
                </a:path>
              </a:pathLst>
            </a:custGeom>
            <a:solidFill>
              <a:schemeClr val="bg2"/>
            </a:solidFill>
            <a:ln>
              <a:noFill/>
            </a:ln>
          </p:spPr>
          <p:txBody>
            <a:bodyPr/>
            <a:lstStyle/>
            <a:p>
              <a:endParaRPr lang="zh-CN" altLang="en-US" sz="1600">
                <a:solidFill>
                  <a:schemeClr val="accent1"/>
                </a:solidFill>
              </a:endParaRPr>
            </a:p>
          </p:txBody>
        </p:sp>
        <p:sp>
          <p:nvSpPr>
            <p:cNvPr id="7" name="Freeform 143"/>
            <p:cNvSpPr>
              <a:spLocks/>
            </p:cNvSpPr>
            <p:nvPr/>
          </p:nvSpPr>
          <p:spPr bwMode="auto">
            <a:xfrm>
              <a:off x="4419041" y="1420199"/>
              <a:ext cx="1500618" cy="1374192"/>
            </a:xfrm>
            <a:custGeom>
              <a:avLst/>
              <a:gdLst>
                <a:gd name="T0" fmla="*/ 1004 w 1051"/>
                <a:gd name="T1" fmla="*/ 1 h 963"/>
                <a:gd name="T2" fmla="*/ 218 w 1051"/>
                <a:gd name="T3" fmla="*/ 1 h 963"/>
                <a:gd name="T4" fmla="*/ 161 w 1051"/>
                <a:gd name="T5" fmla="*/ 6 h 963"/>
                <a:gd name="T6" fmla="*/ 0 w 1051"/>
                <a:gd name="T7" fmla="*/ 187 h 963"/>
                <a:gd name="T8" fmla="*/ 0 w 1051"/>
                <a:gd name="T9" fmla="*/ 201 h 963"/>
                <a:gd name="T10" fmla="*/ 0 w 1051"/>
                <a:gd name="T11" fmla="*/ 783 h 963"/>
                <a:gd name="T12" fmla="*/ 161 w 1051"/>
                <a:gd name="T13" fmla="*/ 963 h 963"/>
                <a:gd name="T14" fmla="*/ 161 w 1051"/>
                <a:gd name="T15" fmla="*/ 102 h 963"/>
                <a:gd name="T16" fmla="*/ 214 w 1051"/>
                <a:gd name="T17" fmla="*/ 93 h 963"/>
                <a:gd name="T18" fmla="*/ 1005 w 1051"/>
                <a:gd name="T19" fmla="*/ 93 h 963"/>
                <a:gd name="T20" fmla="*/ 1051 w 1051"/>
                <a:gd name="T21" fmla="*/ 46 h 963"/>
                <a:gd name="T22" fmla="*/ 1004 w 1051"/>
                <a:gd name="T23" fmla="*/ 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1" h="963">
                  <a:moveTo>
                    <a:pt x="1004" y="1"/>
                  </a:moveTo>
                  <a:cubicBezTo>
                    <a:pt x="998" y="1"/>
                    <a:pt x="364" y="6"/>
                    <a:pt x="218" y="1"/>
                  </a:cubicBezTo>
                  <a:cubicBezTo>
                    <a:pt x="197" y="0"/>
                    <a:pt x="178" y="2"/>
                    <a:pt x="161" y="6"/>
                  </a:cubicBezTo>
                  <a:cubicBezTo>
                    <a:pt x="53" y="29"/>
                    <a:pt x="9" y="129"/>
                    <a:pt x="0" y="187"/>
                  </a:cubicBezTo>
                  <a:cubicBezTo>
                    <a:pt x="0" y="201"/>
                    <a:pt x="0" y="201"/>
                    <a:pt x="0" y="201"/>
                  </a:cubicBezTo>
                  <a:cubicBezTo>
                    <a:pt x="0" y="783"/>
                    <a:pt x="0" y="783"/>
                    <a:pt x="0" y="783"/>
                  </a:cubicBezTo>
                  <a:cubicBezTo>
                    <a:pt x="108" y="806"/>
                    <a:pt x="152" y="905"/>
                    <a:pt x="161" y="963"/>
                  </a:cubicBezTo>
                  <a:cubicBezTo>
                    <a:pt x="161" y="102"/>
                    <a:pt x="161" y="102"/>
                    <a:pt x="161" y="102"/>
                  </a:cubicBezTo>
                  <a:cubicBezTo>
                    <a:pt x="176" y="96"/>
                    <a:pt x="193" y="92"/>
                    <a:pt x="214" y="93"/>
                  </a:cubicBezTo>
                  <a:cubicBezTo>
                    <a:pt x="363" y="98"/>
                    <a:pt x="979" y="93"/>
                    <a:pt x="1005" y="93"/>
                  </a:cubicBezTo>
                  <a:cubicBezTo>
                    <a:pt x="1031" y="93"/>
                    <a:pt x="1051" y="72"/>
                    <a:pt x="1051" y="46"/>
                  </a:cubicBezTo>
                  <a:cubicBezTo>
                    <a:pt x="1051" y="21"/>
                    <a:pt x="1030" y="1"/>
                    <a:pt x="1004" y="1"/>
                  </a:cubicBezTo>
                  <a:close/>
                </a:path>
              </a:pathLst>
            </a:custGeom>
            <a:solidFill>
              <a:schemeClr val="tx1"/>
            </a:solidFill>
            <a:ln>
              <a:noFill/>
            </a:ln>
          </p:spPr>
          <p:txBody>
            <a:bodyPr/>
            <a:lstStyle/>
            <a:p>
              <a:endParaRPr lang="zh-CN" altLang="en-US" sz="1600">
                <a:solidFill>
                  <a:schemeClr val="accent1"/>
                </a:solidFill>
              </a:endParaRPr>
            </a:p>
          </p:txBody>
        </p:sp>
        <p:sp>
          <p:nvSpPr>
            <p:cNvPr id="8" name="TextBox 7"/>
            <p:cNvSpPr txBox="1"/>
            <p:nvPr/>
          </p:nvSpPr>
          <p:spPr bwMode="auto">
            <a:xfrm>
              <a:off x="6156176" y="1131590"/>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pPr algn="l"/>
              <a:r>
                <a:rPr lang="zh-CN" altLang="en-US" sz="1800" dirty="0">
                  <a:solidFill>
                    <a:schemeClr val="tx1"/>
                  </a:solidFill>
                </a:rPr>
                <a:t>添加标题</a:t>
              </a:r>
            </a:p>
          </p:txBody>
        </p:sp>
        <p:sp>
          <p:nvSpPr>
            <p:cNvPr id="9" name="矩形 1"/>
            <p:cNvSpPr>
              <a:spLocks noChangeArrowheads="1"/>
            </p:cNvSpPr>
            <p:nvPr/>
          </p:nvSpPr>
          <p:spPr bwMode="auto">
            <a:xfrm>
              <a:off x="6164187" y="1431659"/>
              <a:ext cx="1973962"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0" name="TextBox 9"/>
            <p:cNvSpPr txBox="1"/>
            <p:nvPr/>
          </p:nvSpPr>
          <p:spPr bwMode="auto">
            <a:xfrm>
              <a:off x="1633220" y="2249810"/>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sz="1800" dirty="0">
                  <a:solidFill>
                    <a:schemeClr val="bg2"/>
                  </a:solidFill>
                </a:rPr>
                <a:t>添加标题</a:t>
              </a:r>
            </a:p>
          </p:txBody>
        </p:sp>
        <p:sp>
          <p:nvSpPr>
            <p:cNvPr id="11" name="矩形 1"/>
            <p:cNvSpPr>
              <a:spLocks noChangeArrowheads="1"/>
            </p:cNvSpPr>
            <p:nvPr/>
          </p:nvSpPr>
          <p:spPr bwMode="auto">
            <a:xfrm>
              <a:off x="611188" y="2568189"/>
              <a:ext cx="2222950"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2" name="TextBox 11"/>
            <p:cNvSpPr txBox="1"/>
            <p:nvPr/>
          </p:nvSpPr>
          <p:spPr bwMode="auto">
            <a:xfrm>
              <a:off x="6112969" y="3229500"/>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sz="1800" dirty="0">
                  <a:solidFill>
                    <a:schemeClr val="tx2"/>
                  </a:solidFill>
                </a:rPr>
                <a:t>添加标题</a:t>
              </a:r>
            </a:p>
          </p:txBody>
        </p:sp>
        <p:sp>
          <p:nvSpPr>
            <p:cNvPr id="13" name="矩形 1"/>
            <p:cNvSpPr>
              <a:spLocks noChangeArrowheads="1"/>
            </p:cNvSpPr>
            <p:nvPr/>
          </p:nvSpPr>
          <p:spPr bwMode="auto">
            <a:xfrm>
              <a:off x="6172276" y="3529569"/>
              <a:ext cx="1973962"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4" name="椭圆 13"/>
            <p:cNvSpPr/>
            <p:nvPr/>
          </p:nvSpPr>
          <p:spPr>
            <a:xfrm>
              <a:off x="5590452" y="3300820"/>
              <a:ext cx="536130" cy="536130"/>
            </a:xfrm>
            <a:prstGeom prst="ellipse">
              <a:avLst/>
            </a:prstGeom>
            <a:solidFill>
              <a:schemeClr val="tx2"/>
            </a:solidFill>
            <a:ln>
              <a:solidFill>
                <a:schemeClr val="tx2"/>
              </a:solidFill>
            </a:ln>
          </p:spPr>
          <p:txBody>
            <a:bodyPr/>
            <a:lstStyle/>
            <a:p>
              <a:endParaRPr lang="zh-CN" altLang="en-US" sz="1600">
                <a:solidFill>
                  <a:schemeClr val="accent1"/>
                </a:solidFill>
                <a:latin typeface="Calibri" pitchFamily="34" charset="0"/>
                <a:ea typeface="宋体" pitchFamily="2" charset="-122"/>
              </a:endParaRPr>
            </a:p>
          </p:txBody>
        </p:sp>
        <p:sp>
          <p:nvSpPr>
            <p:cNvPr id="15" name="椭圆 14"/>
            <p:cNvSpPr/>
            <p:nvPr/>
          </p:nvSpPr>
          <p:spPr>
            <a:xfrm>
              <a:off x="5590452" y="1230720"/>
              <a:ext cx="536130" cy="536130"/>
            </a:xfrm>
            <a:prstGeom prst="ellipse">
              <a:avLst/>
            </a:prstGeom>
            <a:solidFill>
              <a:schemeClr val="tx1"/>
            </a:solidFill>
            <a:ln>
              <a:noFill/>
            </a:ln>
          </p:spPr>
          <p:txBody>
            <a:bodyPr/>
            <a:lstStyle/>
            <a:p>
              <a:endParaRPr lang="zh-CN" altLang="en-US" sz="1600">
                <a:solidFill>
                  <a:schemeClr val="accent1"/>
                </a:solidFill>
                <a:latin typeface="Calibri" pitchFamily="34" charset="0"/>
                <a:ea typeface="宋体" pitchFamily="2" charset="-122"/>
              </a:endParaRPr>
            </a:p>
          </p:txBody>
        </p:sp>
        <p:sp>
          <p:nvSpPr>
            <p:cNvPr id="16" name="椭圆 15"/>
            <p:cNvSpPr/>
            <p:nvPr/>
          </p:nvSpPr>
          <p:spPr>
            <a:xfrm>
              <a:off x="2881223" y="2324222"/>
              <a:ext cx="536130" cy="536130"/>
            </a:xfrm>
            <a:prstGeom prst="ellipse">
              <a:avLst/>
            </a:prstGeom>
            <a:solidFill>
              <a:schemeClr val="bg2"/>
            </a:solidFill>
            <a:ln>
              <a:noFill/>
            </a:ln>
          </p:spPr>
          <p:txBody>
            <a:bodyPr/>
            <a:lstStyle/>
            <a:p>
              <a:endParaRPr lang="zh-CN" altLang="en-US" sz="1600">
                <a:solidFill>
                  <a:schemeClr val="accent1"/>
                </a:solidFill>
                <a:latin typeface="Calibri" pitchFamily="34" charset="0"/>
                <a:ea typeface="宋体" pitchFamily="2" charset="-122"/>
              </a:endParaRPr>
            </a:p>
          </p:txBody>
        </p:sp>
        <p:sp>
          <p:nvSpPr>
            <p:cNvPr id="17" name="TextBox 682"/>
            <p:cNvSpPr txBox="1"/>
            <p:nvPr/>
          </p:nvSpPr>
          <p:spPr>
            <a:xfrm>
              <a:off x="5663670" y="1301196"/>
              <a:ext cx="369012"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C</a:t>
              </a:r>
              <a:endParaRPr lang="zh-CN" altLang="en-US" sz="2000" dirty="0">
                <a:solidFill>
                  <a:schemeClr val="accent2"/>
                </a:solidFill>
              </a:endParaRPr>
            </a:p>
          </p:txBody>
        </p:sp>
        <p:sp>
          <p:nvSpPr>
            <p:cNvPr id="18" name="TextBox 682"/>
            <p:cNvSpPr txBox="1"/>
            <p:nvPr/>
          </p:nvSpPr>
          <p:spPr>
            <a:xfrm>
              <a:off x="5670884" y="3379577"/>
              <a:ext cx="354584"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A</a:t>
              </a:r>
              <a:endParaRPr lang="zh-CN" altLang="en-US" sz="2000" dirty="0">
                <a:solidFill>
                  <a:schemeClr val="accent2"/>
                </a:solidFill>
              </a:endParaRPr>
            </a:p>
          </p:txBody>
        </p:sp>
        <p:sp>
          <p:nvSpPr>
            <p:cNvPr id="19" name="TextBox 682"/>
            <p:cNvSpPr txBox="1"/>
            <p:nvPr/>
          </p:nvSpPr>
          <p:spPr>
            <a:xfrm>
              <a:off x="2976310" y="2397162"/>
              <a:ext cx="354584"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B</a:t>
              </a:r>
              <a:endParaRPr lang="zh-CN" altLang="en-US" sz="2000" dirty="0">
                <a:solidFill>
                  <a:schemeClr val="accent2"/>
                </a:solidFill>
              </a:endParaRPr>
            </a:p>
          </p:txBody>
        </p:sp>
        <p:sp>
          <p:nvSpPr>
            <p:cNvPr id="20" name="TextBox 19"/>
            <p:cNvSpPr txBox="1"/>
            <p:nvPr/>
          </p:nvSpPr>
          <p:spPr bwMode="auto">
            <a:xfrm>
              <a:off x="3254673" y="892281"/>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1800" dirty="0">
                  <a:solidFill>
                    <a:schemeClr val="bg1"/>
                  </a:solidFill>
                </a:rPr>
                <a:t>添加标题</a:t>
              </a:r>
            </a:p>
          </p:txBody>
        </p:sp>
      </p:grpSp>
      <p:sp>
        <p:nvSpPr>
          <p:cNvPr id="21"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4201611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11188" y="3926532"/>
            <a:ext cx="79216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文本单击添加文本单击添加文本单击添加文本单击添加文本单击添加文本单击添加文本单击添加文本</a:t>
            </a:r>
            <a:endParaRPr lang="en-US" altLang="zh-CN" sz="1200" dirty="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200" dirty="0">
              <a:solidFill>
                <a:schemeClr val="accent1"/>
              </a:solidFill>
              <a:latin typeface="微软雅黑" pitchFamily="34" charset="-122"/>
              <a:ea typeface="微软雅黑" pitchFamily="34" charset="-122"/>
              <a:sym typeface="微软雅黑" pitchFamily="34" charset="-122"/>
            </a:endParaRPr>
          </a:p>
        </p:txBody>
      </p:sp>
      <p:grpSp>
        <p:nvGrpSpPr>
          <p:cNvPr id="3" name="组合 2"/>
          <p:cNvGrpSpPr/>
          <p:nvPr/>
        </p:nvGrpSpPr>
        <p:grpSpPr>
          <a:xfrm>
            <a:off x="2195736" y="894325"/>
            <a:ext cx="4752752" cy="3330013"/>
            <a:chOff x="2195736" y="894325"/>
            <a:chExt cx="4752752" cy="3330013"/>
          </a:xfrm>
        </p:grpSpPr>
        <p:sp>
          <p:nvSpPr>
            <p:cNvPr id="4" name="AutoShape 3"/>
            <p:cNvSpPr>
              <a:spLocks noChangeAspect="1" noChangeArrowheads="1" noTextEdit="1"/>
            </p:cNvSpPr>
            <p:nvPr/>
          </p:nvSpPr>
          <p:spPr bwMode="auto">
            <a:xfrm>
              <a:off x="2197100" y="915988"/>
              <a:ext cx="4748213"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 name="Freeform 150"/>
            <p:cNvSpPr>
              <a:spLocks/>
            </p:cNvSpPr>
            <p:nvPr/>
          </p:nvSpPr>
          <p:spPr bwMode="auto">
            <a:xfrm>
              <a:off x="3048000" y="1771651"/>
              <a:ext cx="3049588" cy="1522413"/>
            </a:xfrm>
            <a:custGeom>
              <a:avLst/>
              <a:gdLst>
                <a:gd name="T0" fmla="*/ 813 w 813"/>
                <a:gd name="T1" fmla="*/ 406 h 406"/>
                <a:gd name="T2" fmla="*/ 724 w 813"/>
                <a:gd name="T3" fmla="*/ 406 h 406"/>
                <a:gd name="T4" fmla="*/ 406 w 813"/>
                <a:gd name="T5" fmla="*/ 89 h 406"/>
                <a:gd name="T6" fmla="*/ 89 w 813"/>
                <a:gd name="T7" fmla="*/ 406 h 406"/>
                <a:gd name="T8" fmla="*/ 0 w 813"/>
                <a:gd name="T9" fmla="*/ 406 h 406"/>
                <a:gd name="T10" fmla="*/ 406 w 813"/>
                <a:gd name="T11" fmla="*/ 0 h 406"/>
                <a:gd name="T12" fmla="*/ 813 w 81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813" h="406">
                  <a:moveTo>
                    <a:pt x="813" y="406"/>
                  </a:moveTo>
                  <a:cubicBezTo>
                    <a:pt x="724" y="406"/>
                    <a:pt x="724" y="406"/>
                    <a:pt x="724" y="406"/>
                  </a:cubicBezTo>
                  <a:cubicBezTo>
                    <a:pt x="724" y="231"/>
                    <a:pt x="581" y="89"/>
                    <a:pt x="406" y="89"/>
                  </a:cubicBezTo>
                  <a:cubicBezTo>
                    <a:pt x="231" y="89"/>
                    <a:pt x="89" y="231"/>
                    <a:pt x="89" y="406"/>
                  </a:cubicBezTo>
                  <a:cubicBezTo>
                    <a:pt x="0" y="406"/>
                    <a:pt x="0" y="406"/>
                    <a:pt x="0" y="406"/>
                  </a:cubicBezTo>
                  <a:cubicBezTo>
                    <a:pt x="0" y="182"/>
                    <a:pt x="182" y="0"/>
                    <a:pt x="406" y="0"/>
                  </a:cubicBezTo>
                  <a:cubicBezTo>
                    <a:pt x="631" y="0"/>
                    <a:pt x="813" y="182"/>
                    <a:pt x="813" y="406"/>
                  </a:cubicBezTo>
                  <a:close/>
                </a:path>
              </a:pathLst>
            </a:custGeom>
            <a:solidFill>
              <a:schemeClr val="tx1"/>
            </a:solidFill>
            <a:ln>
              <a:noFill/>
            </a:ln>
          </p:spPr>
          <p:txBody>
            <a:bodyPr/>
            <a:lstStyle/>
            <a:p>
              <a:endParaRPr lang="zh-CN" altLang="en-US" sz="1600">
                <a:solidFill>
                  <a:schemeClr val="accent2"/>
                </a:solidFill>
              </a:endParaRPr>
            </a:p>
          </p:txBody>
        </p:sp>
        <p:sp>
          <p:nvSpPr>
            <p:cNvPr id="6" name="Freeform 151"/>
            <p:cNvSpPr>
              <a:spLocks/>
            </p:cNvSpPr>
            <p:nvPr/>
          </p:nvSpPr>
          <p:spPr bwMode="auto">
            <a:xfrm>
              <a:off x="2632075" y="1354138"/>
              <a:ext cx="3881438" cy="1939925"/>
            </a:xfrm>
            <a:custGeom>
              <a:avLst/>
              <a:gdLst>
                <a:gd name="T0" fmla="*/ 1035 w 1035"/>
                <a:gd name="T1" fmla="*/ 517 h 517"/>
                <a:gd name="T2" fmla="*/ 945 w 1035"/>
                <a:gd name="T3" fmla="*/ 517 h 517"/>
                <a:gd name="T4" fmla="*/ 517 w 1035"/>
                <a:gd name="T5" fmla="*/ 90 h 517"/>
                <a:gd name="T6" fmla="*/ 89 w 1035"/>
                <a:gd name="T7" fmla="*/ 517 h 517"/>
                <a:gd name="T8" fmla="*/ 0 w 1035"/>
                <a:gd name="T9" fmla="*/ 517 h 517"/>
                <a:gd name="T10" fmla="*/ 517 w 1035"/>
                <a:gd name="T11" fmla="*/ 0 h 517"/>
                <a:gd name="T12" fmla="*/ 1035 w 1035"/>
                <a:gd name="T13" fmla="*/ 517 h 517"/>
              </a:gdLst>
              <a:ahLst/>
              <a:cxnLst>
                <a:cxn ang="0">
                  <a:pos x="T0" y="T1"/>
                </a:cxn>
                <a:cxn ang="0">
                  <a:pos x="T2" y="T3"/>
                </a:cxn>
                <a:cxn ang="0">
                  <a:pos x="T4" y="T5"/>
                </a:cxn>
                <a:cxn ang="0">
                  <a:pos x="T6" y="T7"/>
                </a:cxn>
                <a:cxn ang="0">
                  <a:pos x="T8" y="T9"/>
                </a:cxn>
                <a:cxn ang="0">
                  <a:pos x="T10" y="T11"/>
                </a:cxn>
                <a:cxn ang="0">
                  <a:pos x="T12" y="T13"/>
                </a:cxn>
              </a:cxnLst>
              <a:rect l="0" t="0" r="r" b="b"/>
              <a:pathLst>
                <a:path w="1035" h="517">
                  <a:moveTo>
                    <a:pt x="1035" y="517"/>
                  </a:moveTo>
                  <a:cubicBezTo>
                    <a:pt x="945" y="517"/>
                    <a:pt x="945" y="517"/>
                    <a:pt x="945" y="517"/>
                  </a:cubicBezTo>
                  <a:cubicBezTo>
                    <a:pt x="945" y="282"/>
                    <a:pt x="753" y="90"/>
                    <a:pt x="517" y="90"/>
                  </a:cubicBezTo>
                  <a:cubicBezTo>
                    <a:pt x="281" y="90"/>
                    <a:pt x="89" y="282"/>
                    <a:pt x="89" y="517"/>
                  </a:cubicBezTo>
                  <a:cubicBezTo>
                    <a:pt x="0" y="517"/>
                    <a:pt x="0" y="517"/>
                    <a:pt x="0" y="517"/>
                  </a:cubicBezTo>
                  <a:cubicBezTo>
                    <a:pt x="0" y="232"/>
                    <a:pt x="232" y="0"/>
                    <a:pt x="517" y="0"/>
                  </a:cubicBezTo>
                  <a:cubicBezTo>
                    <a:pt x="803" y="0"/>
                    <a:pt x="1035" y="232"/>
                    <a:pt x="1035" y="517"/>
                  </a:cubicBezTo>
                  <a:close/>
                </a:path>
              </a:pathLst>
            </a:custGeom>
            <a:solidFill>
              <a:schemeClr val="bg2"/>
            </a:solidFill>
            <a:ln>
              <a:noFill/>
            </a:ln>
          </p:spPr>
          <p:txBody>
            <a:bodyPr/>
            <a:lstStyle/>
            <a:p>
              <a:endParaRPr lang="zh-CN" altLang="en-US" sz="1600">
                <a:solidFill>
                  <a:schemeClr val="accent2"/>
                </a:solidFill>
              </a:endParaRPr>
            </a:p>
          </p:txBody>
        </p:sp>
        <p:sp>
          <p:nvSpPr>
            <p:cNvPr id="7" name="Freeform 152"/>
            <p:cNvSpPr>
              <a:spLocks/>
            </p:cNvSpPr>
            <p:nvPr/>
          </p:nvSpPr>
          <p:spPr bwMode="auto">
            <a:xfrm>
              <a:off x="2197100" y="919163"/>
              <a:ext cx="4751388" cy="2374900"/>
            </a:xfrm>
            <a:custGeom>
              <a:avLst/>
              <a:gdLst>
                <a:gd name="T0" fmla="*/ 1267 w 1267"/>
                <a:gd name="T1" fmla="*/ 633 h 633"/>
                <a:gd name="T2" fmla="*/ 1178 w 1267"/>
                <a:gd name="T3" fmla="*/ 633 h 633"/>
                <a:gd name="T4" fmla="*/ 633 w 1267"/>
                <a:gd name="T5" fmla="*/ 89 h 633"/>
                <a:gd name="T6" fmla="*/ 89 w 1267"/>
                <a:gd name="T7" fmla="*/ 633 h 633"/>
                <a:gd name="T8" fmla="*/ 0 w 1267"/>
                <a:gd name="T9" fmla="*/ 633 h 633"/>
                <a:gd name="T10" fmla="*/ 633 w 1267"/>
                <a:gd name="T11" fmla="*/ 0 h 633"/>
                <a:gd name="T12" fmla="*/ 1267 w 1267"/>
                <a:gd name="T13" fmla="*/ 633 h 633"/>
              </a:gdLst>
              <a:ahLst/>
              <a:cxnLst>
                <a:cxn ang="0">
                  <a:pos x="T0" y="T1"/>
                </a:cxn>
                <a:cxn ang="0">
                  <a:pos x="T2" y="T3"/>
                </a:cxn>
                <a:cxn ang="0">
                  <a:pos x="T4" y="T5"/>
                </a:cxn>
                <a:cxn ang="0">
                  <a:pos x="T6" y="T7"/>
                </a:cxn>
                <a:cxn ang="0">
                  <a:pos x="T8" y="T9"/>
                </a:cxn>
                <a:cxn ang="0">
                  <a:pos x="T10" y="T11"/>
                </a:cxn>
                <a:cxn ang="0">
                  <a:pos x="T12" y="T13"/>
                </a:cxn>
              </a:cxnLst>
              <a:rect l="0" t="0" r="r" b="b"/>
              <a:pathLst>
                <a:path w="1267" h="633">
                  <a:moveTo>
                    <a:pt x="1267" y="633"/>
                  </a:moveTo>
                  <a:cubicBezTo>
                    <a:pt x="1178" y="633"/>
                    <a:pt x="1178" y="633"/>
                    <a:pt x="1178" y="633"/>
                  </a:cubicBezTo>
                  <a:cubicBezTo>
                    <a:pt x="1178" y="333"/>
                    <a:pt x="934" y="89"/>
                    <a:pt x="633" y="89"/>
                  </a:cubicBezTo>
                  <a:cubicBezTo>
                    <a:pt x="333" y="89"/>
                    <a:pt x="89" y="333"/>
                    <a:pt x="89" y="633"/>
                  </a:cubicBezTo>
                  <a:cubicBezTo>
                    <a:pt x="0" y="633"/>
                    <a:pt x="0" y="633"/>
                    <a:pt x="0" y="633"/>
                  </a:cubicBezTo>
                  <a:cubicBezTo>
                    <a:pt x="0" y="284"/>
                    <a:pt x="284" y="0"/>
                    <a:pt x="633" y="0"/>
                  </a:cubicBezTo>
                  <a:cubicBezTo>
                    <a:pt x="983" y="0"/>
                    <a:pt x="1267" y="284"/>
                    <a:pt x="1267" y="633"/>
                  </a:cubicBezTo>
                  <a:close/>
                </a:path>
              </a:pathLst>
            </a:custGeom>
            <a:solidFill>
              <a:schemeClr val="tx2"/>
            </a:solidFill>
            <a:ln>
              <a:noFill/>
            </a:ln>
          </p:spPr>
          <p:txBody>
            <a:bodyPr/>
            <a:lstStyle/>
            <a:p>
              <a:endParaRPr lang="zh-CN" altLang="en-US" sz="1600">
                <a:solidFill>
                  <a:schemeClr val="accent2"/>
                </a:solidFill>
              </a:endParaRPr>
            </a:p>
          </p:txBody>
        </p:sp>
        <p:sp>
          <p:nvSpPr>
            <p:cNvPr id="8" name="Freeform 153"/>
            <p:cNvSpPr>
              <a:spLocks/>
            </p:cNvSpPr>
            <p:nvPr/>
          </p:nvSpPr>
          <p:spPr bwMode="auto">
            <a:xfrm>
              <a:off x="3468688" y="2190751"/>
              <a:ext cx="2208213" cy="1103313"/>
            </a:xfrm>
            <a:custGeom>
              <a:avLst/>
              <a:gdLst>
                <a:gd name="T0" fmla="*/ 589 w 589"/>
                <a:gd name="T1" fmla="*/ 294 h 294"/>
                <a:gd name="T2" fmla="*/ 500 w 589"/>
                <a:gd name="T3" fmla="*/ 294 h 294"/>
                <a:gd name="T4" fmla="*/ 294 w 589"/>
                <a:gd name="T5" fmla="*/ 89 h 294"/>
                <a:gd name="T6" fmla="*/ 89 w 589"/>
                <a:gd name="T7" fmla="*/ 294 h 294"/>
                <a:gd name="T8" fmla="*/ 0 w 589"/>
                <a:gd name="T9" fmla="*/ 294 h 294"/>
                <a:gd name="T10" fmla="*/ 294 w 589"/>
                <a:gd name="T11" fmla="*/ 0 h 294"/>
                <a:gd name="T12" fmla="*/ 589 w 589"/>
                <a:gd name="T13" fmla="*/ 294 h 294"/>
              </a:gdLst>
              <a:ahLst/>
              <a:cxnLst>
                <a:cxn ang="0">
                  <a:pos x="T0" y="T1"/>
                </a:cxn>
                <a:cxn ang="0">
                  <a:pos x="T2" y="T3"/>
                </a:cxn>
                <a:cxn ang="0">
                  <a:pos x="T4" y="T5"/>
                </a:cxn>
                <a:cxn ang="0">
                  <a:pos x="T6" y="T7"/>
                </a:cxn>
                <a:cxn ang="0">
                  <a:pos x="T8" y="T9"/>
                </a:cxn>
                <a:cxn ang="0">
                  <a:pos x="T10" y="T11"/>
                </a:cxn>
                <a:cxn ang="0">
                  <a:pos x="T12" y="T13"/>
                </a:cxn>
              </a:cxnLst>
              <a:rect l="0" t="0" r="r" b="b"/>
              <a:pathLst>
                <a:path w="589" h="294">
                  <a:moveTo>
                    <a:pt x="589" y="294"/>
                  </a:moveTo>
                  <a:cubicBezTo>
                    <a:pt x="500" y="294"/>
                    <a:pt x="500" y="294"/>
                    <a:pt x="500" y="294"/>
                  </a:cubicBezTo>
                  <a:cubicBezTo>
                    <a:pt x="500" y="181"/>
                    <a:pt x="408" y="89"/>
                    <a:pt x="294" y="89"/>
                  </a:cubicBezTo>
                  <a:cubicBezTo>
                    <a:pt x="181" y="89"/>
                    <a:pt x="89" y="181"/>
                    <a:pt x="89" y="294"/>
                  </a:cubicBezTo>
                  <a:cubicBezTo>
                    <a:pt x="0" y="294"/>
                    <a:pt x="0" y="294"/>
                    <a:pt x="0" y="294"/>
                  </a:cubicBezTo>
                  <a:cubicBezTo>
                    <a:pt x="0" y="132"/>
                    <a:pt x="132" y="0"/>
                    <a:pt x="294" y="0"/>
                  </a:cubicBezTo>
                  <a:cubicBezTo>
                    <a:pt x="457" y="0"/>
                    <a:pt x="589" y="132"/>
                    <a:pt x="589" y="294"/>
                  </a:cubicBezTo>
                  <a:close/>
                </a:path>
              </a:pathLst>
            </a:custGeom>
            <a:solidFill>
              <a:schemeClr val="bg1"/>
            </a:solidFill>
            <a:ln>
              <a:noFill/>
            </a:ln>
          </p:spPr>
          <p:txBody>
            <a:bodyPr/>
            <a:lstStyle/>
            <a:p>
              <a:endParaRPr lang="zh-CN" altLang="en-US" sz="1600">
                <a:solidFill>
                  <a:schemeClr val="accent2"/>
                </a:solidFill>
              </a:endParaRPr>
            </a:p>
          </p:txBody>
        </p:sp>
        <p:sp>
          <p:nvSpPr>
            <p:cNvPr id="9" name="TextBox 8"/>
            <p:cNvSpPr txBox="1"/>
            <p:nvPr/>
          </p:nvSpPr>
          <p:spPr bwMode="auto">
            <a:xfrm>
              <a:off x="2195736" y="3338102"/>
              <a:ext cx="1620957" cy="477054"/>
            </a:xfrm>
            <a:prstGeom prst="rect">
              <a:avLst/>
            </a:prstGeom>
            <a:noFill/>
          </p:spPr>
          <p:txBody>
            <a:bodyPr wrap="none">
              <a:spAutoFit/>
            </a:bodyPr>
            <a:lstStyle>
              <a:defPPr>
                <a:defRPr lang="zh-CN"/>
              </a:defPPr>
              <a:lvl1pPr fontAlgn="auto">
                <a:spcBef>
                  <a:spcPts val="0"/>
                </a:spcBef>
                <a:spcAft>
                  <a:spcPts val="0"/>
                </a:spcAft>
                <a:defRPr sz="1600" spc="300">
                  <a:latin typeface="微软雅黑" pitchFamily="34" charset="-122"/>
                  <a:ea typeface="微软雅黑" pitchFamily="34" charset="-122"/>
                  <a:cs typeface="Arial" pitchFamily="34" charset="0"/>
                </a:defRPr>
              </a:lvl1pPr>
            </a:lstStyle>
            <a:p>
              <a:r>
                <a:rPr lang="zh-CN" altLang="en-US" sz="2500" dirty="0"/>
                <a:t>添加标题</a:t>
              </a:r>
            </a:p>
          </p:txBody>
        </p:sp>
        <p:sp>
          <p:nvSpPr>
            <p:cNvPr id="10" name="TextBox 9"/>
            <p:cNvSpPr txBox="1"/>
            <p:nvPr/>
          </p:nvSpPr>
          <p:spPr bwMode="auto">
            <a:xfrm>
              <a:off x="5771734" y="3303081"/>
              <a:ext cx="324266"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tx1"/>
                  </a:solidFill>
                </a:rPr>
                <a:t>标题</a:t>
              </a:r>
            </a:p>
          </p:txBody>
        </p:sp>
        <p:sp>
          <p:nvSpPr>
            <p:cNvPr id="11" name="TextBox 10"/>
            <p:cNvSpPr txBox="1"/>
            <p:nvPr/>
          </p:nvSpPr>
          <p:spPr bwMode="auto">
            <a:xfrm>
              <a:off x="6667172" y="3303081"/>
              <a:ext cx="281316"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tx2"/>
                  </a:solidFill>
                </a:rPr>
                <a:t>标题</a:t>
              </a:r>
            </a:p>
          </p:txBody>
        </p:sp>
        <p:sp>
          <p:nvSpPr>
            <p:cNvPr id="12" name="TextBox 11"/>
            <p:cNvSpPr txBox="1"/>
            <p:nvPr/>
          </p:nvSpPr>
          <p:spPr bwMode="auto">
            <a:xfrm>
              <a:off x="6224170" y="3303081"/>
              <a:ext cx="289344"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bg2"/>
                  </a:solidFill>
                </a:rPr>
                <a:t>标题</a:t>
              </a:r>
            </a:p>
          </p:txBody>
        </p:sp>
        <p:sp>
          <p:nvSpPr>
            <p:cNvPr id="13" name="TextBox 12"/>
            <p:cNvSpPr txBox="1"/>
            <p:nvPr/>
          </p:nvSpPr>
          <p:spPr bwMode="auto">
            <a:xfrm>
              <a:off x="5338514" y="3303081"/>
              <a:ext cx="288814"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bg1"/>
                  </a:solidFill>
                </a:rPr>
                <a:t>标题</a:t>
              </a:r>
            </a:p>
          </p:txBody>
        </p:sp>
        <p:sp>
          <p:nvSpPr>
            <p:cNvPr id="14" name="TextBox 682"/>
            <p:cNvSpPr txBox="1"/>
            <p:nvPr/>
          </p:nvSpPr>
          <p:spPr>
            <a:xfrm>
              <a:off x="4271135" y="2146862"/>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20</a:t>
              </a:r>
              <a:r>
                <a:rPr lang="en-US" altLang="zh-CN" sz="1200" dirty="0">
                  <a:solidFill>
                    <a:schemeClr val="accent2"/>
                  </a:solidFill>
                </a:rPr>
                <a:t>%</a:t>
              </a:r>
              <a:endParaRPr lang="zh-CN" altLang="en-US" sz="2000" dirty="0">
                <a:solidFill>
                  <a:schemeClr val="accent2"/>
                </a:solidFill>
              </a:endParaRPr>
            </a:p>
          </p:txBody>
        </p:sp>
        <p:sp>
          <p:nvSpPr>
            <p:cNvPr id="15" name="TextBox 682"/>
            <p:cNvSpPr txBox="1"/>
            <p:nvPr/>
          </p:nvSpPr>
          <p:spPr>
            <a:xfrm>
              <a:off x="4271135" y="1742050"/>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40</a:t>
              </a:r>
              <a:r>
                <a:rPr lang="en-US" altLang="zh-CN" sz="1200" dirty="0">
                  <a:solidFill>
                    <a:schemeClr val="accent2"/>
                  </a:solidFill>
                </a:rPr>
                <a:t>%</a:t>
              </a:r>
              <a:endParaRPr lang="zh-CN" altLang="en-US" sz="2000" dirty="0">
                <a:solidFill>
                  <a:schemeClr val="accent2"/>
                </a:solidFill>
              </a:endParaRPr>
            </a:p>
          </p:txBody>
        </p:sp>
        <p:sp>
          <p:nvSpPr>
            <p:cNvPr id="16" name="TextBox 682"/>
            <p:cNvSpPr txBox="1"/>
            <p:nvPr/>
          </p:nvSpPr>
          <p:spPr>
            <a:xfrm>
              <a:off x="4271135" y="1322950"/>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60</a:t>
              </a:r>
              <a:r>
                <a:rPr lang="en-US" altLang="zh-CN" sz="1200" dirty="0">
                  <a:solidFill>
                    <a:schemeClr val="accent2"/>
                  </a:solidFill>
                </a:rPr>
                <a:t>%</a:t>
              </a:r>
              <a:endParaRPr lang="zh-CN" altLang="en-US" sz="2000" dirty="0">
                <a:solidFill>
                  <a:schemeClr val="accent2"/>
                </a:solidFill>
              </a:endParaRPr>
            </a:p>
          </p:txBody>
        </p:sp>
        <p:sp>
          <p:nvSpPr>
            <p:cNvPr id="17" name="TextBox 682"/>
            <p:cNvSpPr txBox="1"/>
            <p:nvPr/>
          </p:nvSpPr>
          <p:spPr>
            <a:xfrm>
              <a:off x="4271135" y="894325"/>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80</a:t>
              </a:r>
              <a:r>
                <a:rPr lang="en-US" altLang="zh-CN" sz="1200" dirty="0">
                  <a:solidFill>
                    <a:schemeClr val="accent2"/>
                  </a:solidFill>
                </a:rPr>
                <a:t>%</a:t>
              </a:r>
              <a:endParaRPr lang="zh-CN" altLang="en-US" sz="2000" dirty="0">
                <a:solidFill>
                  <a:schemeClr val="accent2"/>
                </a:solidFill>
              </a:endParaRPr>
            </a:p>
          </p:txBody>
        </p:sp>
      </p:grpSp>
      <p:sp>
        <p:nvSpPr>
          <p:cNvPr id="18"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3155933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903454" y="1547201"/>
            <a:ext cx="382081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单击添加文本单击添加文本单击添加文本单击添加文本单击添加文本单击添加文本单击添加文本单击添加文本单击添加文本单击添加文本单击添加文本单击添加文本单击添加文本单击添加文本</a:t>
            </a:r>
            <a:endParaRPr lang="en-US" altLang="zh-CN" sz="1100" dirty="0">
              <a:solidFill>
                <a:schemeClr val="accent1"/>
              </a:solidFill>
              <a:latin typeface="微软雅黑" pitchFamily="34" charset="-122"/>
              <a:ea typeface="微软雅黑" pitchFamily="34" charset="-122"/>
              <a:sym typeface="微软雅黑" pitchFamily="34" charset="-122"/>
            </a:endParaRPr>
          </a:p>
          <a:p>
            <a:pPr>
              <a:lnSpc>
                <a:spcPct val="150000"/>
              </a:lnSpc>
            </a:pPr>
            <a:r>
              <a:rPr lang="zh-CN" altLang="en-US" sz="11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单击添加文本单击添加文本单击添加文本单击添加文本单击添加文本单击添加文本单击添加文本单击添加文本单击添加文本单击添加文本单击添加文本单击添加文本单击添加文本单击添加文本</a:t>
            </a:r>
          </a:p>
          <a:p>
            <a:pPr>
              <a:lnSpc>
                <a:spcPct val="150000"/>
              </a:lnSpc>
            </a:pPr>
            <a:endParaRPr lang="en-US" altLang="zh-CN" sz="1100" dirty="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100" dirty="0">
              <a:solidFill>
                <a:schemeClr val="accent1"/>
              </a:solidFill>
              <a:latin typeface="微软雅黑" pitchFamily="34" charset="-122"/>
              <a:ea typeface="微软雅黑" pitchFamily="34" charset="-122"/>
              <a:sym typeface="微软雅黑" pitchFamily="34" charset="-122"/>
            </a:endParaRPr>
          </a:p>
        </p:txBody>
      </p:sp>
      <p:grpSp>
        <p:nvGrpSpPr>
          <p:cNvPr id="3" name="组合 2"/>
          <p:cNvGrpSpPr/>
          <p:nvPr/>
        </p:nvGrpSpPr>
        <p:grpSpPr>
          <a:xfrm>
            <a:off x="840869" y="1098191"/>
            <a:ext cx="7907595" cy="338554"/>
            <a:chOff x="840869" y="985422"/>
            <a:chExt cx="7907595" cy="338554"/>
          </a:xfrm>
        </p:grpSpPr>
        <p:cxnSp>
          <p:nvCxnSpPr>
            <p:cNvPr id="4" name="直接连接符 3"/>
            <p:cNvCxnSpPr/>
            <p:nvPr/>
          </p:nvCxnSpPr>
          <p:spPr>
            <a:xfrm>
              <a:off x="840869" y="1323976"/>
              <a:ext cx="3830895" cy="0"/>
            </a:xfrm>
            <a:prstGeom prst="line">
              <a:avLst/>
            </a:prstGeom>
            <a:solidFill>
              <a:srgbClr val="070606"/>
            </a:solidFill>
            <a:ln w="15875">
              <a:solidFill>
                <a:schemeClr val="tx1"/>
              </a:solidFill>
              <a:round/>
              <a:headEnd/>
              <a:tailEnd/>
            </a:ln>
          </p:spPr>
        </p:cxnSp>
        <p:sp>
          <p:nvSpPr>
            <p:cNvPr id="5" name="TextBox 4"/>
            <p:cNvSpPr txBox="1"/>
            <p:nvPr/>
          </p:nvSpPr>
          <p:spPr bwMode="auto">
            <a:xfrm>
              <a:off x="884560" y="985422"/>
              <a:ext cx="1159292"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a:solidFill>
                    <a:schemeClr val="accent1"/>
                  </a:solidFill>
                </a:rPr>
                <a:t>添加标题</a:t>
              </a:r>
            </a:p>
          </p:txBody>
        </p:sp>
        <p:cxnSp>
          <p:nvCxnSpPr>
            <p:cNvPr id="6" name="直接连接符 5"/>
            <p:cNvCxnSpPr/>
            <p:nvPr/>
          </p:nvCxnSpPr>
          <p:spPr>
            <a:xfrm>
              <a:off x="4917569" y="1323976"/>
              <a:ext cx="3830895" cy="0"/>
            </a:xfrm>
            <a:prstGeom prst="line">
              <a:avLst/>
            </a:prstGeom>
            <a:solidFill>
              <a:srgbClr val="070606"/>
            </a:solidFill>
            <a:ln w="15875">
              <a:solidFill>
                <a:schemeClr val="tx1"/>
              </a:solidFill>
              <a:round/>
              <a:headEnd/>
              <a:tailEnd/>
            </a:ln>
          </p:spPr>
        </p:cxnSp>
        <p:sp>
          <p:nvSpPr>
            <p:cNvPr id="7" name="TextBox 6"/>
            <p:cNvSpPr txBox="1"/>
            <p:nvPr/>
          </p:nvSpPr>
          <p:spPr bwMode="auto">
            <a:xfrm>
              <a:off x="4961260" y="985422"/>
              <a:ext cx="1159292"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a:solidFill>
                    <a:schemeClr val="accent1"/>
                  </a:solidFill>
                </a:rPr>
                <a:t>添加标题</a:t>
              </a:r>
            </a:p>
          </p:txBody>
        </p:sp>
      </p:grpSp>
      <p:grpSp>
        <p:nvGrpSpPr>
          <p:cNvPr id="8" name="组合 7"/>
          <p:cNvGrpSpPr/>
          <p:nvPr/>
        </p:nvGrpSpPr>
        <p:grpSpPr>
          <a:xfrm>
            <a:off x="606370" y="1716144"/>
            <a:ext cx="3881609" cy="2583798"/>
            <a:chOff x="606370" y="1603375"/>
            <a:chExt cx="3881609" cy="2583798"/>
          </a:xfrm>
        </p:grpSpPr>
        <p:sp>
          <p:nvSpPr>
            <p:cNvPr id="9" name="Freeform 8"/>
            <p:cNvSpPr>
              <a:spLocks/>
            </p:cNvSpPr>
            <p:nvPr/>
          </p:nvSpPr>
          <p:spPr bwMode="auto">
            <a:xfrm>
              <a:off x="3084264" y="2257425"/>
              <a:ext cx="531812" cy="1387475"/>
            </a:xfrm>
            <a:custGeom>
              <a:avLst/>
              <a:gdLst>
                <a:gd name="T0" fmla="*/ 2147483647 w 65"/>
                <a:gd name="T1" fmla="*/ 2147483647 h 170"/>
                <a:gd name="T2" fmla="*/ 2147483647 w 65"/>
                <a:gd name="T3" fmla="*/ 0 h 170"/>
                <a:gd name="T4" fmla="*/ 2147483647 w 65"/>
                <a:gd name="T5" fmla="*/ 2147483647 h 170"/>
                <a:gd name="T6" fmla="*/ 2147483647 w 65"/>
                <a:gd name="T7" fmla="*/ 2147483647 h 170"/>
                <a:gd name="T8" fmla="*/ 0 w 65"/>
                <a:gd name="T9" fmla="*/ 2147483647 h 170"/>
                <a:gd name="T10" fmla="*/ 2147483647 w 65"/>
                <a:gd name="T11" fmla="*/ 2147483647 h 170"/>
                <a:gd name="T12" fmla="*/ 2147483647 w 65"/>
                <a:gd name="T13" fmla="*/ 2147483647 h 1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170">
                  <a:moveTo>
                    <a:pt x="65" y="70"/>
                  </a:moveTo>
                  <a:cubicBezTo>
                    <a:pt x="65" y="44"/>
                    <a:pt x="56" y="20"/>
                    <a:pt x="42" y="0"/>
                  </a:cubicBezTo>
                  <a:cubicBezTo>
                    <a:pt x="26" y="12"/>
                    <a:pt x="26" y="12"/>
                    <a:pt x="26" y="12"/>
                  </a:cubicBezTo>
                  <a:cubicBezTo>
                    <a:pt x="38" y="28"/>
                    <a:pt x="45" y="48"/>
                    <a:pt x="45" y="70"/>
                  </a:cubicBezTo>
                  <a:cubicBezTo>
                    <a:pt x="45" y="105"/>
                    <a:pt x="27" y="136"/>
                    <a:pt x="0" y="153"/>
                  </a:cubicBezTo>
                  <a:cubicBezTo>
                    <a:pt x="10" y="170"/>
                    <a:pt x="10" y="170"/>
                    <a:pt x="10" y="170"/>
                  </a:cubicBezTo>
                  <a:cubicBezTo>
                    <a:pt x="43" y="149"/>
                    <a:pt x="65" y="112"/>
                    <a:pt x="65" y="70"/>
                  </a:cubicBezTo>
                  <a:close/>
                </a:path>
              </a:pathLst>
            </a:custGeom>
            <a:solidFill>
              <a:schemeClr val="bg2"/>
            </a:solidFill>
            <a:ln>
              <a:noFill/>
            </a:ln>
          </p:spPr>
          <p:txBody>
            <a:bodyPr/>
            <a:lstStyle/>
            <a:p>
              <a:endParaRPr lang="zh-CN" altLang="en-US" sz="1600">
                <a:solidFill>
                  <a:schemeClr val="accent1"/>
                </a:solidFill>
              </a:endParaRPr>
            </a:p>
          </p:txBody>
        </p:sp>
        <p:sp>
          <p:nvSpPr>
            <p:cNvPr id="10" name="Freeform 9"/>
            <p:cNvSpPr>
              <a:spLocks/>
            </p:cNvSpPr>
            <p:nvPr/>
          </p:nvSpPr>
          <p:spPr bwMode="auto">
            <a:xfrm>
              <a:off x="2609601" y="1866900"/>
              <a:ext cx="820738" cy="487363"/>
            </a:xfrm>
            <a:custGeom>
              <a:avLst/>
              <a:gdLst>
                <a:gd name="T0" fmla="*/ 2147483647 w 100"/>
                <a:gd name="T1" fmla="*/ 2147483647 h 60"/>
                <a:gd name="T2" fmla="*/ 2147483647 w 100"/>
                <a:gd name="T3" fmla="*/ 2147483647 h 60"/>
                <a:gd name="T4" fmla="*/ 2147483647 w 100"/>
                <a:gd name="T5" fmla="*/ 2147483647 h 60"/>
                <a:gd name="T6" fmla="*/ 2147483647 w 100"/>
                <a:gd name="T7" fmla="*/ 0 h 60"/>
                <a:gd name="T8" fmla="*/ 0 w 100"/>
                <a:gd name="T9" fmla="*/ 0 h 60"/>
                <a:gd name="T10" fmla="*/ 2147483647 w 100"/>
                <a:gd name="T11" fmla="*/ 2147483647 h 60"/>
                <a:gd name="T12" fmla="*/ 2147483647 w 100"/>
                <a:gd name="T13" fmla="*/ 2147483647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0">
                  <a:moveTo>
                    <a:pt x="4" y="19"/>
                  </a:moveTo>
                  <a:cubicBezTo>
                    <a:pt x="37" y="19"/>
                    <a:pt x="66" y="35"/>
                    <a:pt x="84" y="60"/>
                  </a:cubicBezTo>
                  <a:cubicBezTo>
                    <a:pt x="100" y="48"/>
                    <a:pt x="100" y="48"/>
                    <a:pt x="100" y="48"/>
                  </a:cubicBezTo>
                  <a:cubicBezTo>
                    <a:pt x="78" y="19"/>
                    <a:pt x="43" y="0"/>
                    <a:pt x="4" y="0"/>
                  </a:cubicBezTo>
                  <a:cubicBezTo>
                    <a:pt x="3" y="0"/>
                    <a:pt x="1" y="0"/>
                    <a:pt x="0" y="0"/>
                  </a:cubicBezTo>
                  <a:cubicBezTo>
                    <a:pt x="1" y="19"/>
                    <a:pt x="1" y="19"/>
                    <a:pt x="1" y="19"/>
                  </a:cubicBezTo>
                  <a:cubicBezTo>
                    <a:pt x="2" y="19"/>
                    <a:pt x="3" y="19"/>
                    <a:pt x="4" y="19"/>
                  </a:cubicBezTo>
                  <a:close/>
                </a:path>
              </a:pathLst>
            </a:custGeom>
            <a:solidFill>
              <a:schemeClr val="tx1"/>
            </a:solidFill>
            <a:ln>
              <a:noFill/>
            </a:ln>
          </p:spPr>
          <p:txBody>
            <a:bodyPr/>
            <a:lstStyle/>
            <a:p>
              <a:endParaRPr lang="zh-CN" altLang="en-US" sz="1600">
                <a:solidFill>
                  <a:schemeClr val="accent1"/>
                </a:solidFill>
              </a:endParaRPr>
            </a:p>
          </p:txBody>
        </p:sp>
        <p:sp>
          <p:nvSpPr>
            <p:cNvPr id="11" name="Freeform 10"/>
            <p:cNvSpPr>
              <a:spLocks/>
            </p:cNvSpPr>
            <p:nvPr/>
          </p:nvSpPr>
          <p:spPr bwMode="auto">
            <a:xfrm>
              <a:off x="1630114" y="1814513"/>
              <a:ext cx="1709737" cy="2033587"/>
            </a:xfrm>
            <a:custGeom>
              <a:avLst/>
              <a:gdLst>
                <a:gd name="T0" fmla="*/ 2147483647 w 209"/>
                <a:gd name="T1" fmla="*/ 2147483647 h 249"/>
                <a:gd name="T2" fmla="*/ 2147483647 w 209"/>
                <a:gd name="T3" fmla="*/ 2147483647 h 249"/>
                <a:gd name="T4" fmla="*/ 2147483647 w 209"/>
                <a:gd name="T5" fmla="*/ 2147483647 h 249"/>
                <a:gd name="T6" fmla="*/ 2147483647 w 209"/>
                <a:gd name="T7" fmla="*/ 2147483647 h 249"/>
                <a:gd name="T8" fmla="*/ 2147483647 w 209"/>
                <a:gd name="T9" fmla="*/ 2147483647 h 249"/>
                <a:gd name="T10" fmla="*/ 2147483647 w 209"/>
                <a:gd name="T11" fmla="*/ 0 h 249"/>
                <a:gd name="T12" fmla="*/ 0 w 209"/>
                <a:gd name="T13" fmla="*/ 2147483647 h 249"/>
                <a:gd name="T14" fmla="*/ 2147483647 w 209"/>
                <a:gd name="T15" fmla="*/ 2147483647 h 249"/>
                <a:gd name="T16" fmla="*/ 2147483647 w 209"/>
                <a:gd name="T17" fmla="*/ 2147483647 h 249"/>
                <a:gd name="T18" fmla="*/ 2147483647 w 209"/>
                <a:gd name="T19" fmla="*/ 2147483647 h 249"/>
                <a:gd name="T20" fmla="*/ 2147483647 w 209"/>
                <a:gd name="T21" fmla="*/ 2147483647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9" h="249">
                  <a:moveTo>
                    <a:pt x="188" y="192"/>
                  </a:moveTo>
                  <a:cubicBezTo>
                    <a:pt x="171" y="208"/>
                    <a:pt x="149" y="217"/>
                    <a:pt x="124" y="217"/>
                  </a:cubicBezTo>
                  <a:cubicBezTo>
                    <a:pt x="95" y="217"/>
                    <a:pt x="70" y="204"/>
                    <a:pt x="52" y="183"/>
                  </a:cubicBezTo>
                  <a:cubicBezTo>
                    <a:pt x="39" y="167"/>
                    <a:pt x="31" y="147"/>
                    <a:pt x="31" y="124"/>
                  </a:cubicBezTo>
                  <a:cubicBezTo>
                    <a:pt x="31" y="73"/>
                    <a:pt x="73" y="31"/>
                    <a:pt x="124" y="31"/>
                  </a:cubicBezTo>
                  <a:cubicBezTo>
                    <a:pt x="124" y="0"/>
                    <a:pt x="124" y="0"/>
                    <a:pt x="124" y="0"/>
                  </a:cubicBezTo>
                  <a:cubicBezTo>
                    <a:pt x="55" y="0"/>
                    <a:pt x="0" y="56"/>
                    <a:pt x="0" y="124"/>
                  </a:cubicBezTo>
                  <a:cubicBezTo>
                    <a:pt x="0" y="154"/>
                    <a:pt x="10" y="182"/>
                    <a:pt x="28" y="203"/>
                  </a:cubicBezTo>
                  <a:cubicBezTo>
                    <a:pt x="51" y="231"/>
                    <a:pt x="86" y="249"/>
                    <a:pt x="124" y="249"/>
                  </a:cubicBezTo>
                  <a:cubicBezTo>
                    <a:pt x="157" y="249"/>
                    <a:pt x="187" y="236"/>
                    <a:pt x="209" y="215"/>
                  </a:cubicBezTo>
                  <a:lnTo>
                    <a:pt x="188" y="192"/>
                  </a:lnTo>
                  <a:close/>
                </a:path>
              </a:pathLst>
            </a:custGeom>
            <a:solidFill>
              <a:schemeClr val="bg1"/>
            </a:solidFill>
            <a:ln>
              <a:noFill/>
            </a:ln>
          </p:spPr>
          <p:txBody>
            <a:bodyPr/>
            <a:lstStyle/>
            <a:p>
              <a:endParaRPr lang="zh-CN" altLang="en-US" sz="1600">
                <a:solidFill>
                  <a:schemeClr val="accent1"/>
                </a:solidFill>
              </a:endParaRPr>
            </a:p>
          </p:txBody>
        </p:sp>
        <p:sp>
          <p:nvSpPr>
            <p:cNvPr id="12" name="Oval 11"/>
            <p:cNvSpPr>
              <a:spLocks noChangeArrowheads="1"/>
            </p:cNvSpPr>
            <p:nvPr/>
          </p:nvSpPr>
          <p:spPr bwMode="auto">
            <a:xfrm>
              <a:off x="1409451" y="1603375"/>
              <a:ext cx="2459038" cy="2459038"/>
            </a:xfrm>
            <a:prstGeom prst="ellipse">
              <a:avLst/>
            </a:prstGeom>
            <a:noFill/>
            <a:ln w="4">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accent1"/>
                </a:solidFill>
              </a:endParaRPr>
            </a:p>
          </p:txBody>
        </p:sp>
        <p:sp>
          <p:nvSpPr>
            <p:cNvPr id="13" name="Freeform 22"/>
            <p:cNvSpPr>
              <a:spLocks/>
            </p:cNvSpPr>
            <p:nvPr/>
          </p:nvSpPr>
          <p:spPr bwMode="auto">
            <a:xfrm>
              <a:off x="3058864" y="1658938"/>
              <a:ext cx="1079500" cy="384175"/>
            </a:xfrm>
            <a:custGeom>
              <a:avLst/>
              <a:gdLst>
                <a:gd name="T0" fmla="*/ 0 w 312"/>
                <a:gd name="T1" fmla="*/ 2147483647 h 111"/>
                <a:gd name="T2" fmla="*/ 0 w 312"/>
                <a:gd name="T3" fmla="*/ 2147483647 h 111"/>
                <a:gd name="T4" fmla="*/ 2147483647 w 312"/>
                <a:gd name="T5" fmla="*/ 0 h 111"/>
                <a:gd name="T6" fmla="*/ 2147483647 w 312"/>
                <a:gd name="T7" fmla="*/ 0 h 111"/>
                <a:gd name="T8" fmla="*/ 2147483647 w 312"/>
                <a:gd name="T9" fmla="*/ 2147483647 h 111"/>
                <a:gd name="T10" fmla="*/ 2147483647 w 312"/>
                <a:gd name="T11" fmla="*/ 2147483647 h 111"/>
                <a:gd name="T12" fmla="*/ 0 w 312"/>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11">
                  <a:moveTo>
                    <a:pt x="0" y="111"/>
                  </a:moveTo>
                  <a:lnTo>
                    <a:pt x="0" y="109"/>
                  </a:lnTo>
                  <a:lnTo>
                    <a:pt x="234" y="0"/>
                  </a:lnTo>
                  <a:lnTo>
                    <a:pt x="312" y="0"/>
                  </a:lnTo>
                  <a:lnTo>
                    <a:pt x="312" y="5"/>
                  </a:lnTo>
                  <a:lnTo>
                    <a:pt x="236" y="5"/>
                  </a:lnTo>
                  <a:lnTo>
                    <a:pt x="0" y="111"/>
                  </a:lnTo>
                  <a:close/>
                </a:path>
              </a:pathLst>
            </a:custGeom>
            <a:solidFill>
              <a:schemeClr val="tx1"/>
            </a:solidFill>
            <a:ln>
              <a:noFill/>
            </a:ln>
          </p:spPr>
          <p:txBody>
            <a:bodyPr/>
            <a:lstStyle/>
            <a:p>
              <a:endParaRPr lang="zh-CN" altLang="en-US">
                <a:solidFill>
                  <a:schemeClr val="accent1"/>
                </a:solidFill>
              </a:endParaRPr>
            </a:p>
          </p:txBody>
        </p:sp>
        <p:sp>
          <p:nvSpPr>
            <p:cNvPr id="14" name="Freeform 23"/>
            <p:cNvSpPr>
              <a:spLocks/>
            </p:cNvSpPr>
            <p:nvPr/>
          </p:nvSpPr>
          <p:spPr bwMode="auto">
            <a:xfrm>
              <a:off x="3395414" y="3222625"/>
              <a:ext cx="977900" cy="498475"/>
            </a:xfrm>
            <a:custGeom>
              <a:avLst/>
              <a:gdLst>
                <a:gd name="T0" fmla="*/ 2147483647 w 283"/>
                <a:gd name="T1" fmla="*/ 2147483647 h 144"/>
                <a:gd name="T2" fmla="*/ 2147483647 w 283"/>
                <a:gd name="T3" fmla="*/ 2147483647 h 144"/>
                <a:gd name="T4" fmla="*/ 2147483647 w 283"/>
                <a:gd name="T5" fmla="*/ 2147483647 h 144"/>
                <a:gd name="T6" fmla="*/ 0 w 283"/>
                <a:gd name="T7" fmla="*/ 2147483647 h 144"/>
                <a:gd name="T8" fmla="*/ 2147483647 w 283"/>
                <a:gd name="T9" fmla="*/ 0 h 144"/>
                <a:gd name="T10" fmla="*/ 2147483647 w 283"/>
                <a:gd name="T11" fmla="*/ 2147483647 h 144"/>
                <a:gd name="T12" fmla="*/ 2147483647 w 283"/>
                <a:gd name="T13" fmla="*/ 2147483647 h 144"/>
                <a:gd name="T14" fmla="*/ 2147483647 w 283"/>
                <a:gd name="T15" fmla="*/ 2147483647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 h="144">
                  <a:moveTo>
                    <a:pt x="283" y="144"/>
                  </a:moveTo>
                  <a:lnTo>
                    <a:pt x="217" y="144"/>
                  </a:lnTo>
                  <a:lnTo>
                    <a:pt x="0" y="4"/>
                  </a:lnTo>
                  <a:lnTo>
                    <a:pt x="2" y="0"/>
                  </a:lnTo>
                  <a:lnTo>
                    <a:pt x="217" y="139"/>
                  </a:lnTo>
                  <a:lnTo>
                    <a:pt x="283" y="139"/>
                  </a:lnTo>
                  <a:lnTo>
                    <a:pt x="283" y="144"/>
                  </a:lnTo>
                  <a:close/>
                </a:path>
              </a:pathLst>
            </a:custGeom>
            <a:solidFill>
              <a:schemeClr val="tx1"/>
            </a:solidFill>
            <a:ln>
              <a:noFill/>
            </a:ln>
          </p:spPr>
          <p:txBody>
            <a:bodyPr/>
            <a:lstStyle/>
            <a:p>
              <a:endParaRPr lang="zh-CN" altLang="en-US">
                <a:solidFill>
                  <a:schemeClr val="accent1"/>
                </a:solidFill>
              </a:endParaRPr>
            </a:p>
          </p:txBody>
        </p:sp>
        <p:sp>
          <p:nvSpPr>
            <p:cNvPr id="15" name="Freeform 24"/>
            <p:cNvSpPr>
              <a:spLocks/>
            </p:cNvSpPr>
            <p:nvPr/>
          </p:nvSpPr>
          <p:spPr bwMode="auto">
            <a:xfrm>
              <a:off x="918914" y="1905000"/>
              <a:ext cx="939800" cy="496888"/>
            </a:xfrm>
            <a:custGeom>
              <a:avLst/>
              <a:gdLst>
                <a:gd name="T0" fmla="*/ 2147483647 w 272"/>
                <a:gd name="T1" fmla="*/ 2147483647 h 144"/>
                <a:gd name="T2" fmla="*/ 2147483647 w 272"/>
                <a:gd name="T3" fmla="*/ 2147483647 h 144"/>
                <a:gd name="T4" fmla="*/ 0 w 272"/>
                <a:gd name="T5" fmla="*/ 2147483647 h 144"/>
                <a:gd name="T6" fmla="*/ 0 w 272"/>
                <a:gd name="T7" fmla="*/ 0 h 144"/>
                <a:gd name="T8" fmla="*/ 2147483647 w 272"/>
                <a:gd name="T9" fmla="*/ 0 h 144"/>
                <a:gd name="T10" fmla="*/ 2147483647 w 272"/>
                <a:gd name="T11" fmla="*/ 0 h 144"/>
                <a:gd name="T12" fmla="*/ 2147483647 w 272"/>
                <a:gd name="T13" fmla="*/ 2147483647 h 144"/>
                <a:gd name="T14" fmla="*/ 2147483647 w 272"/>
                <a:gd name="T15" fmla="*/ 2147483647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144">
                  <a:moveTo>
                    <a:pt x="270" y="144"/>
                  </a:moveTo>
                  <a:lnTo>
                    <a:pt x="55" y="5"/>
                  </a:lnTo>
                  <a:lnTo>
                    <a:pt x="0" y="5"/>
                  </a:lnTo>
                  <a:lnTo>
                    <a:pt x="0" y="0"/>
                  </a:lnTo>
                  <a:lnTo>
                    <a:pt x="55" y="0"/>
                  </a:lnTo>
                  <a:lnTo>
                    <a:pt x="57" y="0"/>
                  </a:lnTo>
                  <a:lnTo>
                    <a:pt x="272" y="142"/>
                  </a:lnTo>
                  <a:lnTo>
                    <a:pt x="270" y="144"/>
                  </a:lnTo>
                  <a:close/>
                </a:path>
              </a:pathLst>
            </a:custGeom>
            <a:solidFill>
              <a:schemeClr val="tx1"/>
            </a:solidFill>
            <a:ln>
              <a:noFill/>
            </a:ln>
          </p:spPr>
          <p:txBody>
            <a:bodyPr/>
            <a:lstStyle/>
            <a:p>
              <a:endParaRPr lang="zh-CN" altLang="en-US">
                <a:solidFill>
                  <a:schemeClr val="accent1"/>
                </a:solidFill>
              </a:endParaRPr>
            </a:p>
          </p:txBody>
        </p:sp>
        <p:sp>
          <p:nvSpPr>
            <p:cNvPr id="16" name="TextBox 682"/>
            <p:cNvSpPr txBox="1"/>
            <p:nvPr/>
          </p:nvSpPr>
          <p:spPr>
            <a:xfrm>
              <a:off x="606370" y="1949157"/>
              <a:ext cx="699230"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1"/>
                  </a:solidFill>
                </a:rPr>
                <a:t>58%</a:t>
              </a:r>
              <a:endParaRPr lang="zh-CN" altLang="en-US" sz="2000" dirty="0">
                <a:solidFill>
                  <a:schemeClr val="accent1"/>
                </a:solidFill>
              </a:endParaRPr>
            </a:p>
          </p:txBody>
        </p:sp>
        <p:sp>
          <p:nvSpPr>
            <p:cNvPr id="17" name="TextBox 682"/>
            <p:cNvSpPr txBox="1"/>
            <p:nvPr/>
          </p:nvSpPr>
          <p:spPr>
            <a:xfrm>
              <a:off x="3788749" y="1712569"/>
              <a:ext cx="699230"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1"/>
                  </a:solidFill>
                </a:rPr>
                <a:t>19%</a:t>
              </a:r>
              <a:endParaRPr lang="zh-CN" altLang="en-US" sz="2000" dirty="0">
                <a:solidFill>
                  <a:schemeClr val="accent1"/>
                </a:solidFill>
              </a:endParaRPr>
            </a:p>
          </p:txBody>
        </p:sp>
        <p:sp>
          <p:nvSpPr>
            <p:cNvPr id="18" name="TextBox 682"/>
            <p:cNvSpPr txBox="1"/>
            <p:nvPr/>
          </p:nvSpPr>
          <p:spPr>
            <a:xfrm>
              <a:off x="3788749" y="3787063"/>
              <a:ext cx="699230"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1"/>
                  </a:solidFill>
                </a:rPr>
                <a:t>23%</a:t>
              </a:r>
              <a:endParaRPr lang="zh-CN" altLang="en-US" sz="2000" dirty="0">
                <a:solidFill>
                  <a:schemeClr val="accent1"/>
                </a:solidFill>
              </a:endParaRPr>
            </a:p>
          </p:txBody>
        </p:sp>
        <p:sp>
          <p:nvSpPr>
            <p:cNvPr id="19" name="TextBox 18"/>
            <p:cNvSpPr txBox="1"/>
            <p:nvPr/>
          </p:nvSpPr>
          <p:spPr bwMode="auto">
            <a:xfrm>
              <a:off x="2051720" y="2643758"/>
              <a:ext cx="1159292"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a:solidFill>
                    <a:schemeClr val="accent1"/>
                  </a:solidFill>
                </a:rPr>
                <a:t>添加标题</a:t>
              </a:r>
            </a:p>
          </p:txBody>
        </p:sp>
      </p:grpSp>
      <p:sp>
        <p:nvSpPr>
          <p:cNvPr id="20"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609285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58289" y="1513896"/>
            <a:ext cx="3394025" cy="2009026"/>
            <a:chOff x="4658289" y="1419622"/>
            <a:chExt cx="3394025" cy="2009026"/>
          </a:xfrm>
        </p:grpSpPr>
        <p:cxnSp>
          <p:nvCxnSpPr>
            <p:cNvPr id="3" name="直接连接符 2"/>
            <p:cNvCxnSpPr/>
            <p:nvPr/>
          </p:nvCxnSpPr>
          <p:spPr>
            <a:xfrm>
              <a:off x="4658289" y="1758176"/>
              <a:ext cx="334741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613964" y="2853551"/>
              <a:ext cx="2391742"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bwMode="auto">
            <a:xfrm>
              <a:off x="6803500" y="1419622"/>
              <a:ext cx="1159293" cy="338554"/>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itchFamily="34" charset="-122"/>
                  <a:ea typeface="微软雅黑" pitchFamily="34" charset="-122"/>
                  <a:cs typeface="Arial" pitchFamily="34" charset="0"/>
                </a:defRPr>
              </a:lvl1pPr>
            </a:lstStyle>
            <a:p>
              <a:r>
                <a:rPr lang="zh-CN" altLang="en-US" sz="1600" dirty="0">
                  <a:solidFill>
                    <a:schemeClr val="bg1"/>
                  </a:solidFill>
                </a:rPr>
                <a:t>添加标题</a:t>
              </a:r>
            </a:p>
          </p:txBody>
        </p:sp>
        <p:sp>
          <p:nvSpPr>
            <p:cNvPr id="6" name="矩形 1"/>
            <p:cNvSpPr>
              <a:spLocks noChangeArrowheads="1"/>
            </p:cNvSpPr>
            <p:nvPr/>
          </p:nvSpPr>
          <p:spPr bwMode="auto">
            <a:xfrm>
              <a:off x="5163250" y="1809637"/>
              <a:ext cx="2889064"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a:t>
              </a:r>
              <a:endParaRPr lang="en-US" altLang="zh-CN" sz="1000" dirty="0">
                <a:solidFill>
                  <a:schemeClr val="accent1"/>
                </a:solidFill>
                <a:latin typeface="微软雅黑" pitchFamily="34" charset="-122"/>
                <a:ea typeface="微软雅黑" pitchFamily="34" charset="-122"/>
                <a:sym typeface="微软雅黑" pitchFamily="34" charset="-122"/>
              </a:endParaRPr>
            </a:p>
          </p:txBody>
        </p:sp>
        <p:sp>
          <p:nvSpPr>
            <p:cNvPr id="7" name="TextBox 6"/>
            <p:cNvSpPr txBox="1"/>
            <p:nvPr/>
          </p:nvSpPr>
          <p:spPr bwMode="auto">
            <a:xfrm>
              <a:off x="6803500" y="2511822"/>
              <a:ext cx="1159293"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bg2"/>
                  </a:solidFill>
                </a:rPr>
                <a:t>添加标题</a:t>
              </a:r>
            </a:p>
          </p:txBody>
        </p:sp>
        <p:sp>
          <p:nvSpPr>
            <p:cNvPr id="8" name="矩形 1"/>
            <p:cNvSpPr>
              <a:spLocks noChangeArrowheads="1"/>
            </p:cNvSpPr>
            <p:nvPr/>
          </p:nvSpPr>
          <p:spPr bwMode="auto">
            <a:xfrm>
              <a:off x="6061490" y="2901837"/>
              <a:ext cx="1990824"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a:t>
              </a:r>
              <a:endParaRPr lang="en-US" altLang="zh-CN" sz="1000" dirty="0">
                <a:solidFill>
                  <a:schemeClr val="accent1"/>
                </a:solidFill>
                <a:latin typeface="微软雅黑" pitchFamily="34" charset="-122"/>
                <a:ea typeface="微软雅黑" pitchFamily="34" charset="-122"/>
                <a:sym typeface="微软雅黑" pitchFamily="34" charset="-122"/>
              </a:endParaRPr>
            </a:p>
          </p:txBody>
        </p:sp>
      </p:grpSp>
      <p:grpSp>
        <p:nvGrpSpPr>
          <p:cNvPr id="9" name="组合 8"/>
          <p:cNvGrpSpPr/>
          <p:nvPr/>
        </p:nvGrpSpPr>
        <p:grpSpPr>
          <a:xfrm>
            <a:off x="899592" y="2012136"/>
            <a:ext cx="2960185" cy="1999774"/>
            <a:chOff x="899592" y="1917862"/>
            <a:chExt cx="2960185" cy="1999774"/>
          </a:xfrm>
        </p:grpSpPr>
        <p:sp>
          <p:nvSpPr>
            <p:cNvPr id="10" name="TextBox 9"/>
            <p:cNvSpPr txBox="1"/>
            <p:nvPr/>
          </p:nvSpPr>
          <p:spPr bwMode="auto">
            <a:xfrm>
              <a:off x="915648" y="191786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tx1"/>
                  </a:solidFill>
                </a:rPr>
                <a:t>添加标题</a:t>
              </a:r>
            </a:p>
          </p:txBody>
        </p:sp>
        <p:cxnSp>
          <p:nvCxnSpPr>
            <p:cNvPr id="11" name="直接连接符 10"/>
            <p:cNvCxnSpPr/>
            <p:nvPr/>
          </p:nvCxnSpPr>
          <p:spPr>
            <a:xfrm>
              <a:off x="899592" y="3365978"/>
              <a:ext cx="1980697"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99592" y="2261078"/>
              <a:ext cx="296018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
            <p:cNvSpPr>
              <a:spLocks noChangeArrowheads="1"/>
            </p:cNvSpPr>
            <p:nvPr/>
          </p:nvSpPr>
          <p:spPr bwMode="auto">
            <a:xfrm>
              <a:off x="915648" y="2299533"/>
              <a:ext cx="2889064"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a:t>
              </a:r>
              <a:endParaRPr lang="en-US" altLang="zh-CN" sz="1000" dirty="0">
                <a:solidFill>
                  <a:schemeClr val="accent1"/>
                </a:solidFill>
                <a:latin typeface="微软雅黑" pitchFamily="34" charset="-122"/>
                <a:ea typeface="微软雅黑" pitchFamily="34" charset="-122"/>
                <a:sym typeface="微软雅黑" pitchFamily="34" charset="-122"/>
              </a:endParaRPr>
            </a:p>
          </p:txBody>
        </p:sp>
        <p:sp>
          <p:nvSpPr>
            <p:cNvPr id="14" name="TextBox 13"/>
            <p:cNvSpPr txBox="1"/>
            <p:nvPr/>
          </p:nvSpPr>
          <p:spPr bwMode="auto">
            <a:xfrm>
              <a:off x="915648" y="30091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tx2"/>
                  </a:solidFill>
                </a:rPr>
                <a:t>添加标题</a:t>
              </a:r>
            </a:p>
          </p:txBody>
        </p:sp>
        <p:sp>
          <p:nvSpPr>
            <p:cNvPr id="15" name="矩形 1"/>
            <p:cNvSpPr>
              <a:spLocks noChangeArrowheads="1"/>
            </p:cNvSpPr>
            <p:nvPr/>
          </p:nvSpPr>
          <p:spPr bwMode="auto">
            <a:xfrm>
              <a:off x="915647" y="3390825"/>
              <a:ext cx="1878855"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a:t>
              </a:r>
              <a:endParaRPr lang="en-US" altLang="zh-CN" sz="1000" dirty="0">
                <a:solidFill>
                  <a:schemeClr val="accent1"/>
                </a:solidFill>
                <a:latin typeface="微软雅黑" pitchFamily="34" charset="-122"/>
                <a:ea typeface="微软雅黑" pitchFamily="34" charset="-122"/>
                <a:sym typeface="微软雅黑" pitchFamily="34" charset="-122"/>
              </a:endParaRPr>
            </a:p>
          </p:txBody>
        </p:sp>
      </p:grpSp>
      <p:grpSp>
        <p:nvGrpSpPr>
          <p:cNvPr id="16" name="组合 15"/>
          <p:cNvGrpSpPr/>
          <p:nvPr/>
        </p:nvGrpSpPr>
        <p:grpSpPr>
          <a:xfrm>
            <a:off x="2724547" y="1654769"/>
            <a:ext cx="3505537" cy="2003165"/>
            <a:chOff x="2724547" y="1560495"/>
            <a:chExt cx="3505537" cy="2003165"/>
          </a:xfrm>
        </p:grpSpPr>
        <p:sp>
          <p:nvSpPr>
            <p:cNvPr id="17" name="Freeform 779"/>
            <p:cNvSpPr>
              <a:spLocks/>
            </p:cNvSpPr>
            <p:nvPr/>
          </p:nvSpPr>
          <p:spPr bwMode="auto">
            <a:xfrm>
              <a:off x="4165420" y="1560495"/>
              <a:ext cx="634775" cy="362415"/>
            </a:xfrm>
            <a:custGeom>
              <a:avLst/>
              <a:gdLst>
                <a:gd name="T0" fmla="*/ 145 w 289"/>
                <a:gd name="T1" fmla="*/ 0 h 165"/>
                <a:gd name="T2" fmla="*/ 0 w 289"/>
                <a:gd name="T3" fmla="*/ 165 h 165"/>
                <a:gd name="T4" fmla="*/ 289 w 289"/>
                <a:gd name="T5" fmla="*/ 165 h 165"/>
                <a:gd name="T6" fmla="*/ 145 w 289"/>
                <a:gd name="T7" fmla="*/ 0 h 165"/>
              </a:gdLst>
              <a:ahLst/>
              <a:cxnLst>
                <a:cxn ang="0">
                  <a:pos x="T0" y="T1"/>
                </a:cxn>
                <a:cxn ang="0">
                  <a:pos x="T2" y="T3"/>
                </a:cxn>
                <a:cxn ang="0">
                  <a:pos x="T4" y="T5"/>
                </a:cxn>
                <a:cxn ang="0">
                  <a:pos x="T6" y="T7"/>
                </a:cxn>
              </a:cxnLst>
              <a:rect l="0" t="0" r="r" b="b"/>
              <a:pathLst>
                <a:path w="289" h="165">
                  <a:moveTo>
                    <a:pt x="145" y="0"/>
                  </a:moveTo>
                  <a:lnTo>
                    <a:pt x="0" y="165"/>
                  </a:lnTo>
                  <a:lnTo>
                    <a:pt x="289" y="165"/>
                  </a:lnTo>
                  <a:lnTo>
                    <a:pt x="145" y="0"/>
                  </a:lnTo>
                  <a:close/>
                </a:path>
              </a:pathLst>
            </a:custGeom>
            <a:solidFill>
              <a:schemeClr val="bg1"/>
            </a:solidFill>
            <a:ln>
              <a:noFill/>
            </a:ln>
          </p:spPr>
          <p:txBody>
            <a:bodyPr/>
            <a:lstStyle/>
            <a:p>
              <a:endParaRPr lang="zh-CN" altLang="en-US" sz="1600">
                <a:solidFill>
                  <a:srgbClr val="FFFFFF"/>
                </a:solidFill>
              </a:endParaRPr>
            </a:p>
          </p:txBody>
        </p:sp>
        <p:sp>
          <p:nvSpPr>
            <p:cNvPr id="18" name="Freeform 780"/>
            <p:cNvSpPr>
              <a:spLocks/>
            </p:cNvSpPr>
            <p:nvPr/>
          </p:nvSpPr>
          <p:spPr bwMode="auto">
            <a:xfrm>
              <a:off x="3686593" y="2109608"/>
              <a:ext cx="1581445" cy="364611"/>
            </a:xfrm>
            <a:custGeom>
              <a:avLst/>
              <a:gdLst>
                <a:gd name="T0" fmla="*/ 0 w 720"/>
                <a:gd name="T1" fmla="*/ 166 h 166"/>
                <a:gd name="T2" fmla="*/ 720 w 720"/>
                <a:gd name="T3" fmla="*/ 166 h 166"/>
                <a:gd name="T4" fmla="*/ 576 w 720"/>
                <a:gd name="T5" fmla="*/ 0 h 166"/>
                <a:gd name="T6" fmla="*/ 144 w 720"/>
                <a:gd name="T7" fmla="*/ 0 h 166"/>
                <a:gd name="T8" fmla="*/ 0 w 720"/>
                <a:gd name="T9" fmla="*/ 166 h 166"/>
              </a:gdLst>
              <a:ahLst/>
              <a:cxnLst>
                <a:cxn ang="0">
                  <a:pos x="T0" y="T1"/>
                </a:cxn>
                <a:cxn ang="0">
                  <a:pos x="T2" y="T3"/>
                </a:cxn>
                <a:cxn ang="0">
                  <a:pos x="T4" y="T5"/>
                </a:cxn>
                <a:cxn ang="0">
                  <a:pos x="T6" y="T7"/>
                </a:cxn>
                <a:cxn ang="0">
                  <a:pos x="T8" y="T9"/>
                </a:cxn>
              </a:cxnLst>
              <a:rect l="0" t="0" r="r" b="b"/>
              <a:pathLst>
                <a:path w="720" h="166">
                  <a:moveTo>
                    <a:pt x="0" y="166"/>
                  </a:moveTo>
                  <a:lnTo>
                    <a:pt x="720" y="166"/>
                  </a:lnTo>
                  <a:lnTo>
                    <a:pt x="576" y="0"/>
                  </a:lnTo>
                  <a:lnTo>
                    <a:pt x="144" y="0"/>
                  </a:lnTo>
                  <a:lnTo>
                    <a:pt x="0" y="166"/>
                  </a:lnTo>
                  <a:close/>
                </a:path>
              </a:pathLst>
            </a:custGeom>
            <a:solidFill>
              <a:schemeClr val="tx1"/>
            </a:solidFill>
            <a:ln>
              <a:noFill/>
            </a:ln>
          </p:spPr>
          <p:txBody>
            <a:bodyPr/>
            <a:lstStyle/>
            <a:p>
              <a:endParaRPr lang="zh-CN" altLang="en-US" sz="1600">
                <a:solidFill>
                  <a:srgbClr val="FFFFFF"/>
                </a:solidFill>
              </a:endParaRPr>
            </a:p>
          </p:txBody>
        </p:sp>
        <p:sp>
          <p:nvSpPr>
            <p:cNvPr id="19" name="Freeform 781"/>
            <p:cNvSpPr>
              <a:spLocks/>
            </p:cNvSpPr>
            <p:nvPr/>
          </p:nvSpPr>
          <p:spPr bwMode="auto">
            <a:xfrm>
              <a:off x="3205569" y="2660918"/>
              <a:ext cx="2543491" cy="351432"/>
            </a:xfrm>
            <a:custGeom>
              <a:avLst/>
              <a:gdLst>
                <a:gd name="T0" fmla="*/ 0 w 1158"/>
                <a:gd name="T1" fmla="*/ 160 h 160"/>
                <a:gd name="T2" fmla="*/ 1158 w 1158"/>
                <a:gd name="T3" fmla="*/ 160 h 160"/>
                <a:gd name="T4" fmla="*/ 1014 w 1158"/>
                <a:gd name="T5" fmla="*/ 0 h 160"/>
                <a:gd name="T6" fmla="*/ 144 w 1158"/>
                <a:gd name="T7" fmla="*/ 0 h 160"/>
                <a:gd name="T8" fmla="*/ 0 w 1158"/>
                <a:gd name="T9" fmla="*/ 160 h 160"/>
              </a:gdLst>
              <a:ahLst/>
              <a:cxnLst>
                <a:cxn ang="0">
                  <a:pos x="T0" y="T1"/>
                </a:cxn>
                <a:cxn ang="0">
                  <a:pos x="T2" y="T3"/>
                </a:cxn>
                <a:cxn ang="0">
                  <a:pos x="T4" y="T5"/>
                </a:cxn>
                <a:cxn ang="0">
                  <a:pos x="T6" y="T7"/>
                </a:cxn>
                <a:cxn ang="0">
                  <a:pos x="T8" y="T9"/>
                </a:cxn>
              </a:cxnLst>
              <a:rect l="0" t="0" r="r" b="b"/>
              <a:pathLst>
                <a:path w="1158" h="160">
                  <a:moveTo>
                    <a:pt x="0" y="160"/>
                  </a:moveTo>
                  <a:lnTo>
                    <a:pt x="1158" y="160"/>
                  </a:lnTo>
                  <a:lnTo>
                    <a:pt x="1014" y="0"/>
                  </a:lnTo>
                  <a:lnTo>
                    <a:pt x="144" y="0"/>
                  </a:lnTo>
                  <a:lnTo>
                    <a:pt x="0" y="160"/>
                  </a:lnTo>
                  <a:close/>
                </a:path>
              </a:pathLst>
            </a:custGeom>
            <a:solidFill>
              <a:schemeClr val="bg2"/>
            </a:solidFill>
            <a:ln>
              <a:noFill/>
            </a:ln>
          </p:spPr>
          <p:txBody>
            <a:bodyPr/>
            <a:lstStyle/>
            <a:p>
              <a:endParaRPr lang="zh-CN" altLang="en-US" sz="1600">
                <a:solidFill>
                  <a:srgbClr val="FFFFFF"/>
                </a:solidFill>
              </a:endParaRPr>
            </a:p>
          </p:txBody>
        </p:sp>
        <p:sp>
          <p:nvSpPr>
            <p:cNvPr id="20" name="Freeform 782"/>
            <p:cNvSpPr>
              <a:spLocks/>
            </p:cNvSpPr>
            <p:nvPr/>
          </p:nvSpPr>
          <p:spPr bwMode="auto">
            <a:xfrm>
              <a:off x="2724547" y="3201245"/>
              <a:ext cx="3505537" cy="362415"/>
            </a:xfrm>
            <a:custGeom>
              <a:avLst/>
              <a:gdLst>
                <a:gd name="T0" fmla="*/ 0 w 1596"/>
                <a:gd name="T1" fmla="*/ 165 h 165"/>
                <a:gd name="T2" fmla="*/ 1596 w 1596"/>
                <a:gd name="T3" fmla="*/ 165 h 165"/>
                <a:gd name="T4" fmla="*/ 1452 w 1596"/>
                <a:gd name="T5" fmla="*/ 0 h 165"/>
                <a:gd name="T6" fmla="*/ 144 w 1596"/>
                <a:gd name="T7" fmla="*/ 0 h 165"/>
                <a:gd name="T8" fmla="*/ 0 w 1596"/>
                <a:gd name="T9" fmla="*/ 165 h 165"/>
              </a:gdLst>
              <a:ahLst/>
              <a:cxnLst>
                <a:cxn ang="0">
                  <a:pos x="T0" y="T1"/>
                </a:cxn>
                <a:cxn ang="0">
                  <a:pos x="T2" y="T3"/>
                </a:cxn>
                <a:cxn ang="0">
                  <a:pos x="T4" y="T5"/>
                </a:cxn>
                <a:cxn ang="0">
                  <a:pos x="T6" y="T7"/>
                </a:cxn>
                <a:cxn ang="0">
                  <a:pos x="T8" y="T9"/>
                </a:cxn>
              </a:cxnLst>
              <a:rect l="0" t="0" r="r" b="b"/>
              <a:pathLst>
                <a:path w="1596" h="165">
                  <a:moveTo>
                    <a:pt x="0" y="165"/>
                  </a:moveTo>
                  <a:lnTo>
                    <a:pt x="1596" y="165"/>
                  </a:lnTo>
                  <a:lnTo>
                    <a:pt x="1452" y="0"/>
                  </a:lnTo>
                  <a:lnTo>
                    <a:pt x="144" y="0"/>
                  </a:lnTo>
                  <a:lnTo>
                    <a:pt x="0" y="165"/>
                  </a:lnTo>
                  <a:close/>
                </a:path>
              </a:pathLst>
            </a:custGeom>
            <a:solidFill>
              <a:schemeClr val="tx2"/>
            </a:solidFill>
            <a:ln>
              <a:noFill/>
            </a:ln>
          </p:spPr>
          <p:txBody>
            <a:bodyPr/>
            <a:lstStyle/>
            <a:p>
              <a:endParaRPr lang="zh-CN" altLang="en-US" sz="1600">
                <a:solidFill>
                  <a:srgbClr val="FFFFFF"/>
                </a:solidFill>
              </a:endParaRPr>
            </a:p>
          </p:txBody>
        </p:sp>
        <p:sp>
          <p:nvSpPr>
            <p:cNvPr id="21" name="TextBox 682"/>
            <p:cNvSpPr txBox="1"/>
            <p:nvPr/>
          </p:nvSpPr>
          <p:spPr>
            <a:xfrm>
              <a:off x="4241975" y="164164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a:solidFill>
                    <a:schemeClr val="accent2"/>
                  </a:solidFill>
                </a:rPr>
                <a:t>18%</a:t>
              </a:r>
              <a:endParaRPr lang="zh-CN" altLang="en-US" sz="1200" dirty="0">
                <a:solidFill>
                  <a:schemeClr val="accent2"/>
                </a:solidFill>
              </a:endParaRPr>
            </a:p>
          </p:txBody>
        </p:sp>
        <p:sp>
          <p:nvSpPr>
            <p:cNvPr id="22" name="TextBox 682"/>
            <p:cNvSpPr txBox="1"/>
            <p:nvPr/>
          </p:nvSpPr>
          <p:spPr>
            <a:xfrm>
              <a:off x="4241975" y="214964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a:solidFill>
                    <a:schemeClr val="accent2"/>
                  </a:solidFill>
                </a:rPr>
                <a:t>23%</a:t>
              </a:r>
              <a:endParaRPr lang="zh-CN" altLang="en-US" sz="1200" dirty="0">
                <a:solidFill>
                  <a:schemeClr val="accent2"/>
                </a:solidFill>
              </a:endParaRPr>
            </a:p>
          </p:txBody>
        </p:sp>
        <p:sp>
          <p:nvSpPr>
            <p:cNvPr id="23" name="TextBox 682"/>
            <p:cNvSpPr txBox="1"/>
            <p:nvPr/>
          </p:nvSpPr>
          <p:spPr>
            <a:xfrm>
              <a:off x="4241975" y="269574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a:solidFill>
                    <a:schemeClr val="accent2"/>
                  </a:solidFill>
                </a:rPr>
                <a:t>38%</a:t>
              </a:r>
              <a:endParaRPr lang="zh-CN" altLang="en-US" sz="1200" dirty="0">
                <a:solidFill>
                  <a:schemeClr val="accent2"/>
                </a:solidFill>
              </a:endParaRPr>
            </a:p>
          </p:txBody>
        </p:sp>
        <p:sp>
          <p:nvSpPr>
            <p:cNvPr id="24" name="TextBox 682"/>
            <p:cNvSpPr txBox="1"/>
            <p:nvPr/>
          </p:nvSpPr>
          <p:spPr>
            <a:xfrm>
              <a:off x="4241975" y="324438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a:solidFill>
                    <a:schemeClr val="accent2"/>
                  </a:solidFill>
                </a:rPr>
                <a:t>57%</a:t>
              </a:r>
              <a:endParaRPr lang="zh-CN" altLang="en-US" sz="1200" dirty="0">
                <a:solidFill>
                  <a:schemeClr val="accent2"/>
                </a:solidFill>
              </a:endParaRPr>
            </a:p>
          </p:txBody>
        </p:sp>
      </p:grpSp>
      <p:sp>
        <p:nvSpPr>
          <p:cNvPr id="25"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414102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ppt_x</p:attrName>
                                        </p:attrNameLst>
                                      </p:cBhvr>
                                      <p:tavLst>
                                        <p:tav tm="0">
                                          <p:val>
                                            <p:strVal val="#ppt_x+#ppt_w*1.125000"/>
                                          </p:val>
                                        </p:tav>
                                        <p:tav tm="100000">
                                          <p:val>
                                            <p:strVal val="#ppt_x"/>
                                          </p:val>
                                        </p:tav>
                                      </p:tavLst>
                                    </p:anim>
                                    <p:animEffect transition="in" filter="wipe(left)">
                                      <p:cBhvr>
                                        <p:cTn id="14" dur="500"/>
                                        <p:tgtEl>
                                          <p:spTgt spid="9"/>
                                        </p:tgtEl>
                                      </p:cBhvr>
                                    </p:animEffect>
                                  </p:childTnLst>
                                </p:cTn>
                              </p:par>
                              <p:par>
                                <p:cTn id="15" presetID="1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27584" y="2614138"/>
            <a:ext cx="680119" cy="680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accent2"/>
                </a:solidFill>
                <a:latin typeface="微软雅黑" pitchFamily="34" charset="-122"/>
                <a:ea typeface="微软雅黑" pitchFamily="34" charset="-122"/>
              </a:rPr>
              <a:t>标题</a:t>
            </a:r>
          </a:p>
        </p:txBody>
      </p:sp>
      <p:sp>
        <p:nvSpPr>
          <p:cNvPr id="3" name="虚尾箭头 2"/>
          <p:cNvSpPr/>
          <p:nvPr/>
        </p:nvSpPr>
        <p:spPr>
          <a:xfrm>
            <a:off x="1695270" y="282552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2"/>
              </a:solidFill>
              <a:latin typeface="微软雅黑" pitchFamily="34" charset="-122"/>
              <a:ea typeface="微软雅黑" pitchFamily="34" charset="-122"/>
            </a:endParaRPr>
          </a:p>
        </p:txBody>
      </p:sp>
      <p:sp>
        <p:nvSpPr>
          <p:cNvPr id="4" name="椭圆 3"/>
          <p:cNvSpPr/>
          <p:nvPr/>
        </p:nvSpPr>
        <p:spPr>
          <a:xfrm>
            <a:off x="2278041" y="2614138"/>
            <a:ext cx="680119" cy="6801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accent2"/>
                </a:solidFill>
                <a:latin typeface="微软雅黑" pitchFamily="34" charset="-122"/>
                <a:ea typeface="微软雅黑" pitchFamily="34" charset="-122"/>
              </a:rPr>
              <a:t>标题</a:t>
            </a:r>
          </a:p>
        </p:txBody>
      </p:sp>
      <p:sp>
        <p:nvSpPr>
          <p:cNvPr id="5" name="虚尾箭头 4"/>
          <p:cNvSpPr/>
          <p:nvPr/>
        </p:nvSpPr>
        <p:spPr>
          <a:xfrm>
            <a:off x="3145727" y="2825526"/>
            <a:ext cx="395204" cy="257342"/>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2"/>
              </a:solidFill>
              <a:latin typeface="微软雅黑" pitchFamily="34" charset="-122"/>
              <a:ea typeface="微软雅黑" pitchFamily="34" charset="-122"/>
            </a:endParaRPr>
          </a:p>
        </p:txBody>
      </p:sp>
      <p:sp>
        <p:nvSpPr>
          <p:cNvPr id="6" name="椭圆 5"/>
          <p:cNvSpPr/>
          <p:nvPr/>
        </p:nvSpPr>
        <p:spPr>
          <a:xfrm>
            <a:off x="3728498" y="2614138"/>
            <a:ext cx="680119" cy="68011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accent2"/>
                </a:solidFill>
                <a:latin typeface="微软雅黑" pitchFamily="34" charset="-122"/>
                <a:ea typeface="微软雅黑" pitchFamily="34" charset="-122"/>
              </a:rPr>
              <a:t>标题</a:t>
            </a:r>
          </a:p>
        </p:txBody>
      </p:sp>
      <p:sp>
        <p:nvSpPr>
          <p:cNvPr id="7" name="虚尾箭头 6"/>
          <p:cNvSpPr/>
          <p:nvPr/>
        </p:nvSpPr>
        <p:spPr>
          <a:xfrm>
            <a:off x="4596184" y="2825526"/>
            <a:ext cx="395204" cy="257342"/>
          </a:xfrm>
          <a:prstGeom prst="striped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2"/>
              </a:solidFill>
              <a:latin typeface="微软雅黑" pitchFamily="34" charset="-122"/>
              <a:ea typeface="微软雅黑" pitchFamily="34" charset="-122"/>
            </a:endParaRPr>
          </a:p>
        </p:txBody>
      </p:sp>
      <p:sp>
        <p:nvSpPr>
          <p:cNvPr id="8" name="椭圆 7"/>
          <p:cNvSpPr/>
          <p:nvPr/>
        </p:nvSpPr>
        <p:spPr>
          <a:xfrm>
            <a:off x="5178955" y="2331949"/>
            <a:ext cx="1244499" cy="12444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2"/>
                </a:solidFill>
                <a:latin typeface="微软雅黑" pitchFamily="34" charset="-122"/>
                <a:ea typeface="微软雅黑" pitchFamily="34" charset="-122"/>
              </a:rPr>
              <a:t>标题</a:t>
            </a:r>
          </a:p>
        </p:txBody>
      </p:sp>
      <p:sp>
        <p:nvSpPr>
          <p:cNvPr id="9" name="虚尾箭头 8"/>
          <p:cNvSpPr/>
          <p:nvPr/>
        </p:nvSpPr>
        <p:spPr>
          <a:xfrm>
            <a:off x="6611020" y="2825526"/>
            <a:ext cx="395204" cy="257342"/>
          </a:xfrm>
          <a:prstGeom prst="strip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2"/>
              </a:solidFill>
              <a:latin typeface="微软雅黑" pitchFamily="34" charset="-122"/>
              <a:ea typeface="微软雅黑" pitchFamily="34" charset="-122"/>
            </a:endParaRPr>
          </a:p>
        </p:txBody>
      </p:sp>
      <p:sp>
        <p:nvSpPr>
          <p:cNvPr id="10" name="椭圆 9"/>
          <p:cNvSpPr/>
          <p:nvPr/>
        </p:nvSpPr>
        <p:spPr>
          <a:xfrm>
            <a:off x="7116876" y="2562026"/>
            <a:ext cx="784341" cy="784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accent2"/>
                </a:solidFill>
                <a:latin typeface="微软雅黑" pitchFamily="34" charset="-122"/>
                <a:ea typeface="微软雅黑" pitchFamily="34" charset="-122"/>
              </a:rPr>
              <a:t>标题</a:t>
            </a:r>
          </a:p>
        </p:txBody>
      </p:sp>
      <p:grpSp>
        <p:nvGrpSpPr>
          <p:cNvPr id="11" name="组合 10"/>
          <p:cNvGrpSpPr/>
          <p:nvPr/>
        </p:nvGrpSpPr>
        <p:grpSpPr>
          <a:xfrm>
            <a:off x="1132828" y="1174852"/>
            <a:ext cx="2302770" cy="1340544"/>
            <a:chOff x="1602873" y="1131590"/>
            <a:chExt cx="2080153" cy="1210948"/>
          </a:xfrm>
        </p:grpSpPr>
        <p:sp>
          <p:nvSpPr>
            <p:cNvPr id="12" name="椭圆 11"/>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1"/>
                </a:solidFill>
                <a:latin typeface="微软雅黑" pitchFamily="34" charset="-122"/>
                <a:ea typeface="微软雅黑" pitchFamily="34" charset="-122"/>
              </a:endParaRPr>
            </a:p>
          </p:txBody>
        </p:sp>
        <p:cxnSp>
          <p:nvCxnSpPr>
            <p:cNvPr id="13" name="直接连接符 12"/>
            <p:cNvCxnSpPr>
              <a:stCxn id="12"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3"/>
            <p:cNvSpPr txBox="1"/>
            <p:nvPr/>
          </p:nvSpPr>
          <p:spPr>
            <a:xfrm>
              <a:off x="1685896" y="1147321"/>
              <a:ext cx="1997130" cy="611649"/>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标题文字</a:t>
              </a:r>
              <a:endParaRPr lang="en-US" altLang="zh-CN" sz="1400" b="1" dirty="0">
                <a:solidFill>
                  <a:schemeClr val="bg1"/>
                </a:solidFill>
                <a:latin typeface="微软雅黑" panose="020B0503020204020204" pitchFamily="34" charset="-122"/>
                <a:ea typeface="微软雅黑" panose="020B0503020204020204"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点击添加文本点击添加文本    </a:t>
              </a:r>
              <a:endParaRPr lang="en-US" altLang="zh-CN" sz="1200" kern="0" dirty="0">
                <a:solidFill>
                  <a:schemeClr val="accent1"/>
                </a:solidFill>
                <a:latin typeface="微软雅黑" pitchFamily="34" charset="-122"/>
                <a:ea typeface="微软雅黑"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点击添加文本点击添加文本</a:t>
              </a:r>
              <a:endParaRPr lang="en-US" altLang="zh-CN" sz="1200" kern="0" dirty="0">
                <a:solidFill>
                  <a:schemeClr val="accent1"/>
                </a:solidFill>
                <a:latin typeface="微软雅黑" pitchFamily="34" charset="-122"/>
                <a:ea typeface="微软雅黑" pitchFamily="34" charset="-122"/>
              </a:endParaRPr>
            </a:p>
          </p:txBody>
        </p:sp>
      </p:grpSp>
      <p:grpSp>
        <p:nvGrpSpPr>
          <p:cNvPr id="15" name="组合 14"/>
          <p:cNvGrpSpPr/>
          <p:nvPr/>
        </p:nvGrpSpPr>
        <p:grpSpPr>
          <a:xfrm>
            <a:off x="5775545" y="935709"/>
            <a:ext cx="2302770" cy="1287622"/>
            <a:chOff x="1602873" y="915566"/>
            <a:chExt cx="2080153" cy="1163143"/>
          </a:xfrm>
        </p:grpSpPr>
        <p:sp>
          <p:nvSpPr>
            <p:cNvPr id="16" name="椭圆 15"/>
            <p:cNvSpPr/>
            <p:nvPr/>
          </p:nvSpPr>
          <p:spPr>
            <a:xfrm>
              <a:off x="1602873" y="1995686"/>
              <a:ext cx="83023" cy="830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1"/>
                </a:solidFill>
                <a:latin typeface="微软雅黑" pitchFamily="34" charset="-122"/>
                <a:ea typeface="微软雅黑" pitchFamily="34" charset="-122"/>
              </a:endParaRPr>
            </a:p>
          </p:txBody>
        </p:sp>
        <p:cxnSp>
          <p:nvCxnSpPr>
            <p:cNvPr id="17" name="直接连接符 16"/>
            <p:cNvCxnSpPr/>
            <p:nvPr/>
          </p:nvCxnSpPr>
          <p:spPr>
            <a:xfrm flipV="1">
              <a:off x="1644384" y="915566"/>
              <a:ext cx="0" cy="112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文本框 3"/>
            <p:cNvSpPr txBox="1"/>
            <p:nvPr/>
          </p:nvSpPr>
          <p:spPr>
            <a:xfrm>
              <a:off x="1685896" y="1147321"/>
              <a:ext cx="1997130" cy="611650"/>
            </a:xfrm>
            <a:prstGeom prst="rect">
              <a:avLst/>
            </a:prstGeom>
            <a:noFill/>
          </p:spPr>
          <p:txBody>
            <a:bodyPr wrap="non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标题文字</a:t>
              </a:r>
              <a:endParaRPr lang="en-US" altLang="zh-CN" sz="1400" b="1" dirty="0">
                <a:solidFill>
                  <a:schemeClr val="tx2"/>
                </a:solidFill>
                <a:latin typeface="微软雅黑" panose="020B0503020204020204" pitchFamily="34" charset="-122"/>
                <a:ea typeface="微软雅黑" panose="020B0503020204020204"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点击添加文本点击添加文本    </a:t>
              </a:r>
              <a:endParaRPr lang="en-US" altLang="zh-CN" sz="1200" kern="0" dirty="0">
                <a:solidFill>
                  <a:schemeClr val="accent1"/>
                </a:solidFill>
                <a:latin typeface="微软雅黑" pitchFamily="34" charset="-122"/>
                <a:ea typeface="微软雅黑"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点击添加文本点击添加文本</a:t>
              </a:r>
              <a:endParaRPr lang="en-US" altLang="zh-CN" sz="1200" kern="0" dirty="0">
                <a:solidFill>
                  <a:schemeClr val="accent1"/>
                </a:solidFill>
                <a:latin typeface="微软雅黑" pitchFamily="34" charset="-122"/>
                <a:ea typeface="微软雅黑" pitchFamily="34" charset="-122"/>
              </a:endParaRPr>
            </a:p>
          </p:txBody>
        </p:sp>
      </p:grpSp>
      <p:grpSp>
        <p:nvGrpSpPr>
          <p:cNvPr id="19" name="组合 18"/>
          <p:cNvGrpSpPr/>
          <p:nvPr/>
        </p:nvGrpSpPr>
        <p:grpSpPr>
          <a:xfrm>
            <a:off x="2572146" y="3406852"/>
            <a:ext cx="2304712" cy="1253130"/>
            <a:chOff x="2572146" y="3406852"/>
            <a:chExt cx="2304712" cy="1253130"/>
          </a:xfrm>
        </p:grpSpPr>
        <p:grpSp>
          <p:nvGrpSpPr>
            <p:cNvPr id="20" name="组合 19"/>
            <p:cNvGrpSpPr/>
            <p:nvPr/>
          </p:nvGrpSpPr>
          <p:grpSpPr>
            <a:xfrm>
              <a:off x="2572146" y="3406852"/>
              <a:ext cx="91908" cy="1253130"/>
              <a:chOff x="5796760" y="3373688"/>
              <a:chExt cx="83023" cy="1131985"/>
            </a:xfrm>
          </p:grpSpPr>
          <p:sp>
            <p:nvSpPr>
              <p:cNvPr id="22" name="椭圆 21"/>
              <p:cNvSpPr/>
              <p:nvPr/>
            </p:nvSpPr>
            <p:spPr>
              <a:xfrm>
                <a:off x="5796760" y="3373688"/>
                <a:ext cx="83023" cy="830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accent1"/>
                  </a:solidFill>
                  <a:latin typeface="微软雅黑" pitchFamily="34" charset="-122"/>
                  <a:ea typeface="微软雅黑" pitchFamily="34" charset="-122"/>
                </a:endParaRPr>
              </a:p>
            </p:txBody>
          </p:sp>
          <p:cxnSp>
            <p:nvCxnSpPr>
              <p:cNvPr id="23" name="直接连接符 22"/>
              <p:cNvCxnSpPr>
                <a:stCxn id="22" idx="4"/>
              </p:cNvCxnSpPr>
              <p:nvPr/>
            </p:nvCxnSpPr>
            <p:spPr>
              <a:xfrm>
                <a:off x="5838271" y="3456711"/>
                <a:ext cx="0" cy="1048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文本框 3"/>
            <p:cNvSpPr txBox="1"/>
            <p:nvPr/>
          </p:nvSpPr>
          <p:spPr>
            <a:xfrm>
              <a:off x="2665996" y="3704585"/>
              <a:ext cx="2210862" cy="677108"/>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标题文字</a:t>
              </a:r>
              <a:endParaRPr lang="en-US" altLang="zh-CN" sz="1400" b="1" dirty="0">
                <a:latin typeface="微软雅黑" panose="020B0503020204020204" pitchFamily="34" charset="-122"/>
                <a:ea typeface="微软雅黑" panose="020B0503020204020204"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点击添加文本点击添加文本    </a:t>
              </a:r>
              <a:endParaRPr lang="en-US" altLang="zh-CN" sz="1200" kern="0" dirty="0">
                <a:solidFill>
                  <a:schemeClr val="accent1"/>
                </a:solidFill>
                <a:latin typeface="微软雅黑" pitchFamily="34" charset="-122"/>
                <a:ea typeface="微软雅黑"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点击添加文本点击添加文本</a:t>
              </a:r>
              <a:endParaRPr lang="en-US" altLang="zh-CN" sz="1200" kern="0" dirty="0">
                <a:solidFill>
                  <a:schemeClr val="accent1"/>
                </a:solidFill>
                <a:latin typeface="微软雅黑" pitchFamily="34" charset="-122"/>
                <a:ea typeface="微软雅黑" pitchFamily="34" charset="-122"/>
              </a:endParaRPr>
            </a:p>
          </p:txBody>
        </p:sp>
      </p:grpSp>
      <p:sp>
        <p:nvSpPr>
          <p:cNvPr id="24"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97098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7" presetClass="entr" presetSubtype="0"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弧形箭头 1"/>
          <p:cNvSpPr/>
          <p:nvPr/>
        </p:nvSpPr>
        <p:spPr>
          <a:xfrm>
            <a:off x="973138" y="1406514"/>
            <a:ext cx="2513012" cy="1511300"/>
          </a:xfrm>
          <a:prstGeom prst="curvedDownArrow">
            <a:avLst>
              <a:gd name="adj1" fmla="val 46521"/>
              <a:gd name="adj2" fmla="val 83125"/>
              <a:gd name="adj3" fmla="val 21641"/>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3" name="上弧形箭头 2"/>
          <p:cNvSpPr/>
          <p:nvPr/>
        </p:nvSpPr>
        <p:spPr>
          <a:xfrm flipH="1" flipV="1">
            <a:off x="848990" y="2953111"/>
            <a:ext cx="2261444" cy="1359768"/>
          </a:xfrm>
          <a:prstGeom prst="curvedDownArrow">
            <a:avLst>
              <a:gd name="adj1" fmla="val 46521"/>
              <a:gd name="adj2" fmla="val 83125"/>
              <a:gd name="adj3" fmla="val 21641"/>
            </a:avLst>
          </a:prstGeom>
          <a:solidFill>
            <a:schemeClr val="tx1"/>
          </a:solidFill>
          <a:ln>
            <a:noFill/>
          </a:ln>
          <a:effectLst/>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4" name="组合 3"/>
          <p:cNvGrpSpPr/>
          <p:nvPr/>
        </p:nvGrpSpPr>
        <p:grpSpPr>
          <a:xfrm>
            <a:off x="2700342" y="1357303"/>
            <a:ext cx="5512857" cy="587374"/>
            <a:chOff x="2700342" y="1357303"/>
            <a:chExt cx="5512857" cy="587374"/>
          </a:xfrm>
        </p:grpSpPr>
        <p:cxnSp>
          <p:nvCxnSpPr>
            <p:cNvPr id="5" name="直接连接符​​ 14"/>
            <p:cNvCxnSpPr/>
            <p:nvPr/>
          </p:nvCxnSpPr>
          <p:spPr>
            <a:xfrm>
              <a:off x="2700342" y="1944677"/>
              <a:ext cx="5400675"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20072" y="1357303"/>
              <a:ext cx="2993127" cy="461665"/>
            </a:xfrm>
            <a:prstGeom prst="rect">
              <a:avLst/>
            </a:prstGeom>
            <a:noFill/>
          </p:spPr>
          <p:txBody>
            <a:bodyPr wrap="none">
              <a:spAutoFit/>
            </a:bodyPr>
            <a:lstStyle/>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点击此处输入文字点击此处输入文字</a:t>
              </a:r>
              <a:endParaRPr lang="en-US" altLang="zh-CN" sz="1200" dirty="0">
                <a:solidFill>
                  <a:schemeClr val="accent1"/>
                </a:solidFill>
                <a:latin typeface="微软雅黑" pitchFamily="34" charset="-122"/>
                <a:ea typeface="微软雅黑" pitchFamily="34" charset="-122"/>
              </a:endParaRPr>
            </a:p>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点击此处输入文字点击此处输入文字</a:t>
              </a:r>
              <a:endParaRPr lang="en-US" altLang="zh-CN" sz="1200" dirty="0">
                <a:solidFill>
                  <a:schemeClr val="accent1"/>
                </a:solidFill>
                <a:latin typeface="微软雅黑" pitchFamily="34" charset="-122"/>
                <a:ea typeface="微软雅黑" pitchFamily="34" charset="-122"/>
              </a:endParaRPr>
            </a:p>
          </p:txBody>
        </p:sp>
      </p:grpSp>
      <p:grpSp>
        <p:nvGrpSpPr>
          <p:cNvPr id="7" name="组合 6"/>
          <p:cNvGrpSpPr/>
          <p:nvPr/>
        </p:nvGrpSpPr>
        <p:grpSpPr>
          <a:xfrm>
            <a:off x="2700342" y="3402162"/>
            <a:ext cx="5512857" cy="558640"/>
            <a:chOff x="2700342" y="3402162"/>
            <a:chExt cx="5512857" cy="558640"/>
          </a:xfrm>
        </p:grpSpPr>
        <p:cxnSp>
          <p:nvCxnSpPr>
            <p:cNvPr id="8" name="直接连接符​​ 15"/>
            <p:cNvCxnSpPr/>
            <p:nvPr/>
          </p:nvCxnSpPr>
          <p:spPr>
            <a:xfrm>
              <a:off x="2700342" y="3960802"/>
              <a:ext cx="540067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0072" y="3402162"/>
              <a:ext cx="2993127" cy="461665"/>
            </a:xfrm>
            <a:prstGeom prst="rect">
              <a:avLst/>
            </a:prstGeom>
            <a:noFill/>
          </p:spPr>
          <p:txBody>
            <a:bodyPr wrap="none">
              <a:spAutoFit/>
            </a:bodyPr>
            <a:lstStyle/>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点击此处输入文字点击此处输入文字</a:t>
              </a:r>
              <a:endParaRPr lang="en-US" altLang="zh-CN" sz="1200" dirty="0">
                <a:solidFill>
                  <a:schemeClr val="accent1"/>
                </a:solidFill>
                <a:latin typeface="微软雅黑" pitchFamily="34" charset="-122"/>
                <a:ea typeface="微软雅黑" pitchFamily="34" charset="-122"/>
              </a:endParaRPr>
            </a:p>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点击此处输入文字点击此处输入文字</a:t>
              </a:r>
              <a:endParaRPr lang="en-US" altLang="zh-CN" sz="1200" dirty="0">
                <a:solidFill>
                  <a:schemeClr val="accent1"/>
                </a:solidFill>
                <a:latin typeface="微软雅黑" pitchFamily="34" charset="-122"/>
                <a:ea typeface="微软雅黑" pitchFamily="34" charset="-122"/>
              </a:endParaRPr>
            </a:p>
          </p:txBody>
        </p:sp>
      </p:grpSp>
      <p:sp>
        <p:nvSpPr>
          <p:cNvPr id="10"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227711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5665" y="1085302"/>
            <a:ext cx="7800662" cy="557908"/>
            <a:chOff x="895284" y="2319106"/>
            <a:chExt cx="7800662" cy="557908"/>
          </a:xfrm>
        </p:grpSpPr>
        <p:sp>
          <p:nvSpPr>
            <p:cNvPr id="3" name="下箭头 2"/>
            <p:cNvSpPr/>
            <p:nvPr/>
          </p:nvSpPr>
          <p:spPr>
            <a:xfrm rot="16200000">
              <a:off x="2477819" y="2477702"/>
              <a:ext cx="524151" cy="274473"/>
            </a:xfrm>
            <a:prstGeom prst="downArrow">
              <a:avLst/>
            </a:prstGeom>
            <a:solidFill>
              <a:schemeClr val="bg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accent2"/>
                </a:solidFill>
                <a:effectLst/>
                <a:uLnTx/>
                <a:uFillTx/>
                <a:latin typeface="Arial"/>
                <a:ea typeface="微软雅黑"/>
              </a:endParaRPr>
            </a:p>
          </p:txBody>
        </p:sp>
        <p:grpSp>
          <p:nvGrpSpPr>
            <p:cNvPr id="4" name="组合 3"/>
            <p:cNvGrpSpPr/>
            <p:nvPr/>
          </p:nvGrpSpPr>
          <p:grpSpPr>
            <a:xfrm>
              <a:off x="895284" y="2319106"/>
              <a:ext cx="1736500" cy="542503"/>
              <a:chOff x="1242522" y="2224451"/>
              <a:chExt cx="1754984" cy="506492"/>
            </a:xfrm>
          </p:grpSpPr>
          <p:sp>
            <p:nvSpPr>
              <p:cNvPr id="16" name="矩形 15"/>
              <p:cNvSpPr/>
              <p:nvPr/>
            </p:nvSpPr>
            <p:spPr>
              <a:xfrm>
                <a:off x="1256590" y="2224451"/>
                <a:ext cx="1740916" cy="506492"/>
              </a:xfrm>
              <a:prstGeom prst="rect">
                <a:avLst/>
              </a:prstGeom>
              <a:solidFill>
                <a:schemeClr val="bg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chemeClr val="accent2"/>
                  </a:solidFill>
                  <a:effectLst/>
                  <a:uLnTx/>
                  <a:uFillTx/>
                  <a:latin typeface="Arial"/>
                  <a:ea typeface="微软雅黑"/>
                </a:endParaRPr>
              </a:p>
            </p:txBody>
          </p:sp>
          <p:sp>
            <p:nvSpPr>
              <p:cNvPr id="17" name="矩形 16"/>
              <p:cNvSpPr/>
              <p:nvPr/>
            </p:nvSpPr>
            <p:spPr>
              <a:xfrm>
                <a:off x="1242522" y="2276621"/>
                <a:ext cx="1754984" cy="344816"/>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标题内容</a:t>
                </a:r>
              </a:p>
            </p:txBody>
          </p:sp>
        </p:grpSp>
        <p:grpSp>
          <p:nvGrpSpPr>
            <p:cNvPr id="5" name="组合 4"/>
            <p:cNvGrpSpPr/>
            <p:nvPr/>
          </p:nvGrpSpPr>
          <p:grpSpPr>
            <a:xfrm>
              <a:off x="2876289" y="2355117"/>
              <a:ext cx="1754984" cy="506492"/>
              <a:chOff x="1242522" y="3272029"/>
              <a:chExt cx="1754984" cy="506492"/>
            </a:xfrm>
          </p:grpSpPr>
          <p:sp>
            <p:nvSpPr>
              <p:cNvPr id="14" name="矩形 13"/>
              <p:cNvSpPr/>
              <p:nvPr/>
            </p:nvSpPr>
            <p:spPr>
              <a:xfrm>
                <a:off x="1256590" y="3272029"/>
                <a:ext cx="1740916" cy="506492"/>
              </a:xfrm>
              <a:prstGeom prst="rect">
                <a:avLst/>
              </a:prstGeom>
              <a:solidFill>
                <a:schemeClr val="tx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chemeClr val="accent2"/>
                  </a:solidFill>
                  <a:effectLst/>
                  <a:uLnTx/>
                  <a:uFillTx/>
                  <a:latin typeface="Arial"/>
                  <a:ea typeface="微软雅黑"/>
                </a:endParaRPr>
              </a:p>
            </p:txBody>
          </p:sp>
          <p:sp>
            <p:nvSpPr>
              <p:cNvPr id="15" name="矩形 14"/>
              <p:cNvSpPr/>
              <p:nvPr/>
            </p:nvSpPr>
            <p:spPr>
              <a:xfrm>
                <a:off x="1242522" y="3325220"/>
                <a:ext cx="1754983" cy="369332"/>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lgn="ctr" fontAlgn="auto">
                  <a:spcBef>
                    <a:spcPts val="0"/>
                  </a:spcBef>
                  <a:spcAft>
                    <a:spcPts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标题内容</a:t>
                </a:r>
              </a:p>
            </p:txBody>
          </p:sp>
        </p:grpSp>
        <p:grpSp>
          <p:nvGrpSpPr>
            <p:cNvPr id="6" name="组合 5"/>
            <p:cNvGrpSpPr/>
            <p:nvPr/>
          </p:nvGrpSpPr>
          <p:grpSpPr>
            <a:xfrm>
              <a:off x="4861858" y="2355117"/>
              <a:ext cx="1787684" cy="506492"/>
              <a:chOff x="1209822" y="4319607"/>
              <a:chExt cx="1787684" cy="506492"/>
            </a:xfrm>
          </p:grpSpPr>
          <p:sp>
            <p:nvSpPr>
              <p:cNvPr id="12" name="矩形 11"/>
              <p:cNvSpPr/>
              <p:nvPr/>
            </p:nvSpPr>
            <p:spPr>
              <a:xfrm>
                <a:off x="1256590" y="4319607"/>
                <a:ext cx="1740916" cy="506492"/>
              </a:xfrm>
              <a:prstGeom prst="rect">
                <a:avLst/>
              </a:prstGeom>
              <a:solidFill>
                <a:schemeClr val="bg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chemeClr val="accent2"/>
                  </a:solidFill>
                  <a:effectLst/>
                  <a:uLnTx/>
                  <a:uFillTx/>
                  <a:latin typeface="Arial"/>
                  <a:ea typeface="微软雅黑"/>
                </a:endParaRPr>
              </a:p>
            </p:txBody>
          </p:sp>
          <p:sp>
            <p:nvSpPr>
              <p:cNvPr id="13" name="矩形 12"/>
              <p:cNvSpPr/>
              <p:nvPr/>
            </p:nvSpPr>
            <p:spPr>
              <a:xfrm>
                <a:off x="1209822" y="4370544"/>
                <a:ext cx="1787683" cy="369332"/>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lgn="ctr" fontAlgn="auto">
                  <a:spcBef>
                    <a:spcPts val="0"/>
                  </a:spcBef>
                  <a:spcAft>
                    <a:spcPts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标题内容</a:t>
                </a:r>
              </a:p>
            </p:txBody>
          </p:sp>
        </p:grpSp>
        <p:grpSp>
          <p:nvGrpSpPr>
            <p:cNvPr id="7" name="组合 6"/>
            <p:cNvGrpSpPr/>
            <p:nvPr/>
          </p:nvGrpSpPr>
          <p:grpSpPr>
            <a:xfrm>
              <a:off x="6926894" y="2352863"/>
              <a:ext cx="1769052" cy="506492"/>
              <a:chOff x="1228454" y="5367185"/>
              <a:chExt cx="1769052" cy="506492"/>
            </a:xfrm>
          </p:grpSpPr>
          <p:sp>
            <p:nvSpPr>
              <p:cNvPr id="10" name="矩形 9"/>
              <p:cNvSpPr/>
              <p:nvPr/>
            </p:nvSpPr>
            <p:spPr>
              <a:xfrm>
                <a:off x="1256590" y="5367185"/>
                <a:ext cx="1740916" cy="506492"/>
              </a:xfrm>
              <a:prstGeom prst="rect">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chemeClr val="accent2"/>
                  </a:solidFill>
                  <a:effectLst/>
                  <a:uLnTx/>
                  <a:uFillTx/>
                  <a:latin typeface="Arial"/>
                  <a:ea typeface="微软雅黑"/>
                </a:endParaRPr>
              </a:p>
            </p:txBody>
          </p:sp>
          <p:sp>
            <p:nvSpPr>
              <p:cNvPr id="11" name="矩形 10"/>
              <p:cNvSpPr/>
              <p:nvPr/>
            </p:nvSpPr>
            <p:spPr>
              <a:xfrm>
                <a:off x="1228454" y="5420376"/>
                <a:ext cx="1769051" cy="369332"/>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lgn="ctr" fontAlgn="auto">
                  <a:spcBef>
                    <a:spcPts val="0"/>
                  </a:spcBef>
                  <a:spcAft>
                    <a:spcPts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标题内容</a:t>
                </a:r>
              </a:p>
            </p:txBody>
          </p:sp>
        </p:grpSp>
        <p:sp>
          <p:nvSpPr>
            <p:cNvPr id="8" name="下箭头 7"/>
            <p:cNvSpPr/>
            <p:nvPr/>
          </p:nvSpPr>
          <p:spPr>
            <a:xfrm rot="16200000">
              <a:off x="4459667" y="2477701"/>
              <a:ext cx="524151" cy="274473"/>
            </a:xfrm>
            <a:prstGeom prst="downArrow">
              <a:avLst/>
            </a:prstGeom>
            <a:solidFill>
              <a:schemeClr val="tx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accent2"/>
                </a:solidFill>
                <a:effectLst/>
                <a:uLnTx/>
                <a:uFillTx/>
                <a:latin typeface="Arial"/>
                <a:ea typeface="微软雅黑"/>
              </a:endParaRPr>
            </a:p>
          </p:txBody>
        </p:sp>
        <p:sp>
          <p:nvSpPr>
            <p:cNvPr id="9" name="下箭头 8"/>
            <p:cNvSpPr/>
            <p:nvPr/>
          </p:nvSpPr>
          <p:spPr>
            <a:xfrm rot="16200000">
              <a:off x="6479573" y="2476594"/>
              <a:ext cx="524151" cy="274473"/>
            </a:xfrm>
            <a:prstGeom prst="downArrow">
              <a:avLst/>
            </a:prstGeom>
            <a:solidFill>
              <a:schemeClr val="bg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accent2"/>
                </a:solidFill>
                <a:effectLst/>
                <a:uLnTx/>
                <a:uFillTx/>
                <a:latin typeface="Arial"/>
                <a:ea typeface="微软雅黑"/>
              </a:endParaRPr>
            </a:p>
          </p:txBody>
        </p:sp>
      </p:grpSp>
      <p:grpSp>
        <p:nvGrpSpPr>
          <p:cNvPr id="18" name="组合 17"/>
          <p:cNvGrpSpPr/>
          <p:nvPr/>
        </p:nvGrpSpPr>
        <p:grpSpPr>
          <a:xfrm>
            <a:off x="559222" y="2286995"/>
            <a:ext cx="1924546" cy="1516216"/>
            <a:chOff x="559222" y="2286995"/>
            <a:chExt cx="1924546" cy="1516216"/>
          </a:xfrm>
        </p:grpSpPr>
        <p:sp>
          <p:nvSpPr>
            <p:cNvPr id="19" name="圆角矩形标注 18"/>
            <p:cNvSpPr/>
            <p:nvPr/>
          </p:nvSpPr>
          <p:spPr>
            <a:xfrm>
              <a:off x="559222" y="2286995"/>
              <a:ext cx="1851657" cy="1516216"/>
            </a:xfrm>
            <a:prstGeom prst="wedgeRoundRectCallout">
              <a:avLst>
                <a:gd name="adj1" fmla="val -19313"/>
                <a:gd name="adj2" fmla="val -71106"/>
                <a:gd name="adj3" fmla="val 16667"/>
              </a:avLst>
            </a:prstGeom>
            <a:noFill/>
            <a:ln w="38100" cap="flat" cmpd="sng" algn="ctr">
              <a:solidFill>
                <a:schemeClr val="bg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微软雅黑"/>
              </a:endParaRPr>
            </a:p>
          </p:txBody>
        </p:sp>
        <p:sp>
          <p:nvSpPr>
            <p:cNvPr id="20" name="文本框 44"/>
            <p:cNvSpPr txBox="1"/>
            <p:nvPr/>
          </p:nvSpPr>
          <p:spPr>
            <a:xfrm>
              <a:off x="652118"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请输入您要的内容</a:t>
              </a:r>
              <a:endParaRPr lang="en-US" altLang="zh-CN" sz="1200" dirty="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grpSp>
        <p:nvGrpSpPr>
          <p:cNvPr id="21" name="组合 20"/>
          <p:cNvGrpSpPr/>
          <p:nvPr/>
        </p:nvGrpSpPr>
        <p:grpSpPr>
          <a:xfrm>
            <a:off x="2550466" y="2239299"/>
            <a:ext cx="1920951" cy="1563912"/>
            <a:chOff x="2550466" y="2239299"/>
            <a:chExt cx="1920951" cy="1563912"/>
          </a:xfrm>
        </p:grpSpPr>
        <p:sp>
          <p:nvSpPr>
            <p:cNvPr id="22" name="圆角矩形标注 21"/>
            <p:cNvSpPr/>
            <p:nvPr/>
          </p:nvSpPr>
          <p:spPr>
            <a:xfrm>
              <a:off x="2550466" y="2239299"/>
              <a:ext cx="1851657" cy="1563912"/>
            </a:xfrm>
            <a:prstGeom prst="wedgeRoundRectCallout">
              <a:avLst>
                <a:gd name="adj1" fmla="val -20832"/>
                <a:gd name="adj2" fmla="val -72175"/>
                <a:gd name="adj3" fmla="val 16667"/>
              </a:avLst>
            </a:prstGeom>
            <a:noFill/>
            <a:ln w="38100" cap="flat" cmpd="sng" algn="ctr">
              <a:solidFill>
                <a:schemeClr val="tx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微软雅黑"/>
              </a:endParaRPr>
            </a:p>
          </p:txBody>
        </p:sp>
        <p:sp>
          <p:nvSpPr>
            <p:cNvPr id="23" name="文本框 44"/>
            <p:cNvSpPr txBox="1"/>
            <p:nvPr/>
          </p:nvSpPr>
          <p:spPr>
            <a:xfrm>
              <a:off x="2639767"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请输入您要的内容</a:t>
              </a:r>
              <a:endParaRPr lang="en-US" altLang="zh-CN" sz="1200" dirty="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grpSp>
        <p:nvGrpSpPr>
          <p:cNvPr id="24" name="组合 23"/>
          <p:cNvGrpSpPr/>
          <p:nvPr/>
        </p:nvGrpSpPr>
        <p:grpSpPr>
          <a:xfrm>
            <a:off x="4590659" y="2233651"/>
            <a:ext cx="1966532" cy="1569559"/>
            <a:chOff x="4590659" y="2233651"/>
            <a:chExt cx="1966532" cy="1569559"/>
          </a:xfrm>
        </p:grpSpPr>
        <p:sp>
          <p:nvSpPr>
            <p:cNvPr id="25" name="圆角矩形标注 24"/>
            <p:cNvSpPr/>
            <p:nvPr/>
          </p:nvSpPr>
          <p:spPr>
            <a:xfrm>
              <a:off x="4590659" y="2233651"/>
              <a:ext cx="1851657" cy="1569559"/>
            </a:xfrm>
            <a:prstGeom prst="wedgeRoundRectCallout">
              <a:avLst>
                <a:gd name="adj1" fmla="val -22351"/>
                <a:gd name="adj2" fmla="val -67709"/>
                <a:gd name="adj3" fmla="val 16667"/>
              </a:avLst>
            </a:prstGeom>
            <a:noFill/>
            <a:ln w="38100" cap="flat" cmpd="sng" algn="ctr">
              <a:solidFill>
                <a:schemeClr val="bg2"/>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微软雅黑"/>
              </a:endParaRPr>
            </a:p>
          </p:txBody>
        </p:sp>
        <p:sp>
          <p:nvSpPr>
            <p:cNvPr id="26" name="文本框 44"/>
            <p:cNvSpPr txBox="1"/>
            <p:nvPr/>
          </p:nvSpPr>
          <p:spPr>
            <a:xfrm>
              <a:off x="4725541"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请输入您要的内容</a:t>
              </a:r>
              <a:endParaRPr lang="en-US" altLang="zh-CN" sz="1200" dirty="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grpSp>
        <p:nvGrpSpPr>
          <p:cNvPr id="27" name="组合 26"/>
          <p:cNvGrpSpPr/>
          <p:nvPr/>
        </p:nvGrpSpPr>
        <p:grpSpPr>
          <a:xfrm>
            <a:off x="6665372" y="2232208"/>
            <a:ext cx="1879468" cy="1571002"/>
            <a:chOff x="6665372" y="2232208"/>
            <a:chExt cx="1879468" cy="1571002"/>
          </a:xfrm>
        </p:grpSpPr>
        <p:sp>
          <p:nvSpPr>
            <p:cNvPr id="28" name="圆角矩形标注 27"/>
            <p:cNvSpPr/>
            <p:nvPr/>
          </p:nvSpPr>
          <p:spPr>
            <a:xfrm>
              <a:off x="6665372" y="2232208"/>
              <a:ext cx="1851657" cy="1571002"/>
            </a:xfrm>
            <a:prstGeom prst="wedgeRoundRectCallout">
              <a:avLst>
                <a:gd name="adj1" fmla="val 18673"/>
                <a:gd name="adj2" fmla="val -70405"/>
                <a:gd name="adj3" fmla="val 16667"/>
              </a:avLst>
            </a:prstGeom>
            <a:noFill/>
            <a:ln w="38100" cap="flat" cmpd="sng" algn="ctr">
              <a:solidFill>
                <a:schemeClr val="tx2"/>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a:ea typeface="微软雅黑"/>
              </a:endParaRPr>
            </a:p>
          </p:txBody>
        </p:sp>
        <p:sp>
          <p:nvSpPr>
            <p:cNvPr id="29" name="文本框 44"/>
            <p:cNvSpPr txBox="1"/>
            <p:nvPr/>
          </p:nvSpPr>
          <p:spPr>
            <a:xfrm>
              <a:off x="6713190"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请输入您要的内容</a:t>
              </a:r>
              <a:endParaRPr lang="en-US" altLang="zh-CN" sz="1200" dirty="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sp>
        <p:nvSpPr>
          <p:cNvPr id="30"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16739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7388" y="1073552"/>
            <a:ext cx="7561263" cy="3474726"/>
            <a:chOff x="683568" y="1307206"/>
            <a:chExt cx="7561263" cy="3474726"/>
          </a:xfrm>
        </p:grpSpPr>
        <p:cxnSp>
          <p:nvCxnSpPr>
            <p:cNvPr id="3" name="直接连接符 2"/>
            <p:cNvCxnSpPr>
              <a:stCxn id="4" idx="6"/>
              <a:endCxn id="6" idx="2"/>
            </p:cNvCxnSpPr>
            <p:nvPr/>
          </p:nvCxnSpPr>
          <p:spPr>
            <a:xfrm>
              <a:off x="1618606" y="2350988"/>
              <a:ext cx="5761037" cy="72231"/>
            </a:xfrm>
            <a:prstGeom prst="line">
              <a:avLst/>
            </a:prstGeom>
            <a:noFill/>
            <a:ln w="38100" cap="flat" cmpd="sng" algn="ctr">
              <a:solidFill>
                <a:schemeClr val="tx1"/>
              </a:solidFill>
              <a:prstDash val="solid"/>
            </a:ln>
            <a:effectLst/>
          </p:spPr>
        </p:cxnSp>
        <p:sp>
          <p:nvSpPr>
            <p:cNvPr id="4" name="椭圆 3"/>
            <p:cNvSpPr/>
            <p:nvPr/>
          </p:nvSpPr>
          <p:spPr>
            <a:xfrm>
              <a:off x="683568" y="1882675"/>
              <a:ext cx="935038" cy="936625"/>
            </a:xfrm>
            <a:prstGeom prst="ellipse">
              <a:avLst/>
            </a:prstGeom>
            <a:solidFill>
              <a:schemeClr val="bg1"/>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rPr>
                <a:t>A</a:t>
              </a:r>
              <a:endParaRPr kumimoji="0" lang="zh-CN" altLang="en-US"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endParaRPr>
            </a:p>
          </p:txBody>
        </p:sp>
        <p:sp>
          <p:nvSpPr>
            <p:cNvPr id="5" name="椭圆 4"/>
            <p:cNvSpPr/>
            <p:nvPr/>
          </p:nvSpPr>
          <p:spPr>
            <a:xfrm>
              <a:off x="3563293" y="1702494"/>
              <a:ext cx="1296988" cy="1296987"/>
            </a:xfrm>
            <a:prstGeom prst="ellipse">
              <a:avLst/>
            </a:prstGeom>
            <a:solidFill>
              <a:schemeClr val="tx2"/>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rPr>
                <a:t>B</a:t>
              </a:r>
              <a:endParaRPr kumimoji="0" lang="zh-CN" altLang="en-US"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endParaRPr>
            </a:p>
          </p:txBody>
        </p:sp>
        <p:sp>
          <p:nvSpPr>
            <p:cNvPr id="6" name="椭圆 5"/>
            <p:cNvSpPr/>
            <p:nvPr/>
          </p:nvSpPr>
          <p:spPr>
            <a:xfrm>
              <a:off x="7379643" y="1991419"/>
              <a:ext cx="865188" cy="863600"/>
            </a:xfrm>
            <a:prstGeom prst="ellipse">
              <a:avLst/>
            </a:prstGeom>
            <a:solidFill>
              <a:schemeClr val="tx1"/>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sp>
          <p:nvSpPr>
            <p:cNvPr id="7" name="椭圆 6"/>
            <p:cNvSpPr/>
            <p:nvPr/>
          </p:nvSpPr>
          <p:spPr>
            <a:xfrm>
              <a:off x="2915593" y="1307206"/>
              <a:ext cx="863600" cy="863600"/>
            </a:xfrm>
            <a:prstGeom prst="ellipse">
              <a:avLst/>
            </a:prstGeom>
            <a:solidFill>
              <a:schemeClr val="tx1"/>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8" name="直接连接符 7"/>
            <p:cNvCxnSpPr>
              <a:stCxn id="7" idx="2"/>
            </p:cNvCxnSpPr>
            <p:nvPr/>
          </p:nvCxnSpPr>
          <p:spPr>
            <a:xfrm flipH="1">
              <a:off x="2483793" y="1739006"/>
              <a:ext cx="431800" cy="0"/>
            </a:xfrm>
            <a:prstGeom prst="line">
              <a:avLst/>
            </a:prstGeom>
            <a:noFill/>
            <a:ln w="9525" cap="flat" cmpd="sng" algn="ctr">
              <a:solidFill>
                <a:schemeClr val="tx1"/>
              </a:solidFill>
              <a:prstDash val="solid"/>
            </a:ln>
            <a:effectLst/>
          </p:spPr>
        </p:cxnSp>
        <p:sp>
          <p:nvSpPr>
            <p:cNvPr id="9" name="TextBox 19"/>
            <p:cNvSpPr txBox="1">
              <a:spLocks noChangeArrowheads="1"/>
            </p:cNvSpPr>
            <p:nvPr/>
          </p:nvSpPr>
          <p:spPr bwMode="auto">
            <a:xfrm>
              <a:off x="827262" y="1594742"/>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单击此处添加标题</a:t>
              </a:r>
            </a:p>
          </p:txBody>
        </p:sp>
        <p:grpSp>
          <p:nvGrpSpPr>
            <p:cNvPr id="10" name="组合 19"/>
            <p:cNvGrpSpPr/>
            <p:nvPr/>
          </p:nvGrpSpPr>
          <p:grpSpPr>
            <a:xfrm>
              <a:off x="2699693" y="2374006"/>
              <a:ext cx="2160063" cy="1659833"/>
              <a:chOff x="2843659" y="4280272"/>
              <a:chExt cx="2160063" cy="1659833"/>
            </a:xfrm>
          </p:grpSpPr>
          <p:sp>
            <p:nvSpPr>
              <p:cNvPr id="22" name="椭圆 21"/>
              <p:cNvSpPr/>
              <p:nvPr/>
            </p:nvSpPr>
            <p:spPr>
              <a:xfrm>
                <a:off x="2843659" y="4280272"/>
                <a:ext cx="863600" cy="865188"/>
              </a:xfrm>
              <a:prstGeom prst="ellipse">
                <a:avLst/>
              </a:prstGeom>
              <a:solidFill>
                <a:schemeClr val="bg2"/>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3" name="直接连接符 22"/>
              <p:cNvCxnSpPr>
                <a:stCxn id="22" idx="4"/>
              </p:cNvCxnSpPr>
              <p:nvPr/>
            </p:nvCxnSpPr>
            <p:spPr>
              <a:xfrm>
                <a:off x="3275459" y="5145460"/>
                <a:ext cx="0" cy="731837"/>
              </a:xfrm>
              <a:prstGeom prst="line">
                <a:avLst/>
              </a:prstGeom>
              <a:noFill/>
              <a:ln w="9525" cap="flat" cmpd="sng" algn="ctr">
                <a:solidFill>
                  <a:schemeClr val="bg2"/>
                </a:solidFill>
                <a:prstDash val="solid"/>
              </a:ln>
              <a:effectLst/>
            </p:spPr>
          </p:cxnSp>
          <p:sp>
            <p:nvSpPr>
              <p:cNvPr id="24" name="TextBox 19"/>
              <p:cNvSpPr txBox="1">
                <a:spLocks noChangeArrowheads="1"/>
              </p:cNvSpPr>
              <p:nvPr/>
            </p:nvSpPr>
            <p:spPr bwMode="auto">
              <a:xfrm>
                <a:off x="3275484" y="5589240"/>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rPr>
                  <a:t>单击此处添加标题</a:t>
                </a:r>
              </a:p>
            </p:txBody>
          </p:sp>
        </p:grpSp>
        <p:grpSp>
          <p:nvGrpSpPr>
            <p:cNvPr id="11" name="组合 23"/>
            <p:cNvGrpSpPr/>
            <p:nvPr/>
          </p:nvGrpSpPr>
          <p:grpSpPr>
            <a:xfrm>
              <a:off x="4525318" y="2458144"/>
              <a:ext cx="2134638" cy="1791719"/>
              <a:chOff x="4669284" y="4364410"/>
              <a:chExt cx="2134638" cy="1791719"/>
            </a:xfrm>
          </p:grpSpPr>
          <p:sp>
            <p:nvSpPr>
              <p:cNvPr id="19" name="椭圆 18"/>
              <p:cNvSpPr/>
              <p:nvPr/>
            </p:nvSpPr>
            <p:spPr>
              <a:xfrm>
                <a:off x="4669284" y="4364410"/>
                <a:ext cx="865188" cy="865187"/>
              </a:xfrm>
              <a:prstGeom prst="ellipse">
                <a:avLst/>
              </a:prstGeom>
              <a:solidFill>
                <a:schemeClr val="bg1"/>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5102672" y="5229597"/>
                <a:ext cx="0" cy="863600"/>
              </a:xfrm>
              <a:prstGeom prst="line">
                <a:avLst/>
              </a:prstGeom>
              <a:noFill/>
              <a:ln w="9525" cap="flat" cmpd="sng" algn="ctr">
                <a:solidFill>
                  <a:schemeClr val="bg1"/>
                </a:solidFill>
                <a:prstDash val="solid"/>
              </a:ln>
              <a:effectLst/>
            </p:spPr>
          </p:cxnSp>
          <p:sp>
            <p:nvSpPr>
              <p:cNvPr id="21" name="TextBox 20"/>
              <p:cNvSpPr txBox="1">
                <a:spLocks noChangeArrowheads="1"/>
              </p:cNvSpPr>
              <p:nvPr/>
            </p:nvSpPr>
            <p:spPr bwMode="auto">
              <a:xfrm>
                <a:off x="5075684" y="5805264"/>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单击此处添加标题</a:t>
                </a:r>
              </a:p>
            </p:txBody>
          </p:sp>
        </p:grpSp>
        <p:grpSp>
          <p:nvGrpSpPr>
            <p:cNvPr id="12" name="组合 27"/>
            <p:cNvGrpSpPr/>
            <p:nvPr/>
          </p:nvGrpSpPr>
          <p:grpSpPr>
            <a:xfrm>
              <a:off x="5868343" y="1744562"/>
              <a:ext cx="2303781" cy="1785221"/>
              <a:chOff x="6012309" y="3650828"/>
              <a:chExt cx="2303781" cy="1785221"/>
            </a:xfrm>
          </p:grpSpPr>
          <p:sp>
            <p:nvSpPr>
              <p:cNvPr id="16" name="椭圆 15"/>
              <p:cNvSpPr/>
              <p:nvPr/>
            </p:nvSpPr>
            <p:spPr>
              <a:xfrm>
                <a:off x="6012309" y="3650828"/>
                <a:ext cx="1211263" cy="1212850"/>
              </a:xfrm>
              <a:prstGeom prst="ellipse">
                <a:avLst/>
              </a:prstGeom>
              <a:solidFill>
                <a:schemeClr val="bg2"/>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rPr>
                  <a:t>C</a:t>
                </a:r>
                <a:endParaRPr kumimoji="0" lang="zh-CN" altLang="en-US"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endParaRPr>
              </a:p>
            </p:txBody>
          </p:sp>
          <p:cxnSp>
            <p:nvCxnSpPr>
              <p:cNvPr id="17" name="直接连接符 16"/>
              <p:cNvCxnSpPr>
                <a:stCxn id="16" idx="4"/>
              </p:cNvCxnSpPr>
              <p:nvPr/>
            </p:nvCxnSpPr>
            <p:spPr>
              <a:xfrm flipH="1">
                <a:off x="6617147" y="4863678"/>
                <a:ext cx="794" cy="508794"/>
              </a:xfrm>
              <a:prstGeom prst="line">
                <a:avLst/>
              </a:prstGeom>
              <a:noFill/>
              <a:ln w="9525" cap="flat" cmpd="sng" algn="ctr">
                <a:solidFill>
                  <a:schemeClr val="bg2"/>
                </a:solidFill>
                <a:prstDash val="solid"/>
              </a:ln>
              <a:effectLst/>
            </p:spPr>
          </p:cxnSp>
          <p:sp>
            <p:nvSpPr>
              <p:cNvPr id="18" name="TextBox 19"/>
              <p:cNvSpPr txBox="1">
                <a:spLocks noChangeArrowheads="1"/>
              </p:cNvSpPr>
              <p:nvPr/>
            </p:nvSpPr>
            <p:spPr bwMode="auto">
              <a:xfrm>
                <a:off x="6587852" y="5085184"/>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单击此处添加标题</a:t>
                </a:r>
              </a:p>
            </p:txBody>
          </p:sp>
        </p:grpSp>
        <p:sp>
          <p:nvSpPr>
            <p:cNvPr id="13" name="TextBox 12"/>
            <p:cNvSpPr txBox="1"/>
            <p:nvPr/>
          </p:nvSpPr>
          <p:spPr>
            <a:xfrm>
              <a:off x="3203848" y="4063466"/>
              <a:ext cx="1543963"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4" name="TextBox 13"/>
            <p:cNvSpPr txBox="1"/>
            <p:nvPr/>
          </p:nvSpPr>
          <p:spPr>
            <a:xfrm>
              <a:off x="5011218" y="4227934"/>
              <a:ext cx="1543963"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5" name="TextBox 14"/>
            <p:cNvSpPr txBox="1"/>
            <p:nvPr/>
          </p:nvSpPr>
          <p:spPr>
            <a:xfrm>
              <a:off x="6540986" y="3594421"/>
              <a:ext cx="1543963"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25"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3527595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52359" y="915566"/>
            <a:ext cx="2749552" cy="1008062"/>
            <a:chOff x="4952359" y="915566"/>
            <a:chExt cx="2749552" cy="1008062"/>
          </a:xfrm>
        </p:grpSpPr>
        <p:sp>
          <p:nvSpPr>
            <p:cNvPr id="3" name="Oval 2"/>
            <p:cNvSpPr>
              <a:spLocks noChangeAspect="1" noChangeArrowheads="1"/>
            </p:cNvSpPr>
            <p:nvPr/>
          </p:nvSpPr>
          <p:spPr bwMode="auto">
            <a:xfrm>
              <a:off x="4983199" y="915566"/>
              <a:ext cx="1004214" cy="1008062"/>
            </a:xfrm>
            <a:prstGeom prst="ellipse">
              <a:avLst/>
            </a:prstGeom>
            <a:solidFill>
              <a:schemeClr val="tx1"/>
            </a:solidFill>
            <a:ln w="25400" cap="flat" cmpd="sng" algn="ctr">
              <a:noFill/>
              <a:prstDash val="solid"/>
            </a:ln>
            <a:effectLst/>
            <a:scene3d>
              <a:camera prst="orthographicFront">
                <a:rot lat="0" lon="0" rev="0"/>
              </a:camera>
              <a:lightRig rig="balanced" dir="t">
                <a:rot lat="0" lon="0" rev="8700000"/>
              </a:lightRig>
            </a:scene3d>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4" name="TextBox 147"/>
            <p:cNvSpPr txBox="1">
              <a:spLocks noChangeArrowheads="1"/>
            </p:cNvSpPr>
            <p:nvPr/>
          </p:nvSpPr>
          <p:spPr bwMode="auto">
            <a:xfrm>
              <a:off x="4952359" y="1266404"/>
              <a:ext cx="1062038" cy="307777"/>
            </a:xfrm>
            <a:prstGeom prst="rect">
              <a:avLst/>
            </a:prstGeom>
            <a:noFill/>
            <a:ln w="9525">
              <a:noFill/>
              <a:miter lim="800000"/>
              <a:headEnd/>
              <a:tailEnd/>
            </a:ln>
            <a:effectLst/>
          </p:spPr>
          <p:txBody>
            <a:bodyPr>
              <a:spAutoFit/>
            </a:bodyPr>
            <a:lstStyle/>
            <a:p>
              <a:pPr algn="ctr" defTabSz="912813" eaLnBrk="0" fontAlgn="ctr" hangingPunct="0">
                <a:buClr>
                  <a:srgbClr val="FF0000"/>
                </a:buClr>
                <a:buSzPct val="70000"/>
              </a:pPr>
              <a:r>
                <a:rPr lang="zh-CN" altLang="en-US" sz="1400" dirty="0">
                  <a:solidFill>
                    <a:schemeClr val="accent2"/>
                  </a:solidFill>
                  <a:latin typeface="微软雅黑" pitchFamily="34" charset="-122"/>
                  <a:ea typeface="微软雅黑" pitchFamily="34" charset="-122"/>
                </a:rPr>
                <a:t>添加文本</a:t>
              </a:r>
            </a:p>
          </p:txBody>
        </p:sp>
        <p:sp>
          <p:nvSpPr>
            <p:cNvPr id="5" name="矩形 87"/>
            <p:cNvSpPr>
              <a:spLocks noChangeArrowheads="1"/>
            </p:cNvSpPr>
            <p:nvPr/>
          </p:nvSpPr>
          <p:spPr bwMode="auto">
            <a:xfrm>
              <a:off x="6136636" y="974305"/>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6" name="矩形 87"/>
            <p:cNvSpPr>
              <a:spLocks noChangeArrowheads="1"/>
            </p:cNvSpPr>
            <p:nvPr/>
          </p:nvSpPr>
          <p:spPr bwMode="auto">
            <a:xfrm>
              <a:off x="6136636" y="1275930"/>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7" name="矩形 87"/>
            <p:cNvSpPr>
              <a:spLocks noChangeArrowheads="1"/>
            </p:cNvSpPr>
            <p:nvPr/>
          </p:nvSpPr>
          <p:spPr bwMode="auto">
            <a:xfrm>
              <a:off x="6136634" y="1577554"/>
              <a:ext cx="1506538" cy="276999"/>
            </a:xfrm>
            <a:prstGeom prst="rect">
              <a:avLst/>
            </a:prstGeom>
            <a:noFill/>
            <a:ln w="9525">
              <a:noFill/>
              <a:miter lim="800000"/>
              <a:headEnd/>
              <a:tailEnd/>
            </a:ln>
            <a:effectLst/>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grpSp>
      <p:sp>
        <p:nvSpPr>
          <p:cNvPr id="8" name="矩形 14"/>
          <p:cNvSpPr>
            <a:spLocks noChangeArrowheads="1"/>
          </p:cNvSpPr>
          <p:nvPr/>
        </p:nvSpPr>
        <p:spPr bwMode="auto">
          <a:xfrm>
            <a:off x="3493434" y="2537772"/>
            <a:ext cx="1273175" cy="523220"/>
          </a:xfrm>
          <a:prstGeom prst="rect">
            <a:avLst/>
          </a:prstGeom>
          <a:noFill/>
          <a:ln w="9525">
            <a:noFill/>
            <a:miter lim="800000"/>
            <a:headEnd/>
            <a:tailEnd/>
          </a:ln>
          <a:effectLst/>
        </p:spPr>
        <p:txBody>
          <a:bodyPr>
            <a:spAutoFit/>
          </a:bodyPr>
          <a:lstStyle/>
          <a:p>
            <a:pPr algn="ctr"/>
            <a:r>
              <a:rPr kumimoji="1" lang="zh-CN" altLang="en-US" sz="1400" dirty="0">
                <a:solidFill>
                  <a:schemeClr val="accent1"/>
                </a:solidFill>
                <a:latin typeface="微软雅黑" pitchFamily="34" charset="-122"/>
                <a:ea typeface="微软雅黑" pitchFamily="34" charset="-122"/>
              </a:rPr>
              <a:t>点击添</a:t>
            </a:r>
            <a:endParaRPr kumimoji="1" lang="en-US" altLang="zh-CN" sz="1400" dirty="0">
              <a:solidFill>
                <a:schemeClr val="accent1"/>
              </a:solidFill>
              <a:latin typeface="微软雅黑" pitchFamily="34" charset="-122"/>
              <a:ea typeface="微软雅黑" pitchFamily="34" charset="-122"/>
            </a:endParaRPr>
          </a:p>
          <a:p>
            <a:pPr algn="ctr"/>
            <a:r>
              <a:rPr kumimoji="1" lang="zh-CN" altLang="en-US" sz="1400" dirty="0">
                <a:solidFill>
                  <a:schemeClr val="accent1"/>
                </a:solidFill>
                <a:latin typeface="微软雅黑" pitchFamily="34" charset="-122"/>
                <a:ea typeface="微软雅黑" pitchFamily="34" charset="-122"/>
              </a:rPr>
              <a:t>加文本</a:t>
            </a:r>
          </a:p>
        </p:txBody>
      </p:sp>
      <p:grpSp>
        <p:nvGrpSpPr>
          <p:cNvPr id="9" name="组合 26"/>
          <p:cNvGrpSpPr>
            <a:grpSpLocks noChangeAspect="1"/>
          </p:cNvGrpSpPr>
          <p:nvPr/>
        </p:nvGrpSpPr>
        <p:grpSpPr bwMode="auto">
          <a:xfrm>
            <a:off x="2806059" y="2344317"/>
            <a:ext cx="961142" cy="896937"/>
            <a:chOff x="1321939" y="2463785"/>
            <a:chExt cx="451439" cy="2705673"/>
          </a:xfrm>
          <a:effectLst/>
        </p:grpSpPr>
        <p:sp>
          <p:nvSpPr>
            <p:cNvPr id="10" name="圆角矩形 9"/>
            <p:cNvSpPr/>
            <p:nvPr/>
          </p:nvSpPr>
          <p:spPr>
            <a:xfrm>
              <a:off x="1321939" y="2463785"/>
              <a:ext cx="415318" cy="2705673"/>
            </a:xfrm>
            <a:prstGeom prst="roundRect">
              <a:avLst>
                <a:gd name="adj" fmla="val 10568"/>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chemeClr val="accent2"/>
                </a:solidFill>
                <a:latin typeface="微软雅黑" pitchFamily="34" charset="-122"/>
                <a:ea typeface="微软雅黑" pitchFamily="34" charset="-122"/>
              </a:endParaRPr>
            </a:p>
          </p:txBody>
        </p:sp>
        <p:sp>
          <p:nvSpPr>
            <p:cNvPr id="11" name="矩形 14"/>
            <p:cNvSpPr>
              <a:spLocks noChangeArrowheads="1"/>
            </p:cNvSpPr>
            <p:nvPr/>
          </p:nvSpPr>
          <p:spPr bwMode="auto">
            <a:xfrm>
              <a:off x="1373491" y="2934457"/>
              <a:ext cx="399887" cy="1764331"/>
            </a:xfrm>
            <a:prstGeom prst="rect">
              <a:avLst/>
            </a:prstGeom>
            <a:no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accent2"/>
                  </a:solidFill>
                  <a:latin typeface="微软雅黑" pitchFamily="34" charset="-122"/>
                  <a:ea typeface="微软雅黑" pitchFamily="34" charset="-122"/>
                </a:rPr>
                <a:t>添加</a:t>
              </a:r>
              <a:endParaRPr lang="en-US" altLang="zh-CN" dirty="0">
                <a:solidFill>
                  <a:schemeClr val="accent2"/>
                </a:solidFill>
                <a:latin typeface="微软雅黑" pitchFamily="34" charset="-122"/>
                <a:ea typeface="微软雅黑" pitchFamily="34" charset="-122"/>
              </a:endParaRPr>
            </a:p>
            <a:p>
              <a:r>
                <a:rPr lang="zh-CN" altLang="en-US" dirty="0">
                  <a:solidFill>
                    <a:schemeClr val="accent2"/>
                  </a:solidFill>
                  <a:latin typeface="微软雅黑" pitchFamily="34" charset="-122"/>
                  <a:ea typeface="微软雅黑" pitchFamily="34" charset="-122"/>
                </a:rPr>
                <a:t>标题</a:t>
              </a:r>
            </a:p>
          </p:txBody>
        </p:sp>
      </p:grpSp>
      <p:sp>
        <p:nvSpPr>
          <p:cNvPr id="12" name="AutoShape 593"/>
          <p:cNvSpPr>
            <a:spLocks noChangeArrowheads="1"/>
          </p:cNvSpPr>
          <p:nvPr/>
        </p:nvSpPr>
        <p:spPr bwMode="auto">
          <a:xfrm rot="10800000" flipH="1" flipV="1">
            <a:off x="2297347" y="2638369"/>
            <a:ext cx="396000" cy="360000"/>
          </a:xfrm>
          <a:prstGeom prst="chevron">
            <a:avLst/>
          </a:prstGeom>
          <a:solidFill>
            <a:schemeClr val="tx1"/>
          </a:solidFill>
          <a:ln w="25400" cap="flat" cmpd="sng" algn="ctr">
            <a:noFill/>
            <a:prstDash val="solid"/>
          </a:ln>
          <a:effectLst/>
          <a:scene3d>
            <a:camera prst="orthographicFront"/>
            <a:lightRig rig="flat" dir="t"/>
          </a:scene3d>
          <a:sp3d extrusionH="304800">
            <a:bevelB w="0" h="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dirty="0">
              <a:ln>
                <a:noFill/>
              </a:ln>
              <a:solidFill>
                <a:schemeClr val="accent2"/>
              </a:solidFill>
              <a:effectLst/>
              <a:uLnTx/>
              <a:uFillTx/>
              <a:latin typeface="微软雅黑" pitchFamily="34" charset="-122"/>
              <a:ea typeface="微软雅黑" pitchFamily="34" charset="-122"/>
              <a:cs typeface="+mn-cs"/>
            </a:endParaRPr>
          </a:p>
        </p:txBody>
      </p:sp>
      <p:grpSp>
        <p:nvGrpSpPr>
          <p:cNvPr id="13" name="组合 26"/>
          <p:cNvGrpSpPr>
            <a:grpSpLocks noChangeAspect="1"/>
          </p:cNvGrpSpPr>
          <p:nvPr/>
        </p:nvGrpSpPr>
        <p:grpSpPr bwMode="auto">
          <a:xfrm>
            <a:off x="1351908" y="2344317"/>
            <a:ext cx="975130" cy="896937"/>
            <a:chOff x="1317289" y="2463785"/>
            <a:chExt cx="458010" cy="2705673"/>
          </a:xfrm>
          <a:effectLst/>
        </p:grpSpPr>
        <p:sp>
          <p:nvSpPr>
            <p:cNvPr id="14" name="圆角矩形 13"/>
            <p:cNvSpPr/>
            <p:nvPr/>
          </p:nvSpPr>
          <p:spPr>
            <a:xfrm>
              <a:off x="1317289" y="2463785"/>
              <a:ext cx="415318" cy="2705673"/>
            </a:xfrm>
            <a:prstGeom prst="roundRect">
              <a:avLst>
                <a:gd name="adj" fmla="val 10568"/>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chemeClr val="accent2"/>
                </a:solidFill>
                <a:latin typeface="微软雅黑" pitchFamily="34" charset="-122"/>
                <a:ea typeface="微软雅黑" pitchFamily="34" charset="-122"/>
              </a:endParaRPr>
            </a:p>
          </p:txBody>
        </p:sp>
        <p:sp>
          <p:nvSpPr>
            <p:cNvPr id="15" name="矩形 14"/>
            <p:cNvSpPr>
              <a:spLocks noChangeArrowheads="1"/>
            </p:cNvSpPr>
            <p:nvPr/>
          </p:nvSpPr>
          <p:spPr bwMode="auto">
            <a:xfrm>
              <a:off x="1375412" y="2934457"/>
              <a:ext cx="399887" cy="1764331"/>
            </a:xfrm>
            <a:prstGeom prst="rect">
              <a:avLst/>
            </a:prstGeom>
            <a:no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accent2"/>
                  </a:solidFill>
                  <a:latin typeface="微软雅黑" pitchFamily="34" charset="-122"/>
                  <a:ea typeface="微软雅黑" pitchFamily="34" charset="-122"/>
                </a:rPr>
                <a:t>添加</a:t>
              </a:r>
              <a:endParaRPr lang="en-US" altLang="zh-CN" dirty="0">
                <a:solidFill>
                  <a:schemeClr val="accent2"/>
                </a:solidFill>
                <a:latin typeface="微软雅黑" pitchFamily="34" charset="-122"/>
                <a:ea typeface="微软雅黑" pitchFamily="34" charset="-122"/>
              </a:endParaRPr>
            </a:p>
            <a:p>
              <a:r>
                <a:rPr lang="zh-CN" altLang="en-US" dirty="0">
                  <a:solidFill>
                    <a:schemeClr val="accent2"/>
                  </a:solidFill>
                  <a:latin typeface="微软雅黑" pitchFamily="34" charset="-122"/>
                  <a:ea typeface="微软雅黑" pitchFamily="34" charset="-122"/>
                </a:rPr>
                <a:t>标题</a:t>
              </a:r>
            </a:p>
          </p:txBody>
        </p:sp>
      </p:grpSp>
      <p:grpSp>
        <p:nvGrpSpPr>
          <p:cNvPr id="16" name="组合 15"/>
          <p:cNvGrpSpPr/>
          <p:nvPr/>
        </p:nvGrpSpPr>
        <p:grpSpPr>
          <a:xfrm>
            <a:off x="4952359" y="2364915"/>
            <a:ext cx="2749552" cy="1008062"/>
            <a:chOff x="4952359" y="915566"/>
            <a:chExt cx="2749552" cy="1008062"/>
          </a:xfrm>
        </p:grpSpPr>
        <p:sp>
          <p:nvSpPr>
            <p:cNvPr id="17" name="Oval 2"/>
            <p:cNvSpPr>
              <a:spLocks noChangeAspect="1" noChangeArrowheads="1"/>
            </p:cNvSpPr>
            <p:nvPr/>
          </p:nvSpPr>
          <p:spPr bwMode="auto">
            <a:xfrm>
              <a:off x="4983199" y="915566"/>
              <a:ext cx="1004214" cy="1008062"/>
            </a:xfrm>
            <a:prstGeom prst="ellipse">
              <a:avLst/>
            </a:prstGeom>
            <a:solidFill>
              <a:schemeClr val="bg2"/>
            </a:solidFill>
            <a:ln w="25400" cap="flat" cmpd="sng" algn="ctr">
              <a:noFill/>
              <a:prstDash val="solid"/>
            </a:ln>
            <a:effectLst/>
            <a:scene3d>
              <a:camera prst="orthographicFront">
                <a:rot lat="0" lon="0" rev="0"/>
              </a:camera>
              <a:lightRig rig="balanced" dir="t">
                <a:rot lat="0" lon="0" rev="8700000"/>
              </a:lightRig>
            </a:scene3d>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TextBox 147"/>
            <p:cNvSpPr txBox="1">
              <a:spLocks noChangeArrowheads="1"/>
            </p:cNvSpPr>
            <p:nvPr/>
          </p:nvSpPr>
          <p:spPr bwMode="auto">
            <a:xfrm>
              <a:off x="4952359" y="1266404"/>
              <a:ext cx="1062038" cy="307777"/>
            </a:xfrm>
            <a:prstGeom prst="rect">
              <a:avLst/>
            </a:prstGeom>
            <a:noFill/>
            <a:ln w="9525">
              <a:noFill/>
              <a:miter lim="800000"/>
              <a:headEnd/>
              <a:tailEnd/>
            </a:ln>
            <a:effectLst/>
          </p:spPr>
          <p:txBody>
            <a:bodyPr>
              <a:spAutoFit/>
            </a:bodyPr>
            <a:lstStyle/>
            <a:p>
              <a:pPr algn="ctr" defTabSz="912813" eaLnBrk="0" fontAlgn="ctr" hangingPunct="0">
                <a:buClr>
                  <a:srgbClr val="FF0000"/>
                </a:buClr>
                <a:buSzPct val="70000"/>
              </a:pPr>
              <a:r>
                <a:rPr lang="zh-CN" altLang="en-US" sz="1400" dirty="0">
                  <a:solidFill>
                    <a:schemeClr val="accent2"/>
                  </a:solidFill>
                  <a:latin typeface="微软雅黑" pitchFamily="34" charset="-122"/>
                  <a:ea typeface="微软雅黑" pitchFamily="34" charset="-122"/>
                </a:rPr>
                <a:t>添加文本</a:t>
              </a:r>
            </a:p>
          </p:txBody>
        </p:sp>
        <p:sp>
          <p:nvSpPr>
            <p:cNvPr id="19" name="矩形 87"/>
            <p:cNvSpPr>
              <a:spLocks noChangeArrowheads="1"/>
            </p:cNvSpPr>
            <p:nvPr/>
          </p:nvSpPr>
          <p:spPr bwMode="auto">
            <a:xfrm>
              <a:off x="6136636" y="974305"/>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0" name="矩形 87"/>
            <p:cNvSpPr>
              <a:spLocks noChangeArrowheads="1"/>
            </p:cNvSpPr>
            <p:nvPr/>
          </p:nvSpPr>
          <p:spPr bwMode="auto">
            <a:xfrm>
              <a:off x="6136636" y="1275930"/>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1" name="矩形 87"/>
            <p:cNvSpPr>
              <a:spLocks noChangeArrowheads="1"/>
            </p:cNvSpPr>
            <p:nvPr/>
          </p:nvSpPr>
          <p:spPr bwMode="auto">
            <a:xfrm>
              <a:off x="6136634" y="1577554"/>
              <a:ext cx="1506538" cy="276999"/>
            </a:xfrm>
            <a:prstGeom prst="rect">
              <a:avLst/>
            </a:prstGeom>
            <a:noFill/>
            <a:ln w="9525">
              <a:noFill/>
              <a:miter lim="800000"/>
              <a:headEnd/>
              <a:tailEnd/>
            </a:ln>
            <a:effectLst/>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grpSp>
      <p:grpSp>
        <p:nvGrpSpPr>
          <p:cNvPr id="22" name="组合 21"/>
          <p:cNvGrpSpPr/>
          <p:nvPr/>
        </p:nvGrpSpPr>
        <p:grpSpPr>
          <a:xfrm>
            <a:off x="4952359" y="3723878"/>
            <a:ext cx="2749552" cy="1008062"/>
            <a:chOff x="4952359" y="915566"/>
            <a:chExt cx="2749552" cy="1008062"/>
          </a:xfrm>
        </p:grpSpPr>
        <p:sp>
          <p:nvSpPr>
            <p:cNvPr id="23" name="Oval 2"/>
            <p:cNvSpPr>
              <a:spLocks noChangeAspect="1" noChangeArrowheads="1"/>
            </p:cNvSpPr>
            <p:nvPr/>
          </p:nvSpPr>
          <p:spPr bwMode="auto">
            <a:xfrm>
              <a:off x="4983199" y="915566"/>
              <a:ext cx="1004214" cy="1008062"/>
            </a:xfrm>
            <a:prstGeom prst="ellipse">
              <a:avLst/>
            </a:prstGeom>
            <a:solidFill>
              <a:schemeClr val="tx2"/>
            </a:solidFill>
            <a:ln w="25400" cap="flat" cmpd="sng" algn="ctr">
              <a:noFill/>
              <a:prstDash val="solid"/>
            </a:ln>
            <a:effectLst/>
            <a:scene3d>
              <a:camera prst="orthographicFront">
                <a:rot lat="0" lon="0" rev="0"/>
              </a:camera>
              <a:lightRig rig="balanced" dir="t">
                <a:rot lat="0" lon="0" rev="8700000"/>
              </a:lightRig>
            </a:scene3d>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4" name="TextBox 147"/>
            <p:cNvSpPr txBox="1">
              <a:spLocks noChangeArrowheads="1"/>
            </p:cNvSpPr>
            <p:nvPr/>
          </p:nvSpPr>
          <p:spPr bwMode="auto">
            <a:xfrm>
              <a:off x="4952359" y="1266404"/>
              <a:ext cx="1062038" cy="307777"/>
            </a:xfrm>
            <a:prstGeom prst="rect">
              <a:avLst/>
            </a:prstGeom>
            <a:noFill/>
            <a:ln w="9525">
              <a:noFill/>
              <a:miter lim="800000"/>
              <a:headEnd/>
              <a:tailEnd/>
            </a:ln>
            <a:effectLst/>
          </p:spPr>
          <p:txBody>
            <a:bodyPr>
              <a:spAutoFit/>
            </a:bodyPr>
            <a:lstStyle/>
            <a:p>
              <a:pPr algn="ctr" defTabSz="912813" eaLnBrk="0" fontAlgn="ctr" hangingPunct="0">
                <a:buClr>
                  <a:srgbClr val="FF0000"/>
                </a:buClr>
                <a:buSzPct val="70000"/>
              </a:pPr>
              <a:r>
                <a:rPr lang="zh-CN" altLang="en-US" sz="1400" dirty="0">
                  <a:solidFill>
                    <a:schemeClr val="accent2"/>
                  </a:solidFill>
                  <a:latin typeface="微软雅黑" pitchFamily="34" charset="-122"/>
                  <a:ea typeface="微软雅黑" pitchFamily="34" charset="-122"/>
                </a:rPr>
                <a:t>添加文本</a:t>
              </a:r>
            </a:p>
          </p:txBody>
        </p:sp>
        <p:sp>
          <p:nvSpPr>
            <p:cNvPr id="25" name="矩形 24"/>
            <p:cNvSpPr>
              <a:spLocks noChangeArrowheads="1"/>
            </p:cNvSpPr>
            <p:nvPr/>
          </p:nvSpPr>
          <p:spPr bwMode="auto">
            <a:xfrm>
              <a:off x="6136636" y="974305"/>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6" name="矩形 87"/>
            <p:cNvSpPr>
              <a:spLocks noChangeArrowheads="1"/>
            </p:cNvSpPr>
            <p:nvPr/>
          </p:nvSpPr>
          <p:spPr bwMode="auto">
            <a:xfrm>
              <a:off x="6136636" y="1275930"/>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7" name="矩形 87"/>
            <p:cNvSpPr>
              <a:spLocks noChangeArrowheads="1"/>
            </p:cNvSpPr>
            <p:nvPr/>
          </p:nvSpPr>
          <p:spPr bwMode="auto">
            <a:xfrm>
              <a:off x="6136634" y="1577554"/>
              <a:ext cx="1506538" cy="276999"/>
            </a:xfrm>
            <a:prstGeom prst="rect">
              <a:avLst/>
            </a:prstGeom>
            <a:noFill/>
            <a:ln w="9525">
              <a:noFill/>
              <a:miter lim="800000"/>
              <a:headEnd/>
              <a:tailEnd/>
            </a:ln>
            <a:effectLst/>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grpSp>
      <p:sp>
        <p:nvSpPr>
          <p:cNvPr id="28"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2562693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041247" y="1585251"/>
            <a:ext cx="2164962" cy="492443"/>
            <a:chOff x="897231" y="1275606"/>
            <a:chExt cx="2164962" cy="492443"/>
          </a:xfrm>
        </p:grpSpPr>
        <p:sp>
          <p:nvSpPr>
            <p:cNvPr id="66" name="Rectangle 6"/>
            <p:cNvSpPr/>
            <p:nvPr/>
          </p:nvSpPr>
          <p:spPr bwMode="auto">
            <a:xfrm>
              <a:off x="971600" y="1275606"/>
              <a:ext cx="2016224" cy="4924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dirty="0">
                <a:solidFill>
                  <a:srgbClr val="FFFFFF"/>
                </a:solidFill>
              </a:endParaRPr>
            </a:p>
          </p:txBody>
        </p:sp>
        <p:sp>
          <p:nvSpPr>
            <p:cNvPr id="67" name="Text Box 14"/>
            <p:cNvSpPr txBox="1">
              <a:spLocks noChangeArrowheads="1"/>
            </p:cNvSpPr>
            <p:nvPr/>
          </p:nvSpPr>
          <p:spPr bwMode="auto">
            <a:xfrm>
              <a:off x="897231" y="1336001"/>
              <a:ext cx="2164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小组成员及分工</a:t>
              </a:r>
              <a:endParaRPr lang="zh-CN" altLang="zh-CN" sz="2000" dirty="0">
                <a:solidFill>
                  <a:schemeClr val="accent2"/>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5004048" y="1635646"/>
            <a:ext cx="3198762" cy="2109324"/>
            <a:chOff x="4788024" y="2129702"/>
            <a:chExt cx="3198762" cy="2109324"/>
          </a:xfrm>
        </p:grpSpPr>
        <p:grpSp>
          <p:nvGrpSpPr>
            <p:cNvPr id="69" name="组合 68"/>
            <p:cNvGrpSpPr/>
            <p:nvPr/>
          </p:nvGrpSpPr>
          <p:grpSpPr>
            <a:xfrm>
              <a:off x="4788024" y="2129702"/>
              <a:ext cx="321984" cy="338554"/>
              <a:chOff x="4788024" y="2129702"/>
              <a:chExt cx="321984" cy="338554"/>
            </a:xfrm>
          </p:grpSpPr>
          <p:sp>
            <p:nvSpPr>
              <p:cNvPr id="84" name="椭圆 83"/>
              <p:cNvSpPr/>
              <p:nvPr/>
            </p:nvSpPr>
            <p:spPr>
              <a:xfrm>
                <a:off x="4788024" y="2139702"/>
                <a:ext cx="321984" cy="321984"/>
              </a:xfrm>
              <a:prstGeom prst="ellipse">
                <a:avLst/>
              </a:prstGeom>
              <a:solidFill>
                <a:schemeClr val="tx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5" name="Text Box 7"/>
              <p:cNvSpPr txBox="1">
                <a:spLocks noChangeArrowheads="1"/>
              </p:cNvSpPr>
              <p:nvPr/>
            </p:nvSpPr>
            <p:spPr bwMode="auto">
              <a:xfrm>
                <a:off x="4795381" y="212970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solidFill>
                      <a:schemeClr val="accent2"/>
                    </a:solidFill>
                    <a:latin typeface="微软雅黑" panose="020B0503020204020204" pitchFamily="34" charset="-122"/>
                    <a:ea typeface="微软雅黑" panose="020B0503020204020204" pitchFamily="34" charset="-122"/>
                  </a:rPr>
                  <a:t>1</a:t>
                </a:r>
              </a:p>
            </p:txBody>
          </p:sp>
        </p:grpSp>
        <p:sp>
          <p:nvSpPr>
            <p:cNvPr id="70" name="Text Box 4"/>
            <p:cNvSpPr txBox="1">
              <a:spLocks noChangeArrowheads="1"/>
            </p:cNvSpPr>
            <p:nvPr/>
          </p:nvSpPr>
          <p:spPr bwMode="auto">
            <a:xfrm>
              <a:off x="5161036" y="2144706"/>
              <a:ext cx="22912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solidFill>
                    <a:srgbClr val="C00000"/>
                  </a:solidFill>
                  <a:latin typeface="Arial Black" panose="020B0A04020102020204" pitchFamily="34" charset="0"/>
                  <a:ea typeface="萝莉体 第二版" panose="02000500000000000000" pitchFamily="2" charset="-122"/>
                  <a:cs typeface="萝莉体 第二版" panose="02000500000000000000" pitchFamily="2" charset="-122"/>
                </a:rPr>
                <a:t>小组成员及分工</a:t>
              </a:r>
            </a:p>
          </p:txBody>
        </p:sp>
        <p:sp>
          <p:nvSpPr>
            <p:cNvPr id="72" name="Text Box 8"/>
            <p:cNvSpPr txBox="1">
              <a:spLocks noChangeArrowheads="1"/>
            </p:cNvSpPr>
            <p:nvPr/>
          </p:nvSpPr>
          <p:spPr bwMode="auto">
            <a:xfrm>
              <a:off x="5161036" y="2782833"/>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项目概述</a:t>
              </a:r>
            </a:p>
          </p:txBody>
        </p:sp>
        <p:sp>
          <p:nvSpPr>
            <p:cNvPr id="74" name="Text Box 15"/>
            <p:cNvSpPr txBox="1">
              <a:spLocks noChangeArrowheads="1"/>
            </p:cNvSpPr>
            <p:nvPr/>
          </p:nvSpPr>
          <p:spPr bwMode="auto">
            <a:xfrm>
              <a:off x="5160576" y="3900520"/>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用户界面及主要功能</a:t>
              </a:r>
            </a:p>
          </p:txBody>
        </p:sp>
        <p:sp>
          <p:nvSpPr>
            <p:cNvPr id="76" name="Text Box 19"/>
            <p:cNvSpPr txBox="1">
              <a:spLocks noChangeArrowheads="1"/>
            </p:cNvSpPr>
            <p:nvPr/>
          </p:nvSpPr>
          <p:spPr bwMode="auto">
            <a:xfrm>
              <a:off x="5160576" y="3331171"/>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技术细节</a:t>
              </a:r>
            </a:p>
          </p:txBody>
        </p:sp>
        <p:sp>
          <p:nvSpPr>
            <p:cNvPr id="78" name="椭圆 77"/>
            <p:cNvSpPr/>
            <p:nvPr/>
          </p:nvSpPr>
          <p:spPr>
            <a:xfrm>
              <a:off x="4788024" y="2757294"/>
              <a:ext cx="321984" cy="321984"/>
            </a:xfrm>
            <a:prstGeom prst="ellipse">
              <a:avLst/>
            </a:prstGeom>
            <a:solidFill>
              <a:schemeClr val="bg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9" name="Text Box 7"/>
            <p:cNvSpPr txBox="1">
              <a:spLocks noChangeArrowheads="1"/>
            </p:cNvSpPr>
            <p:nvPr/>
          </p:nvSpPr>
          <p:spPr bwMode="auto">
            <a:xfrm>
              <a:off x="4795381" y="2739718"/>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0" name="椭圆 79"/>
            <p:cNvSpPr/>
            <p:nvPr/>
          </p:nvSpPr>
          <p:spPr>
            <a:xfrm>
              <a:off x="4788024" y="3333358"/>
              <a:ext cx="321984" cy="321984"/>
            </a:xfrm>
            <a:prstGeom prst="ellipse">
              <a:avLst/>
            </a:prstGeom>
            <a:solidFill>
              <a:schemeClr val="bg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1" name="Text Box 7"/>
            <p:cNvSpPr txBox="1">
              <a:spLocks noChangeArrowheads="1"/>
            </p:cNvSpPr>
            <p:nvPr/>
          </p:nvSpPr>
          <p:spPr bwMode="auto">
            <a:xfrm>
              <a:off x="4795381" y="331578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2" name="椭圆 81"/>
            <p:cNvSpPr/>
            <p:nvPr/>
          </p:nvSpPr>
          <p:spPr>
            <a:xfrm>
              <a:off x="4788024" y="3917042"/>
              <a:ext cx="321984" cy="321984"/>
            </a:xfrm>
            <a:prstGeom prst="ellipse">
              <a:avLst/>
            </a:prstGeom>
            <a:solidFill>
              <a:schemeClr val="tx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3" name="Text Box 7"/>
            <p:cNvSpPr txBox="1">
              <a:spLocks noChangeArrowheads="1"/>
            </p:cNvSpPr>
            <p:nvPr/>
          </p:nvSpPr>
          <p:spPr bwMode="auto">
            <a:xfrm>
              <a:off x="4795381" y="3891846"/>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2913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01"/>
          <p:cNvSpPr>
            <a:spLocks noChangeShapeType="1"/>
          </p:cNvSpPr>
          <p:nvPr/>
        </p:nvSpPr>
        <p:spPr bwMode="auto">
          <a:xfrm flipV="1">
            <a:off x="2530921" y="846163"/>
            <a:ext cx="4784725" cy="3025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 name="Group 202"/>
          <p:cNvGrpSpPr>
            <a:grpSpLocks/>
          </p:cNvGrpSpPr>
          <p:nvPr/>
        </p:nvGrpSpPr>
        <p:grpSpPr bwMode="auto">
          <a:xfrm>
            <a:off x="2513931" y="3749700"/>
            <a:ext cx="193207" cy="190500"/>
            <a:chOff x="1364" y="3452"/>
            <a:chExt cx="174" cy="172"/>
          </a:xfrm>
        </p:grpSpPr>
        <p:pic>
          <p:nvPicPr>
            <p:cNvPr id="4" name="Picture 203"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204"/>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6" name="Group 205"/>
            <p:cNvGrpSpPr>
              <a:grpSpLocks/>
            </p:cNvGrpSpPr>
            <p:nvPr/>
          </p:nvGrpSpPr>
          <p:grpSpPr bwMode="auto">
            <a:xfrm rot="-1297425" flipH="1" flipV="1">
              <a:off x="1380" y="3581"/>
              <a:ext cx="150" cy="36"/>
              <a:chOff x="2528" y="1060"/>
              <a:chExt cx="894" cy="236"/>
            </a:xfrm>
          </p:grpSpPr>
          <p:grpSp>
            <p:nvGrpSpPr>
              <p:cNvPr id="7" name="Group 206"/>
              <p:cNvGrpSpPr>
                <a:grpSpLocks/>
              </p:cNvGrpSpPr>
              <p:nvPr/>
            </p:nvGrpSpPr>
            <p:grpSpPr bwMode="auto">
              <a:xfrm>
                <a:off x="2528" y="1060"/>
                <a:ext cx="742" cy="186"/>
                <a:chOff x="1565" y="2568"/>
                <a:chExt cx="1118" cy="279"/>
              </a:xfrm>
            </p:grpSpPr>
            <p:sp>
              <p:nvSpPr>
                <p:cNvPr id="13" name="AutoShape 20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4" name="AutoShape 20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5" name="AutoShape 20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6" name="AutoShape 21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8" name="Group 211"/>
              <p:cNvGrpSpPr>
                <a:grpSpLocks/>
              </p:cNvGrpSpPr>
              <p:nvPr/>
            </p:nvGrpSpPr>
            <p:grpSpPr bwMode="auto">
              <a:xfrm rot="1353540">
                <a:off x="2680" y="1110"/>
                <a:ext cx="742" cy="186"/>
                <a:chOff x="1565" y="2568"/>
                <a:chExt cx="1118" cy="279"/>
              </a:xfrm>
            </p:grpSpPr>
            <p:sp>
              <p:nvSpPr>
                <p:cNvPr id="9" name="AutoShape 21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AutoShape 21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AutoShape 21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 name="AutoShape 21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17" name="Group 217"/>
          <p:cNvGrpSpPr>
            <a:grpSpLocks/>
          </p:cNvGrpSpPr>
          <p:nvPr/>
        </p:nvGrpSpPr>
        <p:grpSpPr bwMode="auto">
          <a:xfrm>
            <a:off x="4196681" y="2654325"/>
            <a:ext cx="193207" cy="190500"/>
            <a:chOff x="1364" y="3452"/>
            <a:chExt cx="174" cy="172"/>
          </a:xfrm>
        </p:grpSpPr>
        <p:pic>
          <p:nvPicPr>
            <p:cNvPr id="18" name="Picture 218"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9"/>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20" name="Group 220"/>
            <p:cNvGrpSpPr>
              <a:grpSpLocks/>
            </p:cNvGrpSpPr>
            <p:nvPr/>
          </p:nvGrpSpPr>
          <p:grpSpPr bwMode="auto">
            <a:xfrm rot="-1297425" flipH="1" flipV="1">
              <a:off x="1380" y="3581"/>
              <a:ext cx="150" cy="36"/>
              <a:chOff x="2528" y="1060"/>
              <a:chExt cx="894" cy="236"/>
            </a:xfrm>
          </p:grpSpPr>
          <p:grpSp>
            <p:nvGrpSpPr>
              <p:cNvPr id="21" name="Group 221"/>
              <p:cNvGrpSpPr>
                <a:grpSpLocks/>
              </p:cNvGrpSpPr>
              <p:nvPr/>
            </p:nvGrpSpPr>
            <p:grpSpPr bwMode="auto">
              <a:xfrm>
                <a:off x="2528" y="1060"/>
                <a:ext cx="742" cy="186"/>
                <a:chOff x="1565" y="2568"/>
                <a:chExt cx="1118" cy="279"/>
              </a:xfrm>
            </p:grpSpPr>
            <p:sp>
              <p:nvSpPr>
                <p:cNvPr id="27" name="AutoShape 22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8" name="AutoShape 22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9" name="AutoShape 22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0" name="AutoShape 22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22" name="Group 226"/>
              <p:cNvGrpSpPr>
                <a:grpSpLocks/>
              </p:cNvGrpSpPr>
              <p:nvPr/>
            </p:nvGrpSpPr>
            <p:grpSpPr bwMode="auto">
              <a:xfrm rot="1353540">
                <a:off x="2680" y="1110"/>
                <a:ext cx="742" cy="186"/>
                <a:chOff x="1565" y="2568"/>
                <a:chExt cx="1118" cy="279"/>
              </a:xfrm>
            </p:grpSpPr>
            <p:sp>
              <p:nvSpPr>
                <p:cNvPr id="23" name="AutoShape 22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4" name="AutoShape 22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5" name="AutoShape 22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6" name="AutoShape 23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31" name="Group 232"/>
          <p:cNvGrpSpPr>
            <a:grpSpLocks/>
          </p:cNvGrpSpPr>
          <p:nvPr/>
        </p:nvGrpSpPr>
        <p:grpSpPr bwMode="auto">
          <a:xfrm>
            <a:off x="5804818" y="1655788"/>
            <a:ext cx="193207" cy="190500"/>
            <a:chOff x="1364" y="3452"/>
            <a:chExt cx="174" cy="172"/>
          </a:xfrm>
        </p:grpSpPr>
        <p:pic>
          <p:nvPicPr>
            <p:cNvPr id="32" name="Picture 233"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234"/>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34" name="Group 235"/>
            <p:cNvGrpSpPr>
              <a:grpSpLocks/>
            </p:cNvGrpSpPr>
            <p:nvPr/>
          </p:nvGrpSpPr>
          <p:grpSpPr bwMode="auto">
            <a:xfrm rot="-1297425" flipH="1" flipV="1">
              <a:off x="1380" y="3581"/>
              <a:ext cx="150" cy="36"/>
              <a:chOff x="2528" y="1060"/>
              <a:chExt cx="894" cy="236"/>
            </a:xfrm>
          </p:grpSpPr>
          <p:grpSp>
            <p:nvGrpSpPr>
              <p:cNvPr id="35" name="Group 236"/>
              <p:cNvGrpSpPr>
                <a:grpSpLocks/>
              </p:cNvGrpSpPr>
              <p:nvPr/>
            </p:nvGrpSpPr>
            <p:grpSpPr bwMode="auto">
              <a:xfrm>
                <a:off x="2528" y="1060"/>
                <a:ext cx="742" cy="186"/>
                <a:chOff x="1565" y="2568"/>
                <a:chExt cx="1118" cy="279"/>
              </a:xfrm>
            </p:grpSpPr>
            <p:sp>
              <p:nvSpPr>
                <p:cNvPr id="41" name="AutoShape 23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2" name="AutoShape 23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3" name="AutoShape 23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4" name="AutoShape 24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36" name="Group 241"/>
              <p:cNvGrpSpPr>
                <a:grpSpLocks/>
              </p:cNvGrpSpPr>
              <p:nvPr/>
            </p:nvGrpSpPr>
            <p:grpSpPr bwMode="auto">
              <a:xfrm rot="1353540">
                <a:off x="2680" y="1110"/>
                <a:ext cx="742" cy="186"/>
                <a:chOff x="1565" y="2568"/>
                <a:chExt cx="1118" cy="279"/>
              </a:xfrm>
            </p:grpSpPr>
            <p:sp>
              <p:nvSpPr>
                <p:cNvPr id="37" name="AutoShape 24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8" name="AutoShape 24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9" name="AutoShape 24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0" name="AutoShape 24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45" name="Group 247"/>
          <p:cNvGrpSpPr>
            <a:grpSpLocks/>
          </p:cNvGrpSpPr>
          <p:nvPr/>
        </p:nvGrpSpPr>
        <p:grpSpPr bwMode="auto">
          <a:xfrm>
            <a:off x="7150546" y="771550"/>
            <a:ext cx="203200" cy="190500"/>
            <a:chOff x="1355" y="3452"/>
            <a:chExt cx="183" cy="172"/>
          </a:xfrm>
        </p:grpSpPr>
        <p:pic>
          <p:nvPicPr>
            <p:cNvPr id="46" name="Picture 248"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249"/>
            <p:cNvSpPr>
              <a:spLocks noChangeArrowheads="1"/>
            </p:cNvSpPr>
            <p:nvPr/>
          </p:nvSpPr>
          <p:spPr bwMode="gray">
            <a:xfrm>
              <a:off x="1364" y="3452"/>
              <a:ext cx="173" cy="172"/>
            </a:xfrm>
            <a:prstGeom prst="ellipse">
              <a:avLst/>
            </a:prstGeom>
            <a:solidFill>
              <a:schemeClr val="tx1"/>
            </a:solidFill>
            <a:ln w="9525" algn="ctr">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8" name="Group 250"/>
            <p:cNvGrpSpPr>
              <a:grpSpLocks/>
            </p:cNvGrpSpPr>
            <p:nvPr/>
          </p:nvGrpSpPr>
          <p:grpSpPr bwMode="auto">
            <a:xfrm rot="-1297425" flipH="1" flipV="1">
              <a:off x="1380" y="3581"/>
              <a:ext cx="150" cy="36"/>
              <a:chOff x="2528" y="1060"/>
              <a:chExt cx="894" cy="236"/>
            </a:xfrm>
          </p:grpSpPr>
          <p:grpSp>
            <p:nvGrpSpPr>
              <p:cNvPr id="50" name="Group 251"/>
              <p:cNvGrpSpPr>
                <a:grpSpLocks/>
              </p:cNvGrpSpPr>
              <p:nvPr/>
            </p:nvGrpSpPr>
            <p:grpSpPr bwMode="auto">
              <a:xfrm>
                <a:off x="2528" y="1060"/>
                <a:ext cx="742" cy="186"/>
                <a:chOff x="1565" y="2568"/>
                <a:chExt cx="1118" cy="279"/>
              </a:xfrm>
            </p:grpSpPr>
            <p:sp>
              <p:nvSpPr>
                <p:cNvPr id="56" name="AutoShape 25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7" name="AutoShape 25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8" name="AutoShape 25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9" name="AutoShape 25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51" name="Group 256"/>
              <p:cNvGrpSpPr>
                <a:grpSpLocks/>
              </p:cNvGrpSpPr>
              <p:nvPr/>
            </p:nvGrpSpPr>
            <p:grpSpPr bwMode="auto">
              <a:xfrm rot="1353540">
                <a:off x="2680" y="1110"/>
                <a:ext cx="742" cy="186"/>
                <a:chOff x="1565" y="2568"/>
                <a:chExt cx="1118" cy="279"/>
              </a:xfrm>
            </p:grpSpPr>
            <p:sp>
              <p:nvSpPr>
                <p:cNvPr id="52" name="AutoShape 25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3" name="AutoShape 25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4" name="AutoShape 25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5" name="AutoShape 26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pic>
          <p:nvPicPr>
            <p:cNvPr id="49" name="Picture 261" descr="light_shadow1"/>
            <p:cNvPicPr>
              <a:picLocks noChangeAspect="1" noChangeArrowheads="1"/>
            </p:cNvPicPr>
            <p:nvPr/>
          </p:nvPicPr>
          <p:blipFill>
            <a:blip r:embed="rId4">
              <a:extLst>
                <a:ext uri="{28A0092B-C50C-407E-A947-70E740481C1C}">
                  <a14:useLocalDpi xmlns:a14="http://schemas.microsoft.com/office/drawing/2010/main" val="0"/>
                </a:ext>
              </a:extLst>
            </a:blip>
            <a:srcRect t="23740"/>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AutoShape 262"/>
          <p:cNvSpPr>
            <a:spLocks noChangeArrowheads="1"/>
          </p:cNvSpPr>
          <p:nvPr/>
        </p:nvSpPr>
        <p:spPr bwMode="gray">
          <a:xfrm>
            <a:off x="1152971" y="3419500"/>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 name="AutoShape 263"/>
          <p:cNvSpPr>
            <a:spLocks noChangeArrowheads="1"/>
          </p:cNvSpPr>
          <p:nvPr/>
        </p:nvSpPr>
        <p:spPr bwMode="gray">
          <a:xfrm>
            <a:off x="2846834" y="2327300"/>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2" name="AutoShape 264"/>
          <p:cNvSpPr>
            <a:spLocks noChangeArrowheads="1"/>
          </p:cNvSpPr>
          <p:nvPr/>
        </p:nvSpPr>
        <p:spPr bwMode="gray">
          <a:xfrm>
            <a:off x="4389884" y="1328763"/>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3" name="Text Box 265"/>
          <p:cNvSpPr txBox="1">
            <a:spLocks noChangeArrowheads="1"/>
          </p:cNvSpPr>
          <p:nvPr/>
        </p:nvSpPr>
        <p:spPr bwMode="white">
          <a:xfrm>
            <a:off x="1405384" y="3403625"/>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第一步</a:t>
            </a:r>
          </a:p>
        </p:txBody>
      </p:sp>
      <p:sp>
        <p:nvSpPr>
          <p:cNvPr id="64" name="Text Box 266"/>
          <p:cNvSpPr txBox="1">
            <a:spLocks noChangeArrowheads="1"/>
          </p:cNvSpPr>
          <p:nvPr/>
        </p:nvSpPr>
        <p:spPr bwMode="white">
          <a:xfrm>
            <a:off x="3072259" y="2314600"/>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第二步</a:t>
            </a:r>
          </a:p>
        </p:txBody>
      </p:sp>
      <p:sp>
        <p:nvSpPr>
          <p:cNvPr id="65" name="Text Box 267"/>
          <p:cNvSpPr txBox="1">
            <a:spLocks noChangeArrowheads="1"/>
          </p:cNvSpPr>
          <p:nvPr/>
        </p:nvSpPr>
        <p:spPr bwMode="white">
          <a:xfrm>
            <a:off x="4675634" y="1311300"/>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第三步</a:t>
            </a:r>
          </a:p>
        </p:txBody>
      </p:sp>
      <p:sp>
        <p:nvSpPr>
          <p:cNvPr id="66" name="Text Box 269"/>
          <p:cNvSpPr txBox="1">
            <a:spLocks noChangeArrowheads="1"/>
          </p:cNvSpPr>
          <p:nvPr/>
        </p:nvSpPr>
        <p:spPr bwMode="black">
          <a:xfrm>
            <a:off x="2610296" y="3859238"/>
            <a:ext cx="3094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67" name="Text Box 270"/>
          <p:cNvSpPr txBox="1">
            <a:spLocks noChangeArrowheads="1"/>
          </p:cNvSpPr>
          <p:nvPr/>
        </p:nvSpPr>
        <p:spPr bwMode="black">
          <a:xfrm>
            <a:off x="4329559" y="2763863"/>
            <a:ext cx="30940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68" name="Text Box 271"/>
          <p:cNvSpPr txBox="1">
            <a:spLocks noChangeArrowheads="1"/>
          </p:cNvSpPr>
          <p:nvPr/>
        </p:nvSpPr>
        <p:spPr bwMode="black">
          <a:xfrm>
            <a:off x="5942459" y="1798663"/>
            <a:ext cx="30940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69"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62106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555875" y="2057425"/>
            <a:ext cx="5761038" cy="2515363"/>
            <a:chOff x="1519" y="1661"/>
            <a:chExt cx="3629" cy="1633"/>
          </a:xfrm>
        </p:grpSpPr>
        <p:sp>
          <p:nvSpPr>
            <p:cNvPr id="3" name="Freeform 30"/>
            <p:cNvSpPr>
              <a:spLocks/>
            </p:cNvSpPr>
            <p:nvPr/>
          </p:nvSpPr>
          <p:spPr bwMode="auto">
            <a:xfrm>
              <a:off x="2245" y="2886"/>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 name="Freeform 31"/>
            <p:cNvSpPr>
              <a:spLocks/>
            </p:cNvSpPr>
            <p:nvPr/>
          </p:nvSpPr>
          <p:spPr bwMode="auto">
            <a:xfrm>
              <a:off x="2970" y="2477"/>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 name="Freeform 32"/>
            <p:cNvSpPr>
              <a:spLocks/>
            </p:cNvSpPr>
            <p:nvPr/>
          </p:nvSpPr>
          <p:spPr bwMode="auto">
            <a:xfrm>
              <a:off x="3696" y="2069"/>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 name="Freeform 33"/>
            <p:cNvSpPr>
              <a:spLocks/>
            </p:cNvSpPr>
            <p:nvPr/>
          </p:nvSpPr>
          <p:spPr bwMode="auto">
            <a:xfrm>
              <a:off x="4422" y="1661"/>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 name="Line 34"/>
            <p:cNvSpPr>
              <a:spLocks noChangeShapeType="1"/>
            </p:cNvSpPr>
            <p:nvPr/>
          </p:nvSpPr>
          <p:spPr bwMode="auto">
            <a:xfrm flipH="1">
              <a:off x="1519" y="3294"/>
              <a:ext cx="726"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8" name="Text Box 41"/>
          <p:cNvSpPr txBox="1">
            <a:spLocks noChangeArrowheads="1"/>
          </p:cNvSpPr>
          <p:nvPr/>
        </p:nvSpPr>
        <p:spPr bwMode="auto">
          <a:xfrm>
            <a:off x="682625" y="771551"/>
            <a:ext cx="2844800" cy="169277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defTabSz="912813" eaLnBrk="0" hangingPunct="0">
              <a:buClr>
                <a:srgbClr val="0070C0"/>
              </a:buClr>
              <a:buSzPct val="80000"/>
              <a:tabLst>
                <a:tab pos="136525" algn="l"/>
              </a:tabLst>
              <a:defRPr/>
            </a:pP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600" b="1" dirty="0">
                <a:latin typeface="微软雅黑" pitchFamily="34" charset="-122"/>
                <a:ea typeface="微软雅黑" pitchFamily="34" charset="-122"/>
              </a:rPr>
              <a:t>单击填加标题</a:t>
            </a:r>
            <a:endParaRPr lang="en-US" altLang="ko-KR" sz="1600" b="1" dirty="0">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p:txBody>
      </p:sp>
      <p:sp>
        <p:nvSpPr>
          <p:cNvPr id="9" name="AutoShape 44"/>
          <p:cNvSpPr>
            <a:spLocks noChangeArrowheads="1"/>
          </p:cNvSpPr>
          <p:nvPr/>
        </p:nvSpPr>
        <p:spPr bwMode="auto">
          <a:xfrm rot="17429801">
            <a:off x="6356351" y="1072843"/>
            <a:ext cx="908795" cy="936625"/>
          </a:xfrm>
          <a:custGeom>
            <a:avLst/>
            <a:gdLst>
              <a:gd name="G0" fmla="+- 0 0 0"/>
              <a:gd name="G1" fmla="+- -7261746 0 0"/>
              <a:gd name="G2" fmla="+- 0 0 -7261746"/>
              <a:gd name="G3" fmla="+- 10800 0 0"/>
              <a:gd name="G4" fmla="+- 0 0 0"/>
              <a:gd name="T0" fmla="*/ 360 256 1"/>
              <a:gd name="T1" fmla="*/ 0 256 1"/>
              <a:gd name="G5" fmla="+- G2 T0 T1"/>
              <a:gd name="G6" fmla="?: G2 G2 G5"/>
              <a:gd name="G7" fmla="+- 0 0 G6"/>
              <a:gd name="G8" fmla="+- 5400 0 0"/>
              <a:gd name="G9" fmla="+- 0 0 -7261746"/>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7261746"/>
              <a:gd name="G36" fmla="sin G34 -7261746"/>
              <a:gd name="G37" fmla="+/ -7261746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6932 w 21600"/>
              <a:gd name="T5" fmla="*/ 1909 h 21600"/>
              <a:gd name="T6" fmla="*/ 7922 w 21600"/>
              <a:gd name="T7" fmla="*/ 3228 h 21600"/>
              <a:gd name="T8" fmla="*/ 13866 w 21600"/>
              <a:gd name="T9" fmla="*/ 6354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tx1"/>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 name="Text Box 45"/>
          <p:cNvSpPr txBox="1">
            <a:spLocks noChangeArrowheads="1"/>
          </p:cNvSpPr>
          <p:nvPr/>
        </p:nvSpPr>
        <p:spPr bwMode="auto">
          <a:xfrm>
            <a:off x="5075238" y="3570313"/>
            <a:ext cx="3744912" cy="1015663"/>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chemeClr val="bg1"/>
                </a:solidFill>
                <a:latin typeface="微软雅黑" pitchFamily="34" charset="-122"/>
                <a:ea typeface="微软雅黑" pitchFamily="34" charset="-122"/>
              </a:rPr>
              <a:t>单击填加标题</a:t>
            </a:r>
            <a:endParaRPr lang="en-US" altLang="ko-KR" sz="1400" b="1" dirty="0">
              <a:solidFill>
                <a:schemeClr val="bg1"/>
              </a:solidFill>
              <a:latin typeface="微软雅黑" pitchFamily="34" charset="-122"/>
              <a:ea typeface="微软雅黑" pitchFamily="34" charset="-122"/>
            </a:endParaRPr>
          </a:p>
          <a:p>
            <a:pPr marL="0" lvl="2" defTabSz="912813" eaLnBrk="0" fontAlgn="auto" hangingPunct="0">
              <a:spcBef>
                <a:spcPts val="0"/>
              </a:spcBef>
              <a:spcAft>
                <a:spcPts val="0"/>
              </a:spcAft>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a:p>
            <a:endParaRPr lang="en-US" altLang="ko-KR" sz="1000" dirty="0">
              <a:solidFill>
                <a:schemeClr val="accent1"/>
              </a:solidFill>
              <a:latin typeface="微软雅黑" panose="020B0503020204020204" pitchFamily="34" charset="-122"/>
              <a:ea typeface="微软雅黑" panose="020B0503020204020204" pitchFamily="34" charset="-122"/>
            </a:endParaRPr>
          </a:p>
          <a:p>
            <a:r>
              <a:rPr lang="zh-CN" altLang="en-US" sz="1400" b="1" dirty="0">
                <a:solidFill>
                  <a:schemeClr val="bg2"/>
                </a:solidFill>
                <a:latin typeface="微软雅黑" pitchFamily="34" charset="-122"/>
                <a:ea typeface="微软雅黑" pitchFamily="34" charset="-122"/>
              </a:rPr>
              <a:t>单击填加标题</a:t>
            </a:r>
            <a:endParaRPr lang="en-US" altLang="ko-KR" sz="1400" b="1" dirty="0">
              <a:solidFill>
                <a:schemeClr val="bg2"/>
              </a:solidFill>
              <a:latin typeface="微软雅黑" pitchFamily="34" charset="-122"/>
              <a:ea typeface="微软雅黑" pitchFamily="34" charset="-122"/>
            </a:endParaRPr>
          </a:p>
          <a:p>
            <a:pPr marL="0" lvl="2" defTabSz="912813" eaLnBrk="0" fontAlgn="auto" hangingPunct="0">
              <a:spcBef>
                <a:spcPts val="0"/>
              </a:spcBef>
              <a:spcAft>
                <a:spcPts val="0"/>
              </a:spcAft>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p:txBody>
      </p:sp>
      <p:grpSp>
        <p:nvGrpSpPr>
          <p:cNvPr id="11" name="组合 10"/>
          <p:cNvGrpSpPr/>
          <p:nvPr/>
        </p:nvGrpSpPr>
        <p:grpSpPr>
          <a:xfrm>
            <a:off x="3779840" y="2992464"/>
            <a:ext cx="973137" cy="944224"/>
            <a:chOff x="3779838" y="2992462"/>
            <a:chExt cx="973137" cy="973138"/>
          </a:xfrm>
          <a:solidFill>
            <a:schemeClr val="bg1"/>
          </a:solidFill>
        </p:grpSpPr>
        <p:sp>
          <p:nvSpPr>
            <p:cNvPr id="12" name="Oval 10"/>
            <p:cNvSpPr>
              <a:spLocks noChangeArrowheads="1"/>
            </p:cNvSpPr>
            <p:nvPr/>
          </p:nvSpPr>
          <p:spPr bwMode="auto">
            <a:xfrm>
              <a:off x="3779838" y="2992462"/>
              <a:ext cx="973137" cy="973138"/>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 name="Text Box 46"/>
            <p:cNvSpPr txBox="1">
              <a:spLocks noChangeArrowheads="1"/>
            </p:cNvSpPr>
            <p:nvPr/>
          </p:nvSpPr>
          <p:spPr bwMode="auto">
            <a:xfrm>
              <a:off x="4036853" y="3265512"/>
              <a:ext cx="492443" cy="475802"/>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14" name="组合 13"/>
          <p:cNvGrpSpPr/>
          <p:nvPr/>
        </p:nvGrpSpPr>
        <p:grpSpPr>
          <a:xfrm>
            <a:off x="2628900" y="3641751"/>
            <a:ext cx="973138" cy="944223"/>
            <a:chOff x="2628900" y="3641749"/>
            <a:chExt cx="973138" cy="973137"/>
          </a:xfrm>
        </p:grpSpPr>
        <p:sp>
          <p:nvSpPr>
            <p:cNvPr id="15" name="Oval 5"/>
            <p:cNvSpPr>
              <a:spLocks noChangeArrowheads="1"/>
            </p:cNvSpPr>
            <p:nvPr/>
          </p:nvSpPr>
          <p:spPr bwMode="auto">
            <a:xfrm>
              <a:off x="2628900" y="3641749"/>
              <a:ext cx="973138" cy="973137"/>
            </a:xfrm>
            <a:prstGeom prst="ellipse">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Text Box 47"/>
            <p:cNvSpPr txBox="1">
              <a:spLocks noChangeArrowheads="1"/>
            </p:cNvSpPr>
            <p:nvPr/>
          </p:nvSpPr>
          <p:spPr bwMode="auto">
            <a:xfrm>
              <a:off x="2865279" y="3914800"/>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17" name="组合 16"/>
          <p:cNvGrpSpPr/>
          <p:nvPr/>
        </p:nvGrpSpPr>
        <p:grpSpPr>
          <a:xfrm>
            <a:off x="6084890" y="1698652"/>
            <a:ext cx="973137" cy="944223"/>
            <a:chOff x="6084888" y="1698650"/>
            <a:chExt cx="973137" cy="973137"/>
          </a:xfrm>
        </p:grpSpPr>
        <p:sp>
          <p:nvSpPr>
            <p:cNvPr id="18" name="Oval 20"/>
            <p:cNvSpPr>
              <a:spLocks noChangeArrowheads="1"/>
            </p:cNvSpPr>
            <p:nvPr/>
          </p:nvSpPr>
          <p:spPr bwMode="auto">
            <a:xfrm>
              <a:off x="6084888" y="1698650"/>
              <a:ext cx="973137" cy="973137"/>
            </a:xfrm>
            <a:prstGeom prst="ellipse">
              <a:avLst/>
            </a:prstGeom>
            <a:solidFill>
              <a:schemeClr val="tx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Text Box 48"/>
            <p:cNvSpPr txBox="1">
              <a:spLocks noChangeArrowheads="1"/>
            </p:cNvSpPr>
            <p:nvPr/>
          </p:nvSpPr>
          <p:spPr bwMode="auto">
            <a:xfrm>
              <a:off x="6330791" y="1970112"/>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20" name="组合 19"/>
          <p:cNvGrpSpPr/>
          <p:nvPr/>
        </p:nvGrpSpPr>
        <p:grpSpPr>
          <a:xfrm>
            <a:off x="4930775" y="2344763"/>
            <a:ext cx="973138" cy="944224"/>
            <a:chOff x="4930775" y="2344762"/>
            <a:chExt cx="973138" cy="973138"/>
          </a:xfrm>
        </p:grpSpPr>
        <p:sp>
          <p:nvSpPr>
            <p:cNvPr id="21" name="Oval 15"/>
            <p:cNvSpPr>
              <a:spLocks noChangeArrowheads="1"/>
            </p:cNvSpPr>
            <p:nvPr/>
          </p:nvSpPr>
          <p:spPr bwMode="auto">
            <a:xfrm>
              <a:off x="4930775" y="2344762"/>
              <a:ext cx="973138" cy="973138"/>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Text Box 49"/>
            <p:cNvSpPr txBox="1">
              <a:spLocks noChangeArrowheads="1"/>
            </p:cNvSpPr>
            <p:nvPr/>
          </p:nvSpPr>
          <p:spPr bwMode="auto">
            <a:xfrm>
              <a:off x="5171916" y="2617812"/>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23" name="组合 22"/>
          <p:cNvGrpSpPr/>
          <p:nvPr/>
        </p:nvGrpSpPr>
        <p:grpSpPr>
          <a:xfrm>
            <a:off x="7235825" y="1049364"/>
            <a:ext cx="973138" cy="944224"/>
            <a:chOff x="7235825" y="1049362"/>
            <a:chExt cx="973138" cy="973138"/>
          </a:xfrm>
        </p:grpSpPr>
        <p:sp>
          <p:nvSpPr>
            <p:cNvPr id="24" name="Oval 25"/>
            <p:cNvSpPr>
              <a:spLocks noChangeArrowheads="1"/>
            </p:cNvSpPr>
            <p:nvPr/>
          </p:nvSpPr>
          <p:spPr bwMode="auto">
            <a:xfrm>
              <a:off x="7235825" y="1049362"/>
              <a:ext cx="973138" cy="973138"/>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Text Box 50"/>
            <p:cNvSpPr txBox="1">
              <a:spLocks noChangeArrowheads="1"/>
            </p:cNvSpPr>
            <p:nvPr/>
          </p:nvSpPr>
          <p:spPr bwMode="auto">
            <a:xfrm>
              <a:off x="7459503" y="1322412"/>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sp>
        <p:nvSpPr>
          <p:cNvPr id="26"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36197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4000"/>
                            </p:stCondLst>
                            <p:childTnLst>
                              <p:par>
                                <p:cTn id="47" presetID="16" presetClass="entr" presetSubtype="2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2155527"/>
            <a:ext cx="1619250" cy="1620838"/>
            <a:chOff x="1259632" y="2319064"/>
            <a:chExt cx="1619250" cy="1620838"/>
          </a:xfrm>
        </p:grpSpPr>
        <p:grpSp>
          <p:nvGrpSpPr>
            <p:cNvPr id="3" name="组合 35"/>
            <p:cNvGrpSpPr>
              <a:grpSpLocks/>
            </p:cNvGrpSpPr>
            <p:nvPr/>
          </p:nvGrpSpPr>
          <p:grpSpPr bwMode="auto">
            <a:xfrm>
              <a:off x="1259632" y="2319064"/>
              <a:ext cx="1619250" cy="1620838"/>
              <a:chOff x="0" y="0"/>
              <a:chExt cx="2641800" cy="2641800"/>
            </a:xfrm>
            <a:solidFill>
              <a:schemeClr val="tx1"/>
            </a:solidFill>
          </p:grpSpPr>
          <p:grpSp>
            <p:nvGrpSpPr>
              <p:cNvPr id="5" name="组合 31"/>
              <p:cNvGrpSpPr>
                <a:grpSpLocks/>
              </p:cNvGrpSpPr>
              <p:nvPr/>
            </p:nvGrpSpPr>
            <p:grpSpPr bwMode="auto">
              <a:xfrm>
                <a:off x="0" y="0"/>
                <a:ext cx="2641800" cy="2641800"/>
                <a:chOff x="0" y="0"/>
                <a:chExt cx="2641800" cy="2641800"/>
              </a:xfrm>
              <a:grpFill/>
            </p:grpSpPr>
            <p:sp>
              <p:nvSpPr>
                <p:cNvPr id="7" name="梯形 2"/>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8" name="梯形 43"/>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9" name="梯形 44"/>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0" name="梯形 47"/>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1" name="梯形 48"/>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2" name="梯形 49"/>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3" name="梯形 50"/>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4" name="梯形 51"/>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5" name="梯形 52"/>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6" name="梯形 53"/>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7" name="梯形 54"/>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18" name="梯形 55"/>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grpSp>
          <p:sp>
            <p:nvSpPr>
              <p:cNvPr id="6" name="同心圆 2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grpSp>
        <p:sp>
          <p:nvSpPr>
            <p:cNvPr id="4" name="TextBox 12"/>
            <p:cNvSpPr txBox="1">
              <a:spLocks noChangeArrowheads="1"/>
            </p:cNvSpPr>
            <p:nvPr/>
          </p:nvSpPr>
          <p:spPr bwMode="auto">
            <a:xfrm flipH="1">
              <a:off x="1691680" y="2978077"/>
              <a:ext cx="96366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a:solidFill>
                    <a:schemeClr val="accent1"/>
                  </a:solidFill>
                  <a:latin typeface="微软雅黑" panose="020B0503020204020204" pitchFamily="34" charset="-122"/>
                  <a:ea typeface="微软雅黑" panose="020B0503020204020204" pitchFamily="34" charset="-122"/>
                </a:rPr>
                <a:t>标题</a:t>
              </a:r>
            </a:p>
          </p:txBody>
        </p:sp>
      </p:grpSp>
      <p:grpSp>
        <p:nvGrpSpPr>
          <p:cNvPr id="19" name="组合 18"/>
          <p:cNvGrpSpPr/>
          <p:nvPr/>
        </p:nvGrpSpPr>
        <p:grpSpPr>
          <a:xfrm>
            <a:off x="2616944" y="1131590"/>
            <a:ext cx="2206625" cy="2027237"/>
            <a:chOff x="2616944" y="1295127"/>
            <a:chExt cx="2206625" cy="2027237"/>
          </a:xfrm>
        </p:grpSpPr>
        <p:grpSp>
          <p:nvGrpSpPr>
            <p:cNvPr id="20" name="组合 102"/>
            <p:cNvGrpSpPr>
              <a:grpSpLocks/>
            </p:cNvGrpSpPr>
            <p:nvPr/>
          </p:nvGrpSpPr>
          <p:grpSpPr bwMode="auto">
            <a:xfrm>
              <a:off x="2616944" y="1295127"/>
              <a:ext cx="2206625" cy="2027237"/>
              <a:chOff x="0" y="0"/>
              <a:chExt cx="2641800" cy="2641800"/>
            </a:xfrm>
            <a:solidFill>
              <a:schemeClr val="tx2"/>
            </a:solidFill>
          </p:grpSpPr>
          <p:grpSp>
            <p:nvGrpSpPr>
              <p:cNvPr id="22" name="组合 103"/>
              <p:cNvGrpSpPr>
                <a:grpSpLocks/>
              </p:cNvGrpSpPr>
              <p:nvPr/>
            </p:nvGrpSpPr>
            <p:grpSpPr bwMode="auto">
              <a:xfrm>
                <a:off x="0" y="0"/>
                <a:ext cx="2641800" cy="2641800"/>
                <a:chOff x="0" y="0"/>
                <a:chExt cx="2641800" cy="2641800"/>
              </a:xfrm>
              <a:grpFill/>
            </p:grpSpPr>
            <p:sp>
              <p:nvSpPr>
                <p:cNvPr id="24" name="梯形 105"/>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25" name="梯形 106"/>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26" name="梯形 107"/>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27" name="梯形 108"/>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28" name="梯形 109"/>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29" name="梯形 110"/>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30" name="梯形 111"/>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31" name="梯形 112"/>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32" name="梯形 113"/>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33" name="梯形 114"/>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34" name="梯形 115"/>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35" name="梯形 116"/>
                <p:cNvSpPr>
                  <a:spLocks/>
                </p:cNvSpPr>
                <p:nvPr/>
              </p:nvSpPr>
              <p:spPr bwMode="auto">
                <a:xfrm rot="19800000">
                  <a:off x="534451" y="148030"/>
                  <a:ext cx="468000" cy="431999"/>
                </a:xfrm>
                <a:custGeom>
                  <a:avLst/>
                  <a:gdLst>
                    <a:gd name="T0" fmla="*/ 0 w 468000"/>
                    <a:gd name="T1" fmla="*/ 431999 h 431999"/>
                    <a:gd name="T2" fmla="*/ 108000 w 468000"/>
                    <a:gd name="T3" fmla="*/ 0 h 431999"/>
                    <a:gd name="T4" fmla="*/ 360000 w 468000"/>
                    <a:gd name="T5" fmla="*/ 0 h 431999"/>
                    <a:gd name="T6" fmla="*/ 468000 w 468000"/>
                    <a:gd name="T7" fmla="*/ 431999 h 431999"/>
                    <a:gd name="T8" fmla="*/ 72000 w 468000"/>
                    <a:gd name="T9" fmla="*/ 66461 h 431999"/>
                    <a:gd name="T10" fmla="*/ 396000 w 468000"/>
                    <a:gd name="T11" fmla="*/ 431999 h 431999"/>
                  </a:gdLst>
                  <a:ahLst/>
                  <a:cxnLst>
                    <a:cxn ang="0">
                      <a:pos x="T0" y="T1"/>
                    </a:cxn>
                    <a:cxn ang="0">
                      <a:pos x="T2" y="T3"/>
                    </a:cxn>
                    <a:cxn ang="0">
                      <a:pos x="T4" y="T5"/>
                    </a:cxn>
                    <a:cxn ang="0">
                      <a:pos x="T6" y="T7"/>
                    </a:cxn>
                  </a:cxnLst>
                  <a:rect l="T8" t="T9" r="T10" b="T11"/>
                  <a:pathLst>
                    <a:path w="468000" h="431999">
                      <a:moveTo>
                        <a:pt x="0" y="431999"/>
                      </a:moveTo>
                      <a:lnTo>
                        <a:pt x="108000" y="0"/>
                      </a:lnTo>
                      <a:lnTo>
                        <a:pt x="360000" y="0"/>
                      </a:lnTo>
                      <a:lnTo>
                        <a:pt x="468000" y="4319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grpSp>
          <p:sp>
            <p:nvSpPr>
              <p:cNvPr id="23" name="同心圆 104"/>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a:solidFill>
                    <a:schemeClr val="accent1"/>
                  </a:solidFill>
                  <a:latin typeface="微软雅黑" panose="020B0503020204020204" pitchFamily="34" charset="-122"/>
                  <a:ea typeface="微软雅黑" panose="020B0503020204020204" pitchFamily="34" charset="-122"/>
                </a:endParaRPr>
              </a:p>
            </p:txBody>
          </p:sp>
        </p:grpSp>
        <p:sp>
          <p:nvSpPr>
            <p:cNvPr id="21" name="TextBox 12"/>
            <p:cNvSpPr txBox="1">
              <a:spLocks noChangeArrowheads="1"/>
            </p:cNvSpPr>
            <p:nvPr/>
          </p:nvSpPr>
          <p:spPr bwMode="auto">
            <a:xfrm flipH="1">
              <a:off x="3347864" y="2156087"/>
              <a:ext cx="96366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a:solidFill>
                    <a:schemeClr val="accent1"/>
                  </a:solidFill>
                  <a:latin typeface="微软雅黑" panose="020B0503020204020204" pitchFamily="34" charset="-122"/>
                  <a:ea typeface="微软雅黑" panose="020B0503020204020204" pitchFamily="34" charset="-122"/>
                </a:rPr>
                <a:t>标题</a:t>
              </a:r>
            </a:p>
          </p:txBody>
        </p:sp>
      </p:grpSp>
      <p:grpSp>
        <p:nvGrpSpPr>
          <p:cNvPr id="36" name="组合 35"/>
          <p:cNvGrpSpPr/>
          <p:nvPr/>
        </p:nvGrpSpPr>
        <p:grpSpPr>
          <a:xfrm>
            <a:off x="4607669" y="2349202"/>
            <a:ext cx="1352550" cy="1257300"/>
            <a:chOff x="4607669" y="2512739"/>
            <a:chExt cx="1352550" cy="1257300"/>
          </a:xfrm>
          <a:solidFill>
            <a:schemeClr val="bg1"/>
          </a:solidFill>
        </p:grpSpPr>
        <p:grpSp>
          <p:nvGrpSpPr>
            <p:cNvPr id="37" name="组合 87"/>
            <p:cNvGrpSpPr>
              <a:grpSpLocks/>
            </p:cNvGrpSpPr>
            <p:nvPr/>
          </p:nvGrpSpPr>
          <p:grpSpPr bwMode="auto">
            <a:xfrm>
              <a:off x="4607669" y="2512739"/>
              <a:ext cx="1352550" cy="1257300"/>
              <a:chOff x="0" y="0"/>
              <a:chExt cx="2641800" cy="2641800"/>
            </a:xfrm>
            <a:grpFill/>
          </p:grpSpPr>
          <p:grpSp>
            <p:nvGrpSpPr>
              <p:cNvPr id="39" name="组合 88"/>
              <p:cNvGrpSpPr>
                <a:grpSpLocks/>
              </p:cNvGrpSpPr>
              <p:nvPr/>
            </p:nvGrpSpPr>
            <p:grpSpPr bwMode="auto">
              <a:xfrm>
                <a:off x="0" y="0"/>
                <a:ext cx="2641800" cy="2641800"/>
                <a:chOff x="0" y="0"/>
                <a:chExt cx="2641800" cy="2641800"/>
              </a:xfrm>
              <a:grpFill/>
            </p:grpSpPr>
            <p:sp>
              <p:nvSpPr>
                <p:cNvPr id="41" name="梯形 9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2" name="梯形 9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3" name="梯形 9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4" name="梯形 9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5" name="梯形 9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6" name="梯形 9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7" name="梯形 9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8" name="梯形 9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9" name="梯形 9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0" name="梯形 9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1" name="梯形 10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2" name="梯形 10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40" name="同心圆 8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38" name="TextBox 12"/>
            <p:cNvSpPr txBox="1">
              <a:spLocks noChangeArrowheads="1"/>
            </p:cNvSpPr>
            <p:nvPr/>
          </p:nvSpPr>
          <p:spPr bwMode="auto">
            <a:xfrm flipH="1">
              <a:off x="4904481" y="3003798"/>
              <a:ext cx="963663" cy="363176"/>
            </a:xfrm>
            <a:prstGeom prst="rect">
              <a:avLst/>
            </a:prstGeom>
            <a:noFill/>
            <a:ln w="9525">
              <a:noFill/>
              <a:miter lim="800000"/>
              <a:headEnd/>
              <a:tailEnd/>
            </a:ln>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a:solidFill>
                    <a:schemeClr val="accent1"/>
                  </a:solidFill>
                  <a:latin typeface="微软雅黑" panose="020B0503020204020204" pitchFamily="34" charset="-122"/>
                  <a:ea typeface="微软雅黑" panose="020B0503020204020204" pitchFamily="34" charset="-122"/>
                </a:rPr>
                <a:t>标题</a:t>
              </a:r>
            </a:p>
          </p:txBody>
        </p:sp>
      </p:grpSp>
      <p:grpSp>
        <p:nvGrpSpPr>
          <p:cNvPr id="53" name="组合 52"/>
          <p:cNvGrpSpPr/>
          <p:nvPr/>
        </p:nvGrpSpPr>
        <p:grpSpPr>
          <a:xfrm>
            <a:off x="5831632" y="1366540"/>
            <a:ext cx="2292350" cy="2068512"/>
            <a:chOff x="5831632" y="1530077"/>
            <a:chExt cx="2292350" cy="2068512"/>
          </a:xfrm>
        </p:grpSpPr>
        <p:grpSp>
          <p:nvGrpSpPr>
            <p:cNvPr id="54" name="组合 57"/>
            <p:cNvGrpSpPr>
              <a:grpSpLocks/>
            </p:cNvGrpSpPr>
            <p:nvPr/>
          </p:nvGrpSpPr>
          <p:grpSpPr bwMode="auto">
            <a:xfrm>
              <a:off x="5831632" y="1530077"/>
              <a:ext cx="2292350" cy="2068512"/>
              <a:chOff x="0" y="0"/>
              <a:chExt cx="2641800" cy="2641800"/>
            </a:xfrm>
            <a:solidFill>
              <a:schemeClr val="bg2"/>
            </a:solidFill>
          </p:grpSpPr>
          <p:grpSp>
            <p:nvGrpSpPr>
              <p:cNvPr id="56" name="组合 58"/>
              <p:cNvGrpSpPr>
                <a:grpSpLocks/>
              </p:cNvGrpSpPr>
              <p:nvPr/>
            </p:nvGrpSpPr>
            <p:grpSpPr bwMode="auto">
              <a:xfrm>
                <a:off x="0" y="0"/>
                <a:ext cx="2641800" cy="2641800"/>
                <a:chOff x="0" y="0"/>
                <a:chExt cx="2641800" cy="2641800"/>
              </a:xfrm>
              <a:grpFill/>
            </p:grpSpPr>
            <p:sp>
              <p:nvSpPr>
                <p:cNvPr id="58" name="梯形 6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9" name="梯形 6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0" name="梯形 6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1" name="梯形 6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2" name="梯形 6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3" name="梯形 6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4" name="梯形 6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5" name="梯形 6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6" name="梯形 6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7" name="梯形 6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8" name="梯形 7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9" name="梯形 7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57" name="同心圆 5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55" name="TextBox 12"/>
            <p:cNvSpPr txBox="1">
              <a:spLocks noChangeArrowheads="1"/>
            </p:cNvSpPr>
            <p:nvPr/>
          </p:nvSpPr>
          <p:spPr bwMode="auto">
            <a:xfrm flipH="1">
              <a:off x="6588224" y="2447255"/>
              <a:ext cx="96366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a:solidFill>
                    <a:schemeClr val="accent1"/>
                  </a:solidFill>
                  <a:latin typeface="微软雅黑" panose="020B0503020204020204" pitchFamily="34" charset="-122"/>
                  <a:ea typeface="微软雅黑" panose="020B0503020204020204" pitchFamily="34" charset="-122"/>
                </a:rPr>
                <a:t>标题</a:t>
              </a:r>
            </a:p>
          </p:txBody>
        </p:sp>
      </p:grpSp>
      <p:sp>
        <p:nvSpPr>
          <p:cNvPr id="70" name="矩形 11"/>
          <p:cNvSpPr>
            <a:spLocks noChangeArrowheads="1"/>
          </p:cNvSpPr>
          <p:nvPr/>
        </p:nvSpPr>
        <p:spPr bwMode="auto">
          <a:xfrm>
            <a:off x="3038743" y="3930253"/>
            <a:ext cx="540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1400" dirty="0">
                <a:solidFill>
                  <a:schemeClr val="accent1"/>
                </a:solidFill>
                <a:latin typeface="微软雅黑" panose="020B0503020204020204" pitchFamily="34" charset="-122"/>
                <a:ea typeface="微软雅黑" panose="020B0503020204020204" pitchFamily="34" charset="-122"/>
              </a:rPr>
              <a:t>请输入文字内容文字内容文字请输入文字内容文字内容文字</a:t>
            </a:r>
          </a:p>
        </p:txBody>
      </p:sp>
      <p:sp>
        <p:nvSpPr>
          <p:cNvPr id="71"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933283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000"/>
                                        <p:tgtEl>
                                          <p:spTgt spid="19"/>
                                        </p:tgtEl>
                                      </p:cBhvr>
                                    </p:animEffect>
                                    <p:anim calcmode="lin" valueType="num">
                                      <p:cBhvr>
                                        <p:cTn id="14" dur="2000" fill="hold"/>
                                        <p:tgtEl>
                                          <p:spTgt spid="19"/>
                                        </p:tgtEl>
                                        <p:attrNameLst>
                                          <p:attrName>style.rotation</p:attrName>
                                        </p:attrNameLst>
                                      </p:cBhvr>
                                      <p:tavLst>
                                        <p:tav tm="0">
                                          <p:val>
                                            <p:fltVal val="720"/>
                                          </p:val>
                                        </p:tav>
                                        <p:tav tm="100000">
                                          <p:val>
                                            <p:fltVal val="0"/>
                                          </p:val>
                                        </p:tav>
                                      </p:tavLst>
                                    </p:anim>
                                    <p:anim calcmode="lin" valueType="num">
                                      <p:cBhvr>
                                        <p:cTn id="15" dur="2000" fill="hold"/>
                                        <p:tgtEl>
                                          <p:spTgt spid="19"/>
                                        </p:tgtEl>
                                        <p:attrNameLst>
                                          <p:attrName>ppt_h</p:attrName>
                                        </p:attrNameLst>
                                      </p:cBhvr>
                                      <p:tavLst>
                                        <p:tav tm="0">
                                          <p:val>
                                            <p:fltVal val="0"/>
                                          </p:val>
                                        </p:tav>
                                        <p:tav tm="100000">
                                          <p:val>
                                            <p:strVal val="#ppt_h"/>
                                          </p:val>
                                        </p:tav>
                                      </p:tavLst>
                                    </p:anim>
                                    <p:anim calcmode="lin" valueType="num">
                                      <p:cBhvr>
                                        <p:cTn id="16" dur="2000" fill="hold"/>
                                        <p:tgtEl>
                                          <p:spTgt spid="19"/>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000"/>
                                        <p:tgtEl>
                                          <p:spTgt spid="36"/>
                                        </p:tgtEl>
                                      </p:cBhvr>
                                    </p:animEffect>
                                    <p:anim calcmode="lin" valueType="num">
                                      <p:cBhvr>
                                        <p:cTn id="20" dur="2000" fill="hold"/>
                                        <p:tgtEl>
                                          <p:spTgt spid="36"/>
                                        </p:tgtEl>
                                        <p:attrNameLst>
                                          <p:attrName>style.rotation</p:attrName>
                                        </p:attrNameLst>
                                      </p:cBhvr>
                                      <p:tavLst>
                                        <p:tav tm="0">
                                          <p:val>
                                            <p:fltVal val="720"/>
                                          </p:val>
                                        </p:tav>
                                        <p:tav tm="100000">
                                          <p:val>
                                            <p:fltVal val="0"/>
                                          </p:val>
                                        </p:tav>
                                      </p:tavLst>
                                    </p:anim>
                                    <p:anim calcmode="lin" valueType="num">
                                      <p:cBhvr>
                                        <p:cTn id="21" dur="2000" fill="hold"/>
                                        <p:tgtEl>
                                          <p:spTgt spid="36"/>
                                        </p:tgtEl>
                                        <p:attrNameLst>
                                          <p:attrName>ppt_h</p:attrName>
                                        </p:attrNameLst>
                                      </p:cBhvr>
                                      <p:tavLst>
                                        <p:tav tm="0">
                                          <p:val>
                                            <p:fltVal val="0"/>
                                          </p:val>
                                        </p:tav>
                                        <p:tav tm="100000">
                                          <p:val>
                                            <p:strVal val="#ppt_h"/>
                                          </p:val>
                                        </p:tav>
                                      </p:tavLst>
                                    </p:anim>
                                    <p:anim calcmode="lin" valueType="num">
                                      <p:cBhvr>
                                        <p:cTn id="22" dur="2000" fill="hold"/>
                                        <p:tgtEl>
                                          <p:spTgt spid="36"/>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2000"/>
                                        <p:tgtEl>
                                          <p:spTgt spid="53"/>
                                        </p:tgtEl>
                                      </p:cBhvr>
                                    </p:animEffect>
                                    <p:anim calcmode="lin" valueType="num">
                                      <p:cBhvr>
                                        <p:cTn id="26" dur="2000" fill="hold"/>
                                        <p:tgtEl>
                                          <p:spTgt spid="53"/>
                                        </p:tgtEl>
                                        <p:attrNameLst>
                                          <p:attrName>style.rotation</p:attrName>
                                        </p:attrNameLst>
                                      </p:cBhvr>
                                      <p:tavLst>
                                        <p:tav tm="0">
                                          <p:val>
                                            <p:fltVal val="720"/>
                                          </p:val>
                                        </p:tav>
                                        <p:tav tm="100000">
                                          <p:val>
                                            <p:fltVal val="0"/>
                                          </p:val>
                                        </p:tav>
                                      </p:tavLst>
                                    </p:anim>
                                    <p:anim calcmode="lin" valueType="num">
                                      <p:cBhvr>
                                        <p:cTn id="27" dur="2000" fill="hold"/>
                                        <p:tgtEl>
                                          <p:spTgt spid="53"/>
                                        </p:tgtEl>
                                        <p:attrNameLst>
                                          <p:attrName>ppt_h</p:attrName>
                                        </p:attrNameLst>
                                      </p:cBhvr>
                                      <p:tavLst>
                                        <p:tav tm="0">
                                          <p:val>
                                            <p:fltVal val="0"/>
                                          </p:val>
                                        </p:tav>
                                        <p:tav tm="100000">
                                          <p:val>
                                            <p:strVal val="#ppt_h"/>
                                          </p:val>
                                        </p:tav>
                                      </p:tavLst>
                                    </p:anim>
                                    <p:anim calcmode="lin" valueType="num">
                                      <p:cBhvr>
                                        <p:cTn id="28" dur="2000" fill="hold"/>
                                        <p:tgtEl>
                                          <p:spTgt spid="53"/>
                                        </p:tgtEl>
                                        <p:attrNameLst>
                                          <p:attrName>ppt_w</p:attrName>
                                        </p:attrNameLst>
                                      </p:cBhvr>
                                      <p:tavLst>
                                        <p:tav tm="0">
                                          <p:val>
                                            <p:fltVal val="0"/>
                                          </p:val>
                                        </p:tav>
                                        <p:tav tm="100000">
                                          <p:val>
                                            <p:strVal val="#ppt_w"/>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1000"/>
                                        <p:tgtEl>
                                          <p:spTgt spid="70"/>
                                        </p:tgtEl>
                                      </p:cBhvr>
                                    </p:animEffect>
                                    <p:anim calcmode="lin" valueType="num">
                                      <p:cBhvr>
                                        <p:cTn id="33" dur="1000" fill="hold"/>
                                        <p:tgtEl>
                                          <p:spTgt spid="70"/>
                                        </p:tgtEl>
                                        <p:attrNameLst>
                                          <p:attrName>ppt_x</p:attrName>
                                        </p:attrNameLst>
                                      </p:cBhvr>
                                      <p:tavLst>
                                        <p:tav tm="0">
                                          <p:val>
                                            <p:strVal val="#ppt_x"/>
                                          </p:val>
                                        </p:tav>
                                        <p:tav tm="100000">
                                          <p:val>
                                            <p:strVal val="#ppt_x"/>
                                          </p:val>
                                        </p:tav>
                                      </p:tavLst>
                                    </p:anim>
                                    <p:anim calcmode="lin" valueType="num">
                                      <p:cBhvr>
                                        <p:cTn id="3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73233" y="1635646"/>
            <a:ext cx="4111290" cy="665721"/>
            <a:chOff x="336" y="1584"/>
            <a:chExt cx="5040" cy="816"/>
          </a:xfrm>
        </p:grpSpPr>
        <p:grpSp>
          <p:nvGrpSpPr>
            <p:cNvPr id="3" name="Group 26"/>
            <p:cNvGrpSpPr>
              <a:grpSpLocks/>
            </p:cNvGrpSpPr>
            <p:nvPr/>
          </p:nvGrpSpPr>
          <p:grpSpPr bwMode="auto">
            <a:xfrm>
              <a:off x="336" y="1584"/>
              <a:ext cx="816" cy="816"/>
              <a:chOff x="432" y="1584"/>
              <a:chExt cx="816" cy="816"/>
            </a:xfrm>
          </p:grpSpPr>
          <p:sp>
            <p:nvSpPr>
              <p:cNvPr id="20" name="Oval 27"/>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21" name="Oval 28"/>
              <p:cNvSpPr>
                <a:spLocks noChangeArrowheads="1"/>
              </p:cNvSpPr>
              <p:nvPr/>
            </p:nvSpPr>
            <p:spPr bwMode="auto">
              <a:xfrm>
                <a:off x="528" y="1680"/>
                <a:ext cx="624" cy="624"/>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sp>
          <p:nvSpPr>
            <p:cNvPr id="4" name="Line 29"/>
            <p:cNvSpPr>
              <a:spLocks noChangeShapeType="1"/>
            </p:cNvSpPr>
            <p:nvPr/>
          </p:nvSpPr>
          <p:spPr bwMode="auto">
            <a:xfrm>
              <a:off x="1152"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nvGrpSpPr>
            <p:cNvPr id="5" name="Group 30"/>
            <p:cNvGrpSpPr>
              <a:grpSpLocks/>
            </p:cNvGrpSpPr>
            <p:nvPr/>
          </p:nvGrpSpPr>
          <p:grpSpPr bwMode="auto">
            <a:xfrm>
              <a:off x="1392" y="1584"/>
              <a:ext cx="816" cy="816"/>
              <a:chOff x="432" y="1584"/>
              <a:chExt cx="816" cy="816"/>
            </a:xfrm>
          </p:grpSpPr>
          <p:sp>
            <p:nvSpPr>
              <p:cNvPr id="18" name="Oval 31"/>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9" name="Oval 32"/>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grpSp>
          <p:nvGrpSpPr>
            <p:cNvPr id="6" name="Group 33"/>
            <p:cNvGrpSpPr>
              <a:grpSpLocks/>
            </p:cNvGrpSpPr>
            <p:nvPr/>
          </p:nvGrpSpPr>
          <p:grpSpPr bwMode="auto">
            <a:xfrm>
              <a:off x="2448" y="1584"/>
              <a:ext cx="816" cy="816"/>
              <a:chOff x="432" y="1584"/>
              <a:chExt cx="816" cy="816"/>
            </a:xfrm>
          </p:grpSpPr>
          <p:sp>
            <p:nvSpPr>
              <p:cNvPr id="16" name="Oval 34"/>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7" name="Oval 35"/>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sp>
          <p:nvSpPr>
            <p:cNvPr id="7" name="Line 36"/>
            <p:cNvSpPr>
              <a:spLocks noChangeShapeType="1"/>
            </p:cNvSpPr>
            <p:nvPr/>
          </p:nvSpPr>
          <p:spPr bwMode="auto">
            <a:xfrm>
              <a:off x="2208"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8" name="Line 37"/>
            <p:cNvSpPr>
              <a:spLocks noChangeShapeType="1"/>
            </p:cNvSpPr>
            <p:nvPr/>
          </p:nvSpPr>
          <p:spPr bwMode="auto">
            <a:xfrm>
              <a:off x="3264"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nvGrpSpPr>
            <p:cNvPr id="9" name="Group 38"/>
            <p:cNvGrpSpPr>
              <a:grpSpLocks/>
            </p:cNvGrpSpPr>
            <p:nvPr/>
          </p:nvGrpSpPr>
          <p:grpSpPr bwMode="auto">
            <a:xfrm>
              <a:off x="3504" y="1584"/>
              <a:ext cx="816" cy="816"/>
              <a:chOff x="432" y="1584"/>
              <a:chExt cx="816" cy="816"/>
            </a:xfrm>
          </p:grpSpPr>
          <p:sp>
            <p:nvSpPr>
              <p:cNvPr id="14" name="Oval 39"/>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grpSp>
          <p:nvGrpSpPr>
            <p:cNvPr id="10" name="Group 41"/>
            <p:cNvGrpSpPr>
              <a:grpSpLocks/>
            </p:cNvGrpSpPr>
            <p:nvPr/>
          </p:nvGrpSpPr>
          <p:grpSpPr bwMode="auto">
            <a:xfrm>
              <a:off x="4560" y="1584"/>
              <a:ext cx="816" cy="816"/>
              <a:chOff x="432" y="1584"/>
              <a:chExt cx="816" cy="816"/>
            </a:xfrm>
          </p:grpSpPr>
          <p:sp>
            <p:nvSpPr>
              <p:cNvPr id="12" name="Oval 42"/>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3" name="Oval 43"/>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sp>
          <p:nvSpPr>
            <p:cNvPr id="11" name="Line 44"/>
            <p:cNvSpPr>
              <a:spLocks noChangeShapeType="1"/>
            </p:cNvSpPr>
            <p:nvPr/>
          </p:nvSpPr>
          <p:spPr bwMode="auto">
            <a:xfrm>
              <a:off x="4320"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sp>
        <p:nvSpPr>
          <p:cNvPr id="22" name="Rectangle 45"/>
          <p:cNvSpPr>
            <a:spLocks noChangeArrowheads="1"/>
          </p:cNvSpPr>
          <p:nvPr/>
        </p:nvSpPr>
        <p:spPr bwMode="auto">
          <a:xfrm>
            <a:off x="1220096" y="2873516"/>
            <a:ext cx="1635549" cy="1282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dirty="0">
                <a:latin typeface="微软雅黑" panose="020B0503020204020204" pitchFamily="34" charset="-122"/>
                <a:ea typeface="微软雅黑" panose="020B0503020204020204" pitchFamily="34" charset="-122"/>
              </a:rPr>
              <a:t>PIC</a:t>
            </a:r>
          </a:p>
        </p:txBody>
      </p:sp>
      <p:sp>
        <p:nvSpPr>
          <p:cNvPr id="23" name="Rectangle 46"/>
          <p:cNvSpPr>
            <a:spLocks noChangeArrowheads="1"/>
          </p:cNvSpPr>
          <p:nvPr/>
        </p:nvSpPr>
        <p:spPr bwMode="auto">
          <a:xfrm>
            <a:off x="2944342" y="2873516"/>
            <a:ext cx="5084042" cy="128173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dirty="0">
                <a:solidFill>
                  <a:schemeClr val="accent2"/>
                </a:solidFill>
                <a:latin typeface="微软雅黑" panose="020B0503020204020204" pitchFamily="34" charset="-122"/>
                <a:ea typeface="微软雅黑" panose="020B0503020204020204" pitchFamily="34" charset="-122"/>
              </a:rPr>
              <a:t>在此输入文字内容文字内容</a:t>
            </a:r>
            <a:endParaRPr lang="en-US" altLang="zh-CN" sz="1600" dirty="0">
              <a:solidFill>
                <a:schemeClr val="accent2"/>
              </a:solidFill>
              <a:latin typeface="微软雅黑" panose="020B0503020204020204" pitchFamily="34" charset="-122"/>
              <a:ea typeface="微软雅黑" panose="020B0503020204020204" pitchFamily="34" charset="-122"/>
            </a:endParaRPr>
          </a:p>
          <a:p>
            <a:pPr algn="ctr"/>
            <a:r>
              <a:rPr lang="zh-CN" altLang="en-US" sz="1600" dirty="0">
                <a:solidFill>
                  <a:schemeClr val="accent2"/>
                </a:solidFill>
                <a:latin typeface="微软雅黑" panose="020B0503020204020204" pitchFamily="34" charset="-122"/>
                <a:ea typeface="微软雅黑" panose="020B0503020204020204" pitchFamily="34" charset="-122"/>
              </a:rPr>
              <a:t>在此输入文字内容文字内容</a:t>
            </a:r>
          </a:p>
        </p:txBody>
      </p:sp>
      <p:sp>
        <p:nvSpPr>
          <p:cNvPr id="24"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50654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22"/>
                                        </p:tgtEl>
                                      </p:cBhvr>
                                    </p:animEffect>
                                    <p:animScale>
                                      <p:cBhvr>
                                        <p:cTn id="17" dur="250" autoRev="1" fill="hold"/>
                                        <p:tgtEl>
                                          <p:spTgt spid="22"/>
                                        </p:tgtEl>
                                      </p:cBhvr>
                                      <p:by x="105000" y="105000"/>
                                    </p:animScale>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0"/>
          <p:cNvSpPr>
            <a:spLocks noChangeShapeType="1"/>
          </p:cNvSpPr>
          <p:nvPr/>
        </p:nvSpPr>
        <p:spPr bwMode="auto">
          <a:xfrm>
            <a:off x="827584" y="3362846"/>
            <a:ext cx="7272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 name="Group 51"/>
          <p:cNvGrpSpPr>
            <a:grpSpLocks/>
          </p:cNvGrpSpPr>
          <p:nvPr/>
        </p:nvGrpSpPr>
        <p:grpSpPr bwMode="auto">
          <a:xfrm>
            <a:off x="1692821" y="1635646"/>
            <a:ext cx="1008062" cy="1223963"/>
            <a:chOff x="839" y="1752"/>
            <a:chExt cx="635" cy="771"/>
          </a:xfrm>
        </p:grpSpPr>
        <p:sp>
          <p:nvSpPr>
            <p:cNvPr id="4" name="Oval 52"/>
            <p:cNvSpPr>
              <a:spLocks noChangeArrowheads="1"/>
            </p:cNvSpPr>
            <p:nvPr/>
          </p:nvSpPr>
          <p:spPr bwMode="auto">
            <a:xfrm>
              <a:off x="839" y="1752"/>
              <a:ext cx="635" cy="635"/>
            </a:xfrm>
            <a:prstGeom prst="ellipse">
              <a:avLst/>
            </a:prstGeom>
            <a:noFill/>
            <a:ln w="152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atin typeface="微软雅黑" panose="020B0503020204020204" pitchFamily="34" charset="-122"/>
                  <a:ea typeface="微软雅黑" panose="020B0503020204020204" pitchFamily="34" charset="-122"/>
                </a:rPr>
                <a:t>标题</a:t>
              </a:r>
              <a:endParaRPr lang="en-US" altLang="zh-CN" sz="2000" b="1" dirty="0">
                <a:latin typeface="微软雅黑" panose="020B0503020204020204" pitchFamily="34" charset="-122"/>
                <a:ea typeface="微软雅黑" panose="020B0503020204020204" pitchFamily="34" charset="-122"/>
              </a:endParaRPr>
            </a:p>
          </p:txBody>
        </p:sp>
        <p:sp>
          <p:nvSpPr>
            <p:cNvPr id="5" name="AutoShape 53"/>
            <p:cNvSpPr>
              <a:spLocks noChangeArrowheads="1"/>
            </p:cNvSpPr>
            <p:nvPr/>
          </p:nvSpPr>
          <p:spPr bwMode="auto">
            <a:xfrm flipV="1">
              <a:off x="1087" y="2414"/>
              <a:ext cx="136" cy="109"/>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6" name="Rectangle 63"/>
          <p:cNvSpPr>
            <a:spLocks noChangeArrowheads="1"/>
          </p:cNvSpPr>
          <p:nvPr/>
        </p:nvSpPr>
        <p:spPr bwMode="auto">
          <a:xfrm>
            <a:off x="2699792" y="3723555"/>
            <a:ext cx="3744913" cy="360363"/>
          </a:xfrm>
          <a:prstGeom prst="rect">
            <a:avLst/>
          </a:prstGeom>
          <a:solidFill>
            <a:schemeClr val="tx2"/>
          </a:solidFill>
          <a:ln>
            <a:noFill/>
          </a:ln>
          <a:effectLst/>
        </p:spPr>
        <p:txBody>
          <a:bodyPr wrap="none" anchor="ctr"/>
          <a:lstStyle/>
          <a:p>
            <a:pPr algn="ctr">
              <a:spcBef>
                <a:spcPct val="50000"/>
              </a:spcBef>
            </a:pPr>
            <a:r>
              <a:rPr lang="zh-CN" altLang="en-US" sz="1400" dirty="0">
                <a:solidFill>
                  <a:srgbClr val="FFFFFF"/>
                </a:solidFill>
                <a:latin typeface="微软雅黑" panose="020B0503020204020204" pitchFamily="34" charset="-122"/>
                <a:ea typeface="微软雅黑" panose="020B0503020204020204" pitchFamily="34" charset="-122"/>
              </a:rPr>
              <a:t>请输入文字，标题内容</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nvGrpSpPr>
          <p:cNvPr id="7" name="Group 51"/>
          <p:cNvGrpSpPr>
            <a:grpSpLocks/>
          </p:cNvGrpSpPr>
          <p:nvPr/>
        </p:nvGrpSpPr>
        <p:grpSpPr bwMode="auto">
          <a:xfrm>
            <a:off x="4032002" y="1635646"/>
            <a:ext cx="1008062" cy="1223963"/>
            <a:chOff x="839" y="1752"/>
            <a:chExt cx="635" cy="771"/>
          </a:xfrm>
        </p:grpSpPr>
        <p:sp>
          <p:nvSpPr>
            <p:cNvPr id="8" name="Oval 52"/>
            <p:cNvSpPr>
              <a:spLocks noChangeArrowheads="1"/>
            </p:cNvSpPr>
            <p:nvPr/>
          </p:nvSpPr>
          <p:spPr bwMode="auto">
            <a:xfrm>
              <a:off x="839" y="1752"/>
              <a:ext cx="635" cy="635"/>
            </a:xfrm>
            <a:prstGeom prst="ellipse">
              <a:avLst/>
            </a:prstGeom>
            <a:noFill/>
            <a:ln w="152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atin typeface="微软雅黑" panose="020B0503020204020204" pitchFamily="34" charset="-122"/>
                  <a:ea typeface="微软雅黑" panose="020B0503020204020204" pitchFamily="34" charset="-122"/>
                </a:rPr>
                <a:t>标题</a:t>
              </a:r>
              <a:endParaRPr lang="en-US" altLang="zh-CN" sz="2000" b="1" dirty="0">
                <a:latin typeface="微软雅黑" panose="020B0503020204020204" pitchFamily="34" charset="-122"/>
                <a:ea typeface="微软雅黑" panose="020B0503020204020204" pitchFamily="34" charset="-122"/>
              </a:endParaRPr>
            </a:p>
          </p:txBody>
        </p:sp>
        <p:sp>
          <p:nvSpPr>
            <p:cNvPr id="9" name="AutoShape 53"/>
            <p:cNvSpPr>
              <a:spLocks noChangeArrowheads="1"/>
            </p:cNvSpPr>
            <p:nvPr/>
          </p:nvSpPr>
          <p:spPr bwMode="auto">
            <a:xfrm flipV="1">
              <a:off x="1087" y="2414"/>
              <a:ext cx="136" cy="10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Group 51"/>
          <p:cNvGrpSpPr>
            <a:grpSpLocks/>
          </p:cNvGrpSpPr>
          <p:nvPr/>
        </p:nvGrpSpPr>
        <p:grpSpPr bwMode="auto">
          <a:xfrm>
            <a:off x="6661100" y="1635646"/>
            <a:ext cx="1008062" cy="1223963"/>
            <a:chOff x="839" y="1752"/>
            <a:chExt cx="635" cy="771"/>
          </a:xfrm>
        </p:grpSpPr>
        <p:sp>
          <p:nvSpPr>
            <p:cNvPr id="11" name="Oval 52"/>
            <p:cNvSpPr>
              <a:spLocks noChangeArrowheads="1"/>
            </p:cNvSpPr>
            <p:nvPr/>
          </p:nvSpPr>
          <p:spPr bwMode="auto">
            <a:xfrm>
              <a:off x="839" y="1752"/>
              <a:ext cx="635" cy="635"/>
            </a:xfrm>
            <a:prstGeom prst="ellipse">
              <a:avLst/>
            </a:prstGeom>
            <a:noFill/>
            <a:ln w="152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atin typeface="微软雅黑" panose="020B0503020204020204" pitchFamily="34" charset="-122"/>
                  <a:ea typeface="微软雅黑" panose="020B0503020204020204" pitchFamily="34" charset="-122"/>
                </a:rPr>
                <a:t>标题</a:t>
              </a:r>
              <a:endParaRPr lang="en-US" altLang="zh-CN" sz="2000" b="1" dirty="0">
                <a:latin typeface="微软雅黑" panose="020B0503020204020204" pitchFamily="34" charset="-122"/>
                <a:ea typeface="微软雅黑" panose="020B0503020204020204" pitchFamily="34" charset="-122"/>
              </a:endParaRPr>
            </a:p>
          </p:txBody>
        </p:sp>
        <p:sp>
          <p:nvSpPr>
            <p:cNvPr id="12" name="AutoShape 53"/>
            <p:cNvSpPr>
              <a:spLocks noChangeArrowheads="1"/>
            </p:cNvSpPr>
            <p:nvPr/>
          </p:nvSpPr>
          <p:spPr bwMode="auto">
            <a:xfrm flipV="1">
              <a:off x="1087" y="2414"/>
              <a:ext cx="136" cy="109"/>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187996" y="3004071"/>
            <a:ext cx="6984404" cy="307777"/>
            <a:chOff x="1187996" y="3004071"/>
            <a:chExt cx="6984404" cy="307777"/>
          </a:xfrm>
        </p:grpSpPr>
        <p:sp>
          <p:nvSpPr>
            <p:cNvPr id="14" name="Text Box 54"/>
            <p:cNvSpPr txBox="1">
              <a:spLocks noChangeArrowheads="1"/>
            </p:cNvSpPr>
            <p:nvPr/>
          </p:nvSpPr>
          <p:spPr bwMode="auto">
            <a:xfrm>
              <a:off x="1187996" y="3004071"/>
              <a:ext cx="2016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a:latin typeface="微软雅黑" panose="020B0503020204020204" pitchFamily="34" charset="-122"/>
                  <a:ea typeface="微软雅黑" panose="020B0503020204020204" pitchFamily="34" charset="-122"/>
                </a:rPr>
                <a:t>       文字标题内容</a:t>
              </a:r>
              <a:endParaRPr lang="en-US" altLang="zh-CN" sz="1400" dirty="0">
                <a:latin typeface="微软雅黑" panose="020B0503020204020204" pitchFamily="34" charset="-122"/>
                <a:ea typeface="微软雅黑" panose="020B0503020204020204" pitchFamily="34" charset="-122"/>
              </a:endParaRPr>
            </a:p>
          </p:txBody>
        </p:sp>
        <p:sp>
          <p:nvSpPr>
            <p:cNvPr id="15" name="Text Box 54"/>
            <p:cNvSpPr txBox="1">
              <a:spLocks noChangeArrowheads="1"/>
            </p:cNvSpPr>
            <p:nvPr/>
          </p:nvSpPr>
          <p:spPr bwMode="auto">
            <a:xfrm>
              <a:off x="3527177" y="3004071"/>
              <a:ext cx="2016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a:latin typeface="微软雅黑" panose="020B0503020204020204" pitchFamily="34" charset="-122"/>
                  <a:ea typeface="微软雅黑" panose="020B0503020204020204" pitchFamily="34" charset="-122"/>
                </a:rPr>
                <a:t>        文字标题内容</a:t>
              </a:r>
              <a:endParaRPr lang="en-US" altLang="zh-CN" sz="1400" dirty="0">
                <a:latin typeface="微软雅黑" panose="020B0503020204020204" pitchFamily="34" charset="-122"/>
                <a:ea typeface="微软雅黑" panose="020B0503020204020204" pitchFamily="34" charset="-122"/>
              </a:endParaRPr>
            </a:p>
          </p:txBody>
        </p:sp>
        <p:sp>
          <p:nvSpPr>
            <p:cNvPr id="16" name="Text Box 54"/>
            <p:cNvSpPr txBox="1">
              <a:spLocks noChangeArrowheads="1"/>
            </p:cNvSpPr>
            <p:nvPr/>
          </p:nvSpPr>
          <p:spPr bwMode="auto">
            <a:xfrm>
              <a:off x="6156275" y="3004071"/>
              <a:ext cx="2016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a:latin typeface="微软雅黑" panose="020B0503020204020204" pitchFamily="34" charset="-122"/>
                  <a:ea typeface="微软雅黑" panose="020B0503020204020204" pitchFamily="34" charset="-122"/>
                </a:rPr>
                <a:t>        文字标题内容</a:t>
              </a:r>
              <a:endParaRPr lang="en-US" altLang="zh-CN" sz="1400" dirty="0">
                <a:latin typeface="微软雅黑" panose="020B0503020204020204" pitchFamily="34" charset="-122"/>
                <a:ea typeface="微软雅黑" panose="020B0503020204020204" pitchFamily="34" charset="-122"/>
              </a:endParaRPr>
            </a:p>
          </p:txBody>
        </p:sp>
      </p:grpSp>
      <p:sp>
        <p:nvSpPr>
          <p:cNvPr id="1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3113815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99206" y="1037752"/>
            <a:ext cx="5062874" cy="3352627"/>
            <a:chOff x="1799206" y="1253776"/>
            <a:chExt cx="5062874" cy="3352627"/>
          </a:xfrm>
        </p:grpSpPr>
        <p:sp>
          <p:nvSpPr>
            <p:cNvPr id="3" name="Line 11"/>
            <p:cNvSpPr>
              <a:spLocks noChangeShapeType="1"/>
            </p:cNvSpPr>
            <p:nvPr/>
          </p:nvSpPr>
          <p:spPr bwMode="auto">
            <a:xfrm flipV="1">
              <a:off x="1799206" y="3033398"/>
              <a:ext cx="3352627" cy="1025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 name="Line 12"/>
            <p:cNvSpPr>
              <a:spLocks noChangeShapeType="1"/>
            </p:cNvSpPr>
            <p:nvPr/>
          </p:nvSpPr>
          <p:spPr bwMode="auto">
            <a:xfrm>
              <a:off x="3441587" y="2006345"/>
              <a:ext cx="1710247" cy="10270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5" name="Line 13"/>
            <p:cNvSpPr>
              <a:spLocks noChangeShapeType="1"/>
            </p:cNvSpPr>
            <p:nvPr/>
          </p:nvSpPr>
          <p:spPr bwMode="auto">
            <a:xfrm flipV="1">
              <a:off x="5150325" y="1253776"/>
              <a:ext cx="1574513" cy="1779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 name="Line 14"/>
            <p:cNvSpPr>
              <a:spLocks noChangeShapeType="1"/>
            </p:cNvSpPr>
            <p:nvPr/>
          </p:nvSpPr>
          <p:spPr bwMode="auto">
            <a:xfrm>
              <a:off x="5151833" y="3033398"/>
              <a:ext cx="1710247" cy="15730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458364" y="627534"/>
            <a:ext cx="5746067" cy="4103688"/>
            <a:chOff x="1458364" y="843558"/>
            <a:chExt cx="5746067" cy="4103688"/>
          </a:xfrm>
        </p:grpSpPr>
        <p:sp>
          <p:nvSpPr>
            <p:cNvPr id="8" name="Oval 7"/>
            <p:cNvSpPr>
              <a:spLocks noChangeArrowheads="1"/>
            </p:cNvSpPr>
            <p:nvPr/>
          </p:nvSpPr>
          <p:spPr bwMode="auto">
            <a:xfrm>
              <a:off x="6314620" y="843558"/>
              <a:ext cx="820436" cy="820436"/>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A</a:t>
              </a:r>
            </a:p>
          </p:txBody>
        </p:sp>
        <p:sp>
          <p:nvSpPr>
            <p:cNvPr id="9" name="Oval 8"/>
            <p:cNvSpPr>
              <a:spLocks noChangeArrowheads="1"/>
            </p:cNvSpPr>
            <p:nvPr/>
          </p:nvSpPr>
          <p:spPr bwMode="auto">
            <a:xfrm>
              <a:off x="6589104" y="4331919"/>
              <a:ext cx="615327" cy="615327"/>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B</a:t>
              </a:r>
            </a:p>
          </p:txBody>
        </p:sp>
        <p:sp>
          <p:nvSpPr>
            <p:cNvPr id="10" name="Oval 9"/>
            <p:cNvSpPr>
              <a:spLocks noChangeArrowheads="1"/>
            </p:cNvSpPr>
            <p:nvPr/>
          </p:nvSpPr>
          <p:spPr bwMode="auto">
            <a:xfrm>
              <a:off x="3099235" y="1733369"/>
              <a:ext cx="478085" cy="478085"/>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D</a:t>
              </a:r>
            </a:p>
          </p:txBody>
        </p:sp>
        <p:sp>
          <p:nvSpPr>
            <p:cNvPr id="11" name="Oval 10"/>
            <p:cNvSpPr>
              <a:spLocks noChangeArrowheads="1"/>
            </p:cNvSpPr>
            <p:nvPr/>
          </p:nvSpPr>
          <p:spPr bwMode="auto">
            <a:xfrm>
              <a:off x="1458364" y="3716592"/>
              <a:ext cx="684702" cy="684702"/>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C</a:t>
              </a:r>
            </a:p>
          </p:txBody>
        </p:sp>
      </p:grpSp>
      <p:sp>
        <p:nvSpPr>
          <p:cNvPr id="12" name="Oval 15"/>
          <p:cNvSpPr>
            <a:spLocks noChangeArrowheads="1"/>
          </p:cNvSpPr>
          <p:nvPr/>
        </p:nvSpPr>
        <p:spPr bwMode="auto">
          <a:xfrm>
            <a:off x="4604373" y="2132672"/>
            <a:ext cx="1230654" cy="1230654"/>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solidFill>
                  <a:schemeClr val="accent2"/>
                </a:solidFill>
                <a:latin typeface="微软雅黑" panose="020B0503020204020204" pitchFamily="34" charset="-122"/>
                <a:ea typeface="微软雅黑" panose="020B0503020204020204" pitchFamily="34" charset="-122"/>
              </a:rPr>
              <a:t>大标题</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16013" y="832643"/>
            <a:ext cx="7386939" cy="3830712"/>
            <a:chOff x="1116013" y="1048667"/>
            <a:chExt cx="7386939" cy="3830712"/>
          </a:xfrm>
        </p:grpSpPr>
        <p:sp>
          <p:nvSpPr>
            <p:cNvPr id="14" name="Rectangle 16"/>
            <p:cNvSpPr>
              <a:spLocks noChangeArrowheads="1"/>
            </p:cNvSpPr>
            <p:nvPr/>
          </p:nvSpPr>
          <p:spPr bwMode="auto">
            <a:xfrm>
              <a:off x="1116013" y="1733369"/>
              <a:ext cx="1367895" cy="4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a:solidFill>
                    <a:schemeClr val="accent1"/>
                  </a:solidFill>
                  <a:latin typeface="微软雅黑" panose="020B0503020204020204" pitchFamily="34" charset="-122"/>
                  <a:ea typeface="微软雅黑" panose="020B0503020204020204" pitchFamily="34" charset="-122"/>
                </a:rPr>
                <a:t>输入字内容</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5" name="Rectangle 17"/>
            <p:cNvSpPr>
              <a:spLocks noChangeArrowheads="1"/>
            </p:cNvSpPr>
            <p:nvPr/>
          </p:nvSpPr>
          <p:spPr bwMode="auto">
            <a:xfrm>
              <a:off x="7135056" y="1048667"/>
              <a:ext cx="1367896" cy="4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a:solidFill>
                    <a:schemeClr val="accent1"/>
                  </a:solidFill>
                  <a:latin typeface="微软雅黑" panose="020B0503020204020204" pitchFamily="34" charset="-122"/>
                  <a:ea typeface="微软雅黑" panose="020B0503020204020204" pitchFamily="34" charset="-122"/>
                </a:rPr>
                <a:t>输入字内容</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6" name="Rectangle 18"/>
            <p:cNvSpPr>
              <a:spLocks noChangeArrowheads="1"/>
            </p:cNvSpPr>
            <p:nvPr/>
          </p:nvSpPr>
          <p:spPr bwMode="auto">
            <a:xfrm>
              <a:off x="5151833" y="4469161"/>
              <a:ext cx="1367895" cy="4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a:solidFill>
                    <a:schemeClr val="accent1"/>
                  </a:solidFill>
                  <a:latin typeface="微软雅黑" panose="020B0503020204020204" pitchFamily="34" charset="-122"/>
                  <a:ea typeface="微软雅黑" panose="020B0503020204020204" pitchFamily="34" charset="-122"/>
                </a:rPr>
                <a:t>输入字内容</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grpSp>
      <p:sp>
        <p:nvSpPr>
          <p:cNvPr id="1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353055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a:spLocks noChangeArrowheads="1"/>
          </p:cNvSpPr>
          <p:nvPr/>
        </p:nvSpPr>
        <p:spPr bwMode="auto">
          <a:xfrm>
            <a:off x="2330749" y="2502743"/>
            <a:ext cx="287337" cy="200025"/>
          </a:xfrm>
          <a:prstGeom prst="rightArrow">
            <a:avLst>
              <a:gd name="adj1" fmla="val 50000"/>
              <a:gd name="adj2" fmla="val 50138"/>
            </a:avLst>
          </a:prstGeom>
          <a:solidFill>
            <a:schemeClr val="bg1"/>
          </a:solidFill>
          <a:ln>
            <a:noFill/>
          </a:ln>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 name="右箭头 2"/>
          <p:cNvSpPr>
            <a:spLocks noChangeArrowheads="1"/>
          </p:cNvSpPr>
          <p:nvPr/>
        </p:nvSpPr>
        <p:spPr bwMode="auto">
          <a:xfrm>
            <a:off x="3697586" y="2502743"/>
            <a:ext cx="288925" cy="200025"/>
          </a:xfrm>
          <a:prstGeom prst="rightArrow">
            <a:avLst>
              <a:gd name="adj1" fmla="val 50000"/>
              <a:gd name="adj2" fmla="val 50415"/>
            </a:avLst>
          </a:prstGeom>
          <a:solidFill>
            <a:schemeClr val="tx1"/>
          </a:solidFill>
          <a:ln>
            <a:noFill/>
          </a:ln>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 name="右箭头 3"/>
          <p:cNvSpPr>
            <a:spLocks noChangeArrowheads="1"/>
          </p:cNvSpPr>
          <p:nvPr/>
        </p:nvSpPr>
        <p:spPr bwMode="auto">
          <a:xfrm>
            <a:off x="5210474" y="2502743"/>
            <a:ext cx="287337" cy="200025"/>
          </a:xfrm>
          <a:prstGeom prst="rightArrow">
            <a:avLst>
              <a:gd name="adj1" fmla="val 50000"/>
              <a:gd name="adj2" fmla="val 50138"/>
            </a:avLst>
          </a:prstGeom>
          <a:solidFill>
            <a:schemeClr val="bg2"/>
          </a:solidFill>
          <a:ln>
            <a:noFill/>
          </a:ln>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5" name="右箭头 4"/>
          <p:cNvSpPr>
            <a:spLocks noChangeArrowheads="1"/>
          </p:cNvSpPr>
          <p:nvPr/>
        </p:nvSpPr>
        <p:spPr bwMode="auto">
          <a:xfrm>
            <a:off x="6721774" y="2502743"/>
            <a:ext cx="288925" cy="200025"/>
          </a:xfrm>
          <a:prstGeom prst="rightArrow">
            <a:avLst>
              <a:gd name="adj1" fmla="val 50000"/>
              <a:gd name="adj2" fmla="val 50415"/>
            </a:avLst>
          </a:prstGeom>
          <a:solidFill>
            <a:schemeClr val="tx2"/>
          </a:solidFill>
          <a:ln>
            <a:noFill/>
          </a:ln>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 name="TextBox 22"/>
          <p:cNvSpPr txBox="1">
            <a:spLocks noChangeArrowheads="1"/>
          </p:cNvSpPr>
          <p:nvPr/>
        </p:nvSpPr>
        <p:spPr bwMode="auto">
          <a:xfrm>
            <a:off x="825799" y="31567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输入文字标题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7" name="TextBox 23"/>
          <p:cNvSpPr txBox="1">
            <a:spLocks noChangeArrowheads="1"/>
          </p:cNvSpPr>
          <p:nvPr/>
        </p:nvSpPr>
        <p:spPr bwMode="auto">
          <a:xfrm>
            <a:off x="179512" y="3429843"/>
            <a:ext cx="304006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8" name="TextBox 24"/>
          <p:cNvSpPr txBox="1">
            <a:spLocks noChangeArrowheads="1"/>
          </p:cNvSpPr>
          <p:nvPr/>
        </p:nvSpPr>
        <p:spPr bwMode="auto">
          <a:xfrm>
            <a:off x="3682877" y="31567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solidFill>
                  <a:schemeClr val="bg2"/>
                </a:solidFill>
                <a:latin typeface="微软雅黑" panose="020B0503020204020204" pitchFamily="34" charset="-122"/>
                <a:ea typeface="微软雅黑" panose="020B0503020204020204" pitchFamily="34" charset="-122"/>
              </a:rPr>
              <a:t>输入文字标题</a:t>
            </a:r>
            <a:endParaRPr lang="en-US" altLang="zh-CN" sz="1600" b="1" dirty="0">
              <a:solidFill>
                <a:schemeClr val="bg2"/>
              </a:solidFill>
              <a:latin typeface="微软雅黑" panose="020B0503020204020204" pitchFamily="34" charset="-122"/>
              <a:ea typeface="微软雅黑" panose="020B0503020204020204" pitchFamily="34" charset="-122"/>
            </a:endParaRPr>
          </a:p>
        </p:txBody>
      </p:sp>
      <p:sp>
        <p:nvSpPr>
          <p:cNvPr id="9" name="TextBox 25"/>
          <p:cNvSpPr txBox="1">
            <a:spLocks noChangeArrowheads="1"/>
          </p:cNvSpPr>
          <p:nvPr/>
        </p:nvSpPr>
        <p:spPr bwMode="auto">
          <a:xfrm>
            <a:off x="2987825" y="3429843"/>
            <a:ext cx="3040062"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0" name="TextBox 26"/>
          <p:cNvSpPr txBox="1">
            <a:spLocks noChangeArrowheads="1"/>
          </p:cNvSpPr>
          <p:nvPr/>
        </p:nvSpPr>
        <p:spPr bwMode="auto">
          <a:xfrm>
            <a:off x="6739236" y="31567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latin typeface="微软雅黑" panose="020B0503020204020204" pitchFamily="34" charset="-122"/>
                <a:ea typeface="微软雅黑" panose="020B0503020204020204" pitchFamily="34" charset="-122"/>
              </a:rPr>
              <a:t>输入文字标题</a:t>
            </a:r>
            <a:endParaRPr lang="en-US" altLang="zh-CN" sz="1600" b="1" dirty="0">
              <a:latin typeface="微软雅黑" panose="020B0503020204020204" pitchFamily="34" charset="-122"/>
              <a:ea typeface="微软雅黑" panose="020B0503020204020204" pitchFamily="34" charset="-122"/>
            </a:endParaRPr>
          </a:p>
        </p:txBody>
      </p:sp>
      <p:sp>
        <p:nvSpPr>
          <p:cNvPr id="11" name="TextBox 27"/>
          <p:cNvSpPr txBox="1">
            <a:spLocks noChangeArrowheads="1"/>
          </p:cNvSpPr>
          <p:nvPr/>
        </p:nvSpPr>
        <p:spPr bwMode="auto">
          <a:xfrm>
            <a:off x="6084169" y="3429843"/>
            <a:ext cx="3040062"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2" name="TextBox 28"/>
          <p:cNvSpPr txBox="1">
            <a:spLocks noChangeArrowheads="1"/>
          </p:cNvSpPr>
          <p:nvPr/>
        </p:nvSpPr>
        <p:spPr bwMode="auto">
          <a:xfrm>
            <a:off x="2257724" y="16581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latin typeface="微软雅黑" panose="020B0503020204020204" pitchFamily="34" charset="-122"/>
                <a:ea typeface="微软雅黑" panose="020B0503020204020204" pitchFamily="34" charset="-122"/>
              </a:rPr>
              <a:t>输入文字标题</a:t>
            </a:r>
            <a:endParaRPr lang="en-US" altLang="zh-CN" sz="1600" b="1" dirty="0">
              <a:latin typeface="微软雅黑" panose="020B0503020204020204" pitchFamily="34" charset="-122"/>
              <a:ea typeface="微软雅黑" panose="020B0503020204020204" pitchFamily="34" charset="-122"/>
            </a:endParaRPr>
          </a:p>
        </p:txBody>
      </p:sp>
      <p:sp>
        <p:nvSpPr>
          <p:cNvPr id="13" name="TextBox 29"/>
          <p:cNvSpPr txBox="1">
            <a:spLocks noChangeArrowheads="1"/>
          </p:cNvSpPr>
          <p:nvPr/>
        </p:nvSpPr>
        <p:spPr bwMode="auto">
          <a:xfrm>
            <a:off x="1619672" y="1275606"/>
            <a:ext cx="304006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4" name="TextBox 30"/>
          <p:cNvSpPr txBox="1">
            <a:spLocks noChangeArrowheads="1"/>
          </p:cNvSpPr>
          <p:nvPr/>
        </p:nvSpPr>
        <p:spPr bwMode="auto">
          <a:xfrm>
            <a:off x="5210474" y="16581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solidFill>
                  <a:schemeClr val="tx2"/>
                </a:solidFill>
                <a:latin typeface="微软雅黑" panose="020B0503020204020204" pitchFamily="34" charset="-122"/>
                <a:ea typeface="微软雅黑" panose="020B0503020204020204" pitchFamily="34" charset="-122"/>
              </a:rPr>
              <a:t>输入文字标题</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5" name="TextBox 31"/>
          <p:cNvSpPr txBox="1">
            <a:spLocks noChangeArrowheads="1"/>
          </p:cNvSpPr>
          <p:nvPr/>
        </p:nvSpPr>
        <p:spPr bwMode="auto">
          <a:xfrm>
            <a:off x="4499992" y="1275606"/>
            <a:ext cx="304006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6" name="Oval 22"/>
          <p:cNvSpPr>
            <a:spLocks noChangeArrowheads="1"/>
          </p:cNvSpPr>
          <p:nvPr/>
        </p:nvSpPr>
        <p:spPr bwMode="auto">
          <a:xfrm>
            <a:off x="1321099" y="2128093"/>
            <a:ext cx="865187" cy="865188"/>
          </a:xfrm>
          <a:prstGeom prst="ellipse">
            <a:avLst/>
          </a:prstGeom>
          <a:solidFill>
            <a:schemeClr val="bg1"/>
          </a:solidFill>
          <a:ln>
            <a:noFill/>
          </a:ln>
          <a:effec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1</a:t>
            </a:r>
          </a:p>
        </p:txBody>
      </p:sp>
      <p:sp>
        <p:nvSpPr>
          <p:cNvPr id="17" name="Oval 23"/>
          <p:cNvSpPr>
            <a:spLocks noChangeArrowheads="1"/>
          </p:cNvSpPr>
          <p:nvPr/>
        </p:nvSpPr>
        <p:spPr bwMode="auto">
          <a:xfrm>
            <a:off x="2689524" y="2128093"/>
            <a:ext cx="865187" cy="865188"/>
          </a:xfrm>
          <a:prstGeom prst="ellipse">
            <a:avLst/>
          </a:prstGeom>
          <a:solidFill>
            <a:schemeClr val="tx1"/>
          </a:solidFill>
          <a:ln>
            <a:noFill/>
          </a:ln>
          <a:effec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2</a:t>
            </a:r>
          </a:p>
        </p:txBody>
      </p:sp>
      <p:sp>
        <p:nvSpPr>
          <p:cNvPr id="18" name="Oval 24"/>
          <p:cNvSpPr>
            <a:spLocks noChangeArrowheads="1"/>
          </p:cNvSpPr>
          <p:nvPr/>
        </p:nvSpPr>
        <p:spPr bwMode="auto">
          <a:xfrm>
            <a:off x="4057949" y="2128093"/>
            <a:ext cx="865187" cy="865188"/>
          </a:xfrm>
          <a:prstGeom prst="ellipse">
            <a:avLst/>
          </a:prstGeom>
          <a:solidFill>
            <a:schemeClr val="bg2"/>
          </a:solidFill>
          <a:ln>
            <a:noFill/>
          </a:ln>
          <a:effec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3</a:t>
            </a:r>
          </a:p>
        </p:txBody>
      </p:sp>
      <p:sp>
        <p:nvSpPr>
          <p:cNvPr id="19" name="Oval 25"/>
          <p:cNvSpPr>
            <a:spLocks noChangeArrowheads="1"/>
          </p:cNvSpPr>
          <p:nvPr/>
        </p:nvSpPr>
        <p:spPr bwMode="auto">
          <a:xfrm>
            <a:off x="5642274" y="2128093"/>
            <a:ext cx="865187" cy="865188"/>
          </a:xfrm>
          <a:prstGeom prst="ellipse">
            <a:avLst/>
          </a:prstGeom>
          <a:solidFill>
            <a:schemeClr val="tx2"/>
          </a:solidFill>
          <a:ln>
            <a:noFill/>
          </a:ln>
          <a:effec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4</a:t>
            </a:r>
          </a:p>
        </p:txBody>
      </p:sp>
      <p:sp>
        <p:nvSpPr>
          <p:cNvPr id="20" name="Oval 26"/>
          <p:cNvSpPr>
            <a:spLocks noChangeArrowheads="1"/>
          </p:cNvSpPr>
          <p:nvPr/>
        </p:nvSpPr>
        <p:spPr bwMode="auto">
          <a:xfrm>
            <a:off x="7082136" y="2128093"/>
            <a:ext cx="865188" cy="865188"/>
          </a:xfrm>
          <a:prstGeom prst="ellipse">
            <a:avLst/>
          </a:prstGeom>
          <a:solidFill>
            <a:schemeClr val="tx1"/>
          </a:solidFill>
          <a:ln>
            <a:noFill/>
          </a:ln>
          <a:effec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5</a:t>
            </a:r>
          </a:p>
        </p:txBody>
      </p:sp>
      <p:sp>
        <p:nvSpPr>
          <p:cNvPr id="21"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66642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ppt_w</p:attrName>
                                        </p:attrNameLst>
                                      </p:cBhvr>
                                      <p:tavLst>
                                        <p:tav tm="0">
                                          <p:val>
                                            <p:fltVal val="0"/>
                                          </p:val>
                                        </p:tav>
                                        <p:tav tm="100000">
                                          <p:val>
                                            <p:strVal val="#ppt_w"/>
                                          </p:val>
                                        </p:tav>
                                      </p:tavLst>
                                    </p:anim>
                                    <p:anim calcmode="lin" valueType="num">
                                      <p:cBhvr>
                                        <p:cTn id="8" dur="400" fill="hold"/>
                                        <p:tgtEl>
                                          <p:spTgt spid="16"/>
                                        </p:tgtEl>
                                        <p:attrNameLst>
                                          <p:attrName>ppt_h</p:attrName>
                                        </p:attrNameLst>
                                      </p:cBhvr>
                                      <p:tavLst>
                                        <p:tav tm="0">
                                          <p:val>
                                            <p:fltVal val="0"/>
                                          </p:val>
                                        </p:tav>
                                        <p:tav tm="100000">
                                          <p:val>
                                            <p:strVal val="#ppt_h"/>
                                          </p:val>
                                        </p:tav>
                                      </p:tavLst>
                                    </p:anim>
                                    <p:anim calcmode="lin" valueType="num">
                                      <p:cBhvr>
                                        <p:cTn id="9" dur="400" fill="hold"/>
                                        <p:tgtEl>
                                          <p:spTgt spid="16"/>
                                        </p:tgtEl>
                                        <p:attrNameLst>
                                          <p:attrName>style.rotation</p:attrName>
                                        </p:attrNameLst>
                                      </p:cBhvr>
                                      <p:tavLst>
                                        <p:tav tm="0">
                                          <p:val>
                                            <p:fltVal val="90"/>
                                          </p:val>
                                        </p:tav>
                                        <p:tav tm="100000">
                                          <p:val>
                                            <p:fltVal val="0"/>
                                          </p:val>
                                        </p:tav>
                                      </p:tavLst>
                                    </p:anim>
                                    <p:animEffect transition="in" filter="fade">
                                      <p:cBhvr>
                                        <p:cTn id="10" dur="400"/>
                                        <p:tgtEl>
                                          <p:spTgt spid="16"/>
                                        </p:tgtEl>
                                      </p:cBhvr>
                                    </p:animEffect>
                                  </p:childTnLst>
                                </p:cTn>
                              </p:par>
                            </p:childTnLst>
                          </p:cTn>
                        </p:par>
                        <p:par>
                          <p:cTn id="11" fill="hold">
                            <p:stCondLst>
                              <p:cond delay="4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4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childTnLst>
                                </p:cTn>
                              </p:par>
                            </p:childTnLst>
                          </p:cTn>
                        </p:par>
                        <p:par>
                          <p:cTn id="18" fill="hold">
                            <p:stCondLst>
                              <p:cond delay="8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400"/>
                                        <p:tgtEl>
                                          <p:spTgt spid="2"/>
                                        </p:tgtEl>
                                      </p:cBhvr>
                                    </p:animEffect>
                                  </p:childTnLst>
                                </p:cTn>
                              </p:par>
                            </p:childTnLst>
                          </p:cTn>
                        </p:par>
                        <p:par>
                          <p:cTn id="22" fill="hold">
                            <p:stCondLst>
                              <p:cond delay="120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17"/>
                                        </p:tgtEl>
                                        <p:attrNameLst>
                                          <p:attrName>style.visibility</p:attrName>
                                        </p:attrNameLst>
                                      </p:cBhvr>
                                      <p:to>
                                        <p:strVal val="visible"/>
                                      </p:to>
                                    </p:set>
                                    <p:anim calcmode="lin" valueType="num">
                                      <p:cBhvr>
                                        <p:cTn id="25" dur="400" fill="hold"/>
                                        <p:tgtEl>
                                          <p:spTgt spid="17"/>
                                        </p:tgtEl>
                                        <p:attrNameLst>
                                          <p:attrName>ppt_w</p:attrName>
                                        </p:attrNameLst>
                                      </p:cBhvr>
                                      <p:tavLst>
                                        <p:tav tm="0">
                                          <p:val>
                                            <p:fltVal val="0"/>
                                          </p:val>
                                        </p:tav>
                                        <p:tav tm="100000">
                                          <p:val>
                                            <p:strVal val="#ppt_w"/>
                                          </p:val>
                                        </p:tav>
                                      </p:tavLst>
                                    </p:anim>
                                    <p:anim calcmode="lin" valueType="num">
                                      <p:cBhvr>
                                        <p:cTn id="26" dur="400" fill="hold"/>
                                        <p:tgtEl>
                                          <p:spTgt spid="17"/>
                                        </p:tgtEl>
                                        <p:attrNameLst>
                                          <p:attrName>ppt_h</p:attrName>
                                        </p:attrNameLst>
                                      </p:cBhvr>
                                      <p:tavLst>
                                        <p:tav tm="0">
                                          <p:val>
                                            <p:fltVal val="0"/>
                                          </p:val>
                                        </p:tav>
                                        <p:tav tm="100000">
                                          <p:val>
                                            <p:strVal val="#ppt_h"/>
                                          </p:val>
                                        </p:tav>
                                      </p:tavLst>
                                    </p:anim>
                                    <p:anim calcmode="lin" valueType="num">
                                      <p:cBhvr>
                                        <p:cTn id="27" dur="400" fill="hold"/>
                                        <p:tgtEl>
                                          <p:spTgt spid="17"/>
                                        </p:tgtEl>
                                        <p:attrNameLst>
                                          <p:attrName>style.rotation</p:attrName>
                                        </p:attrNameLst>
                                      </p:cBhvr>
                                      <p:tavLst>
                                        <p:tav tm="0">
                                          <p:val>
                                            <p:fltVal val="90"/>
                                          </p:val>
                                        </p:tav>
                                        <p:tav tm="100000">
                                          <p:val>
                                            <p:fltVal val="0"/>
                                          </p:val>
                                        </p:tav>
                                      </p:tavLst>
                                    </p:anim>
                                    <p:animEffect transition="in" filter="fade">
                                      <p:cBhvr>
                                        <p:cTn id="28" dur="400"/>
                                        <p:tgtEl>
                                          <p:spTgt spid="17"/>
                                        </p:tgtEl>
                                      </p:cBhvr>
                                    </p:animEffect>
                                  </p:childTnLst>
                                </p:cTn>
                              </p:par>
                            </p:childTnLst>
                          </p:cTn>
                        </p:par>
                        <p:par>
                          <p:cTn id="29" fill="hold">
                            <p:stCondLst>
                              <p:cond delay="16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4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400"/>
                                        <p:tgtEl>
                                          <p:spTgt spid="13"/>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400"/>
                                        <p:tgtEl>
                                          <p:spTgt spid="3"/>
                                        </p:tgtEl>
                                      </p:cBhvr>
                                    </p:animEffect>
                                  </p:childTnLst>
                                </p:cTn>
                              </p:par>
                            </p:childTnLst>
                          </p:cTn>
                        </p:par>
                        <p:par>
                          <p:cTn id="40" fill="hold">
                            <p:stCondLst>
                              <p:cond delay="2400"/>
                            </p:stCondLst>
                            <p:childTnLst>
                              <p:par>
                                <p:cTn id="41" presetID="31" presetClass="entr" presetSubtype="0" fill="hold" grpId="0" nodeType="afterEffect">
                                  <p:stCondLst>
                                    <p:cond delay="0"/>
                                  </p:stCondLst>
                                  <p:iterate type="lt">
                                    <p:tmPct val="5000"/>
                                  </p:iterate>
                                  <p:childTnLst>
                                    <p:set>
                                      <p:cBhvr>
                                        <p:cTn id="42" dur="1" fill="hold">
                                          <p:stCondLst>
                                            <p:cond delay="0"/>
                                          </p:stCondLst>
                                        </p:cTn>
                                        <p:tgtEl>
                                          <p:spTgt spid="18"/>
                                        </p:tgtEl>
                                        <p:attrNameLst>
                                          <p:attrName>style.visibility</p:attrName>
                                        </p:attrNameLst>
                                      </p:cBhvr>
                                      <p:to>
                                        <p:strVal val="visible"/>
                                      </p:to>
                                    </p:set>
                                    <p:anim calcmode="lin" valueType="num">
                                      <p:cBhvr>
                                        <p:cTn id="43" dur="400" fill="hold"/>
                                        <p:tgtEl>
                                          <p:spTgt spid="18"/>
                                        </p:tgtEl>
                                        <p:attrNameLst>
                                          <p:attrName>ppt_w</p:attrName>
                                        </p:attrNameLst>
                                      </p:cBhvr>
                                      <p:tavLst>
                                        <p:tav tm="0">
                                          <p:val>
                                            <p:fltVal val="0"/>
                                          </p:val>
                                        </p:tav>
                                        <p:tav tm="100000">
                                          <p:val>
                                            <p:strVal val="#ppt_w"/>
                                          </p:val>
                                        </p:tav>
                                      </p:tavLst>
                                    </p:anim>
                                    <p:anim calcmode="lin" valueType="num">
                                      <p:cBhvr>
                                        <p:cTn id="44" dur="400" fill="hold"/>
                                        <p:tgtEl>
                                          <p:spTgt spid="18"/>
                                        </p:tgtEl>
                                        <p:attrNameLst>
                                          <p:attrName>ppt_h</p:attrName>
                                        </p:attrNameLst>
                                      </p:cBhvr>
                                      <p:tavLst>
                                        <p:tav tm="0">
                                          <p:val>
                                            <p:fltVal val="0"/>
                                          </p:val>
                                        </p:tav>
                                        <p:tav tm="100000">
                                          <p:val>
                                            <p:strVal val="#ppt_h"/>
                                          </p:val>
                                        </p:tav>
                                      </p:tavLst>
                                    </p:anim>
                                    <p:anim calcmode="lin" valueType="num">
                                      <p:cBhvr>
                                        <p:cTn id="45" dur="400" fill="hold"/>
                                        <p:tgtEl>
                                          <p:spTgt spid="18"/>
                                        </p:tgtEl>
                                        <p:attrNameLst>
                                          <p:attrName>style.rotation</p:attrName>
                                        </p:attrNameLst>
                                      </p:cBhvr>
                                      <p:tavLst>
                                        <p:tav tm="0">
                                          <p:val>
                                            <p:fltVal val="90"/>
                                          </p:val>
                                        </p:tav>
                                        <p:tav tm="100000">
                                          <p:val>
                                            <p:fltVal val="0"/>
                                          </p:val>
                                        </p:tav>
                                      </p:tavLst>
                                    </p:anim>
                                    <p:animEffect transition="in" filter="fade">
                                      <p:cBhvr>
                                        <p:cTn id="46" dur="400"/>
                                        <p:tgtEl>
                                          <p:spTgt spid="18"/>
                                        </p:tgtEl>
                                      </p:cBhvr>
                                    </p:animEffect>
                                  </p:childTnLst>
                                </p:cTn>
                              </p:par>
                            </p:childTnLst>
                          </p:cTn>
                        </p:par>
                        <p:par>
                          <p:cTn id="47" fill="hold">
                            <p:stCondLst>
                              <p:cond delay="280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400"/>
                                        <p:tgtEl>
                                          <p:spTgt spid="8"/>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400"/>
                                        <p:tgtEl>
                                          <p:spTgt spid="9"/>
                                        </p:tgtEl>
                                      </p:cBhvr>
                                    </p:animEffect>
                                  </p:childTnLst>
                                </p:cTn>
                              </p:par>
                            </p:childTnLst>
                          </p:cTn>
                        </p:par>
                        <p:par>
                          <p:cTn id="54" fill="hold">
                            <p:stCondLst>
                              <p:cond delay="3200"/>
                            </p:stCondLst>
                            <p:childTnLst>
                              <p:par>
                                <p:cTn id="55" presetID="22" presetClass="entr" presetSubtype="8"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400"/>
                                        <p:tgtEl>
                                          <p:spTgt spid="4"/>
                                        </p:tgtEl>
                                      </p:cBhvr>
                                    </p:animEffect>
                                  </p:childTnLst>
                                </p:cTn>
                              </p:par>
                            </p:childTnLst>
                          </p:cTn>
                        </p:par>
                        <p:par>
                          <p:cTn id="58" fill="hold">
                            <p:stCondLst>
                              <p:cond delay="3600"/>
                            </p:stCondLst>
                            <p:childTnLst>
                              <p:par>
                                <p:cTn id="59" presetID="31" presetClass="entr" presetSubtype="0" fill="hold" grpId="0" nodeType="afterEffect">
                                  <p:stCondLst>
                                    <p:cond delay="0"/>
                                  </p:stCondLst>
                                  <p:iterate type="lt">
                                    <p:tmPct val="5000"/>
                                  </p:iterate>
                                  <p:childTnLst>
                                    <p:set>
                                      <p:cBhvr>
                                        <p:cTn id="60" dur="1" fill="hold">
                                          <p:stCondLst>
                                            <p:cond delay="0"/>
                                          </p:stCondLst>
                                        </p:cTn>
                                        <p:tgtEl>
                                          <p:spTgt spid="19"/>
                                        </p:tgtEl>
                                        <p:attrNameLst>
                                          <p:attrName>style.visibility</p:attrName>
                                        </p:attrNameLst>
                                      </p:cBhvr>
                                      <p:to>
                                        <p:strVal val="visible"/>
                                      </p:to>
                                    </p:set>
                                    <p:anim calcmode="lin" valueType="num">
                                      <p:cBhvr>
                                        <p:cTn id="61" dur="400" fill="hold"/>
                                        <p:tgtEl>
                                          <p:spTgt spid="19"/>
                                        </p:tgtEl>
                                        <p:attrNameLst>
                                          <p:attrName>ppt_w</p:attrName>
                                        </p:attrNameLst>
                                      </p:cBhvr>
                                      <p:tavLst>
                                        <p:tav tm="0">
                                          <p:val>
                                            <p:fltVal val="0"/>
                                          </p:val>
                                        </p:tav>
                                        <p:tav tm="100000">
                                          <p:val>
                                            <p:strVal val="#ppt_w"/>
                                          </p:val>
                                        </p:tav>
                                      </p:tavLst>
                                    </p:anim>
                                    <p:anim calcmode="lin" valueType="num">
                                      <p:cBhvr>
                                        <p:cTn id="62" dur="400" fill="hold"/>
                                        <p:tgtEl>
                                          <p:spTgt spid="19"/>
                                        </p:tgtEl>
                                        <p:attrNameLst>
                                          <p:attrName>ppt_h</p:attrName>
                                        </p:attrNameLst>
                                      </p:cBhvr>
                                      <p:tavLst>
                                        <p:tav tm="0">
                                          <p:val>
                                            <p:fltVal val="0"/>
                                          </p:val>
                                        </p:tav>
                                        <p:tav tm="100000">
                                          <p:val>
                                            <p:strVal val="#ppt_h"/>
                                          </p:val>
                                        </p:tav>
                                      </p:tavLst>
                                    </p:anim>
                                    <p:anim calcmode="lin" valueType="num">
                                      <p:cBhvr>
                                        <p:cTn id="63" dur="400" fill="hold"/>
                                        <p:tgtEl>
                                          <p:spTgt spid="19"/>
                                        </p:tgtEl>
                                        <p:attrNameLst>
                                          <p:attrName>style.rotation</p:attrName>
                                        </p:attrNameLst>
                                      </p:cBhvr>
                                      <p:tavLst>
                                        <p:tav tm="0">
                                          <p:val>
                                            <p:fltVal val="90"/>
                                          </p:val>
                                        </p:tav>
                                        <p:tav tm="100000">
                                          <p:val>
                                            <p:fltVal val="0"/>
                                          </p:val>
                                        </p:tav>
                                      </p:tavLst>
                                    </p:anim>
                                    <p:animEffect transition="in" filter="fade">
                                      <p:cBhvr>
                                        <p:cTn id="64" dur="400"/>
                                        <p:tgtEl>
                                          <p:spTgt spid="19"/>
                                        </p:tgtEl>
                                      </p:cBhvr>
                                    </p:animEffect>
                                  </p:childTnLst>
                                </p:cTn>
                              </p:par>
                            </p:childTnLst>
                          </p:cTn>
                        </p:par>
                        <p:par>
                          <p:cTn id="65" fill="hold">
                            <p:stCondLst>
                              <p:cond delay="4000"/>
                            </p:stCondLst>
                            <p:childTnLst>
                              <p:par>
                                <p:cTn id="66" presetID="10" presetClass="entr" presetSubtype="0"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4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400"/>
                                        <p:tgtEl>
                                          <p:spTgt spid="14"/>
                                        </p:tgtEl>
                                      </p:cBhvr>
                                    </p:animEffect>
                                  </p:childTnLst>
                                </p:cTn>
                              </p:par>
                            </p:childTnLst>
                          </p:cTn>
                        </p:par>
                        <p:par>
                          <p:cTn id="72" fill="hold">
                            <p:stCondLst>
                              <p:cond delay="4400"/>
                            </p:stCondLst>
                            <p:childTnLst>
                              <p:par>
                                <p:cTn id="73" presetID="22" presetClass="entr" presetSubtype="8" fill="hold" grpId="0"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left)">
                                      <p:cBhvr>
                                        <p:cTn id="75" dur="400"/>
                                        <p:tgtEl>
                                          <p:spTgt spid="5"/>
                                        </p:tgtEl>
                                      </p:cBhvr>
                                    </p:animEffect>
                                  </p:childTnLst>
                                </p:cTn>
                              </p:par>
                            </p:childTnLst>
                          </p:cTn>
                        </p:par>
                        <p:par>
                          <p:cTn id="76" fill="hold">
                            <p:stCondLst>
                              <p:cond delay="4800"/>
                            </p:stCondLst>
                            <p:childTnLst>
                              <p:par>
                                <p:cTn id="77" presetID="31" presetClass="entr" presetSubtype="0" fill="hold" grpId="0" nodeType="afterEffect">
                                  <p:stCondLst>
                                    <p:cond delay="0"/>
                                  </p:stCondLst>
                                  <p:iterate type="lt">
                                    <p:tmPct val="5000"/>
                                  </p:iterate>
                                  <p:childTnLst>
                                    <p:set>
                                      <p:cBhvr>
                                        <p:cTn id="78" dur="1" fill="hold">
                                          <p:stCondLst>
                                            <p:cond delay="0"/>
                                          </p:stCondLst>
                                        </p:cTn>
                                        <p:tgtEl>
                                          <p:spTgt spid="20"/>
                                        </p:tgtEl>
                                        <p:attrNameLst>
                                          <p:attrName>style.visibility</p:attrName>
                                        </p:attrNameLst>
                                      </p:cBhvr>
                                      <p:to>
                                        <p:strVal val="visible"/>
                                      </p:to>
                                    </p:set>
                                    <p:anim calcmode="lin" valueType="num">
                                      <p:cBhvr>
                                        <p:cTn id="79" dur="400" fill="hold"/>
                                        <p:tgtEl>
                                          <p:spTgt spid="20"/>
                                        </p:tgtEl>
                                        <p:attrNameLst>
                                          <p:attrName>ppt_w</p:attrName>
                                        </p:attrNameLst>
                                      </p:cBhvr>
                                      <p:tavLst>
                                        <p:tav tm="0">
                                          <p:val>
                                            <p:fltVal val="0"/>
                                          </p:val>
                                        </p:tav>
                                        <p:tav tm="100000">
                                          <p:val>
                                            <p:strVal val="#ppt_w"/>
                                          </p:val>
                                        </p:tav>
                                      </p:tavLst>
                                    </p:anim>
                                    <p:anim calcmode="lin" valueType="num">
                                      <p:cBhvr>
                                        <p:cTn id="80" dur="400" fill="hold"/>
                                        <p:tgtEl>
                                          <p:spTgt spid="20"/>
                                        </p:tgtEl>
                                        <p:attrNameLst>
                                          <p:attrName>ppt_h</p:attrName>
                                        </p:attrNameLst>
                                      </p:cBhvr>
                                      <p:tavLst>
                                        <p:tav tm="0">
                                          <p:val>
                                            <p:fltVal val="0"/>
                                          </p:val>
                                        </p:tav>
                                        <p:tav tm="100000">
                                          <p:val>
                                            <p:strVal val="#ppt_h"/>
                                          </p:val>
                                        </p:tav>
                                      </p:tavLst>
                                    </p:anim>
                                    <p:anim calcmode="lin" valueType="num">
                                      <p:cBhvr>
                                        <p:cTn id="81" dur="400" fill="hold"/>
                                        <p:tgtEl>
                                          <p:spTgt spid="20"/>
                                        </p:tgtEl>
                                        <p:attrNameLst>
                                          <p:attrName>style.rotation</p:attrName>
                                        </p:attrNameLst>
                                      </p:cBhvr>
                                      <p:tavLst>
                                        <p:tav tm="0">
                                          <p:val>
                                            <p:fltVal val="90"/>
                                          </p:val>
                                        </p:tav>
                                        <p:tav tm="100000">
                                          <p:val>
                                            <p:fltVal val="0"/>
                                          </p:val>
                                        </p:tav>
                                      </p:tavLst>
                                    </p:anim>
                                    <p:animEffect transition="in" filter="fade">
                                      <p:cBhvr>
                                        <p:cTn id="82" dur="400"/>
                                        <p:tgtEl>
                                          <p:spTgt spid="20"/>
                                        </p:tgtEl>
                                      </p:cBhvr>
                                    </p:animEffect>
                                  </p:childTnLst>
                                </p:cTn>
                              </p:par>
                            </p:childTnLst>
                          </p:cTn>
                        </p:par>
                        <p:par>
                          <p:cTn id="83" fill="hold">
                            <p:stCondLst>
                              <p:cond delay="5200"/>
                            </p:stCondLst>
                            <p:childTnLst>
                              <p:par>
                                <p:cTn id="84" presetID="10" presetClass="entr" presetSubtype="0"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400"/>
                                        <p:tgtEl>
                                          <p:spTgt spid="10"/>
                                        </p:tgtEl>
                                      </p:cBhvr>
                                    </p:animEffect>
                                  </p:childTnLst>
                                </p:cTn>
                              </p:par>
                              <p:par>
                                <p:cTn id="87" presetID="10"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8" grpId="0"/>
      <p:bldP spid="10" grpId="0"/>
      <p:bldP spid="12" grpId="0"/>
      <p:bldP spid="14" grpId="0"/>
      <p:bldP spid="15" grpId="0"/>
      <p:bldP spid="16" grpId="0" animBg="1"/>
      <p:bldP spid="17" grpId="0" animBg="1"/>
      <p:bldP spid="18"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275893" y="921946"/>
            <a:ext cx="2827061" cy="746786"/>
            <a:chOff x="5505214" y="1341804"/>
            <a:chExt cx="3188529" cy="842270"/>
          </a:xfrm>
        </p:grpSpPr>
        <p:sp>
          <p:nvSpPr>
            <p:cNvPr id="23" name="TextBox 22"/>
            <p:cNvSpPr txBox="1"/>
            <p:nvPr/>
          </p:nvSpPr>
          <p:spPr>
            <a:xfrm>
              <a:off x="5505214" y="1341804"/>
              <a:ext cx="3188529" cy="520693"/>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r>
                <a:rPr lang="zh-CN" altLang="en-US" sz="2400" b="1" dirty="0">
                  <a:solidFill>
                    <a:schemeClr val="bg1"/>
                  </a:solidFill>
                  <a:latin typeface="微软雅黑" panose="020B0503020204020204" pitchFamily="34" charset="-122"/>
                  <a:ea typeface="微软雅黑" panose="020B0503020204020204" pitchFamily="34" charset="-122"/>
                </a:rPr>
                <a:t>标题</a:t>
              </a:r>
            </a:p>
          </p:txBody>
        </p:sp>
        <p:sp>
          <p:nvSpPr>
            <p:cNvPr id="24" name="TextBox 23"/>
            <p:cNvSpPr txBox="1"/>
            <p:nvPr/>
          </p:nvSpPr>
          <p:spPr>
            <a:xfrm>
              <a:off x="5508104" y="1836945"/>
              <a:ext cx="3185639" cy="347129"/>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请输入要写的文字内容</a:t>
              </a:r>
            </a:p>
          </p:txBody>
        </p:sp>
      </p:grpSp>
      <p:grpSp>
        <p:nvGrpSpPr>
          <p:cNvPr id="25" name="组合 24"/>
          <p:cNvGrpSpPr/>
          <p:nvPr/>
        </p:nvGrpSpPr>
        <p:grpSpPr>
          <a:xfrm>
            <a:off x="2660814" y="957864"/>
            <a:ext cx="3707023" cy="3621787"/>
            <a:chOff x="2660814" y="1013618"/>
            <a:chExt cx="3707023" cy="3621787"/>
          </a:xfrm>
        </p:grpSpPr>
        <p:sp>
          <p:nvSpPr>
            <p:cNvPr id="26" name="等腰三角形 25"/>
            <p:cNvSpPr/>
            <p:nvPr/>
          </p:nvSpPr>
          <p:spPr>
            <a:xfrm rot="21500399">
              <a:off x="3871753" y="1013618"/>
              <a:ext cx="1232971" cy="1062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4227329">
              <a:off x="5219899" y="1923409"/>
              <a:ext cx="1232971" cy="106290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8" name="等腰三角形 27"/>
            <p:cNvSpPr/>
            <p:nvPr/>
          </p:nvSpPr>
          <p:spPr>
            <a:xfrm rot="8518912">
              <a:off x="4759170" y="3518733"/>
              <a:ext cx="1232971" cy="106290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12845080">
              <a:off x="3139043" y="3572501"/>
              <a:ext cx="1232971" cy="106290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17109199">
              <a:off x="2575780" y="2048063"/>
              <a:ext cx="1232971" cy="106290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4308886" y="1378133"/>
              <a:ext cx="371919" cy="646331"/>
            </a:xfrm>
            <a:prstGeom prst="rect">
              <a:avLst/>
            </a:prstGeom>
            <a:noFill/>
            <a:ln>
              <a:noFill/>
            </a:ln>
          </p:spPr>
          <p:txBody>
            <a:bodyPr wrap="square" rtlCol="0">
              <a:spAutoFit/>
            </a:bodyPr>
            <a:lstStyle/>
            <a:p>
              <a:r>
                <a:rPr lang="en-US" altLang="zh-CN" sz="3600" dirty="0">
                  <a:solidFill>
                    <a:schemeClr val="accent2"/>
                  </a:solidFill>
                  <a:latin typeface="微软雅黑" panose="020B0503020204020204" pitchFamily="34" charset="-122"/>
                  <a:ea typeface="微软雅黑" panose="020B0503020204020204" pitchFamily="34" charset="-122"/>
                </a:rPr>
                <a:t>1</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075024" y="3612701"/>
              <a:ext cx="371919" cy="646331"/>
            </a:xfrm>
            <a:prstGeom prst="rect">
              <a:avLst/>
            </a:prstGeom>
            <a:noFill/>
            <a:ln>
              <a:noFill/>
            </a:ln>
          </p:spPr>
          <p:txBody>
            <a:bodyPr wrap="square" rtlCol="0">
              <a:spAutoFit/>
            </a:bodyPr>
            <a:lstStyle/>
            <a:p>
              <a:r>
                <a:rPr lang="en-US" altLang="zh-CN" sz="3600" dirty="0">
                  <a:solidFill>
                    <a:schemeClr val="accent2"/>
                  </a:solidFill>
                  <a:latin typeface="微软雅黑" panose="020B0503020204020204" pitchFamily="34" charset="-122"/>
                  <a:ea typeface="微软雅黑" panose="020B0503020204020204" pitchFamily="34" charset="-122"/>
                </a:rPr>
                <a:t>3</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3606593" y="3612701"/>
              <a:ext cx="371919" cy="646331"/>
            </a:xfrm>
            <a:prstGeom prst="rect">
              <a:avLst/>
            </a:prstGeom>
            <a:noFill/>
            <a:ln>
              <a:noFill/>
            </a:ln>
          </p:spPr>
          <p:txBody>
            <a:bodyPr wrap="square" rtlCol="0">
              <a:spAutoFit/>
            </a:bodyPr>
            <a:lstStyle/>
            <a:p>
              <a:r>
                <a:rPr lang="en-US" altLang="zh-CN" sz="3600" dirty="0">
                  <a:solidFill>
                    <a:schemeClr val="accent2"/>
                  </a:solidFill>
                  <a:latin typeface="微软雅黑" panose="020B0503020204020204" pitchFamily="34" charset="-122"/>
                  <a:ea typeface="微软雅黑" panose="020B0503020204020204" pitchFamily="34" charset="-122"/>
                </a:rPr>
                <a:t>4</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192133" y="2324895"/>
              <a:ext cx="371919" cy="646331"/>
            </a:xfrm>
            <a:prstGeom prst="rect">
              <a:avLst/>
            </a:prstGeom>
            <a:noFill/>
            <a:ln>
              <a:noFill/>
            </a:ln>
          </p:spPr>
          <p:txBody>
            <a:bodyPr wrap="square" rtlCol="0">
              <a:spAutoFit/>
            </a:bodyPr>
            <a:lstStyle/>
            <a:p>
              <a:r>
                <a:rPr lang="en-US" altLang="zh-CN" sz="3600" dirty="0">
                  <a:solidFill>
                    <a:schemeClr val="accent2"/>
                  </a:solidFill>
                  <a:latin typeface="微软雅黑" panose="020B0503020204020204" pitchFamily="34" charset="-122"/>
                  <a:ea typeface="微软雅黑" panose="020B0503020204020204" pitchFamily="34" charset="-122"/>
                </a:rPr>
                <a:t>5</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3923928" y="2571750"/>
              <a:ext cx="1414219" cy="646331"/>
            </a:xfrm>
            <a:prstGeom prst="rect">
              <a:avLst/>
            </a:prstGeom>
            <a:noFill/>
            <a:ln>
              <a:noFill/>
            </a:ln>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标题</a:t>
              </a:r>
            </a:p>
          </p:txBody>
        </p:sp>
        <p:sp>
          <p:nvSpPr>
            <p:cNvPr id="36" name="TextBox 35"/>
            <p:cNvSpPr txBox="1"/>
            <p:nvPr/>
          </p:nvSpPr>
          <p:spPr>
            <a:xfrm>
              <a:off x="5446943" y="2211710"/>
              <a:ext cx="371919" cy="646331"/>
            </a:xfrm>
            <a:prstGeom prst="rect">
              <a:avLst/>
            </a:prstGeom>
            <a:noFill/>
            <a:ln>
              <a:noFill/>
            </a:ln>
          </p:spPr>
          <p:txBody>
            <a:bodyPr wrap="square" rtlCol="0">
              <a:spAutoFit/>
            </a:bodyPr>
            <a:lstStyle/>
            <a:p>
              <a:r>
                <a:rPr lang="en-US" altLang="zh-CN" sz="3600" dirty="0">
                  <a:solidFill>
                    <a:schemeClr val="accent2"/>
                  </a:solidFill>
                  <a:latin typeface="微软雅黑" panose="020B0503020204020204" pitchFamily="34" charset="-122"/>
                  <a:ea typeface="微软雅黑" panose="020B0503020204020204" pitchFamily="34" charset="-122"/>
                </a:rPr>
                <a:t>2</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229714" y="2939085"/>
            <a:ext cx="2827061" cy="746786"/>
            <a:chOff x="5505214" y="1341804"/>
            <a:chExt cx="3188529" cy="842270"/>
          </a:xfrm>
        </p:grpSpPr>
        <p:sp>
          <p:nvSpPr>
            <p:cNvPr id="38" name="TextBox 37"/>
            <p:cNvSpPr txBox="1"/>
            <p:nvPr/>
          </p:nvSpPr>
          <p:spPr>
            <a:xfrm>
              <a:off x="5505214" y="1341804"/>
              <a:ext cx="3188529" cy="520693"/>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02.</a:t>
              </a:r>
              <a:r>
                <a:rPr lang="zh-CN" altLang="en-US" sz="2400" b="1" dirty="0">
                  <a:latin typeface="微软雅黑" panose="020B0503020204020204" pitchFamily="34" charset="-122"/>
                  <a:ea typeface="微软雅黑" panose="020B0503020204020204" pitchFamily="34" charset="-122"/>
                </a:rPr>
                <a:t>标题</a:t>
              </a:r>
            </a:p>
          </p:txBody>
        </p:sp>
        <p:sp>
          <p:nvSpPr>
            <p:cNvPr id="39" name="TextBox 38"/>
            <p:cNvSpPr txBox="1"/>
            <p:nvPr/>
          </p:nvSpPr>
          <p:spPr>
            <a:xfrm>
              <a:off x="5508104" y="1836945"/>
              <a:ext cx="3185639" cy="347129"/>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请输入要写的文字内容</a:t>
              </a:r>
            </a:p>
          </p:txBody>
        </p:sp>
      </p:grpSp>
      <p:grpSp>
        <p:nvGrpSpPr>
          <p:cNvPr id="40" name="组合 39"/>
          <p:cNvGrpSpPr/>
          <p:nvPr/>
        </p:nvGrpSpPr>
        <p:grpSpPr>
          <a:xfrm>
            <a:off x="808835" y="3075805"/>
            <a:ext cx="2827061" cy="746786"/>
            <a:chOff x="5505214" y="1341804"/>
            <a:chExt cx="3188529" cy="842270"/>
          </a:xfrm>
        </p:grpSpPr>
        <p:sp>
          <p:nvSpPr>
            <p:cNvPr id="41" name="TextBox 40"/>
            <p:cNvSpPr txBox="1"/>
            <p:nvPr/>
          </p:nvSpPr>
          <p:spPr>
            <a:xfrm>
              <a:off x="5505214" y="1341804"/>
              <a:ext cx="3188529" cy="520693"/>
            </a:xfrm>
            <a:prstGeom prst="rect">
              <a:avLst/>
            </a:prstGeom>
            <a:noFill/>
          </p:spPr>
          <p:txBody>
            <a:bodyPr wrap="square" rtlCol="0">
              <a:spAutoFit/>
            </a:bodyPr>
            <a:lstStyle/>
            <a:p>
              <a:r>
                <a:rPr lang="en-US" altLang="zh-CN" sz="2400" b="1" dirty="0">
                  <a:solidFill>
                    <a:schemeClr val="tx2"/>
                  </a:solidFill>
                  <a:latin typeface="微软雅黑" panose="020B0503020204020204" pitchFamily="34" charset="-122"/>
                  <a:ea typeface="微软雅黑" panose="020B0503020204020204" pitchFamily="34" charset="-122"/>
                </a:rPr>
                <a:t>04.</a:t>
              </a:r>
              <a:r>
                <a:rPr lang="zh-CN" altLang="en-US" sz="2400" b="1" dirty="0">
                  <a:solidFill>
                    <a:schemeClr val="tx2"/>
                  </a:solidFill>
                  <a:latin typeface="微软雅黑" panose="020B0503020204020204" pitchFamily="34" charset="-122"/>
                  <a:ea typeface="微软雅黑" panose="020B0503020204020204" pitchFamily="34" charset="-122"/>
                </a:rPr>
                <a:t>标题</a:t>
              </a:r>
            </a:p>
          </p:txBody>
        </p:sp>
        <p:sp>
          <p:nvSpPr>
            <p:cNvPr id="42" name="TextBox 41"/>
            <p:cNvSpPr txBox="1"/>
            <p:nvPr/>
          </p:nvSpPr>
          <p:spPr>
            <a:xfrm>
              <a:off x="5508104" y="1836945"/>
              <a:ext cx="3185639" cy="347129"/>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请输入要写的文字内容</a:t>
              </a:r>
            </a:p>
          </p:txBody>
        </p:sp>
      </p:grpSp>
      <p:grpSp>
        <p:nvGrpSpPr>
          <p:cNvPr id="43" name="组合 42"/>
          <p:cNvGrpSpPr/>
          <p:nvPr/>
        </p:nvGrpSpPr>
        <p:grpSpPr>
          <a:xfrm>
            <a:off x="1168875" y="1075835"/>
            <a:ext cx="2827061" cy="746786"/>
            <a:chOff x="5505214" y="1341804"/>
            <a:chExt cx="3188529" cy="842270"/>
          </a:xfrm>
        </p:grpSpPr>
        <p:sp>
          <p:nvSpPr>
            <p:cNvPr id="44" name="TextBox 43"/>
            <p:cNvSpPr txBox="1"/>
            <p:nvPr/>
          </p:nvSpPr>
          <p:spPr>
            <a:xfrm>
              <a:off x="5505214" y="1341804"/>
              <a:ext cx="3188529" cy="520693"/>
            </a:xfrm>
            <a:prstGeom prst="rect">
              <a:avLst/>
            </a:prstGeom>
            <a:noFill/>
          </p:spPr>
          <p:txBody>
            <a:bodyPr wrap="square" rtlCol="0">
              <a:spAutoFit/>
            </a:bodyPr>
            <a:lstStyle/>
            <a:p>
              <a:r>
                <a:rPr lang="en-US" altLang="zh-CN" sz="2400" b="1" dirty="0">
                  <a:solidFill>
                    <a:schemeClr val="bg2"/>
                  </a:solidFill>
                  <a:latin typeface="微软雅黑" panose="020B0503020204020204" pitchFamily="34" charset="-122"/>
                  <a:ea typeface="微软雅黑" panose="020B0503020204020204" pitchFamily="34" charset="-122"/>
                </a:rPr>
                <a:t>05.</a:t>
              </a:r>
              <a:r>
                <a:rPr lang="zh-CN" altLang="en-US" sz="2400" b="1" dirty="0">
                  <a:solidFill>
                    <a:schemeClr val="bg2"/>
                  </a:solidFill>
                  <a:latin typeface="微软雅黑" panose="020B0503020204020204" pitchFamily="34" charset="-122"/>
                  <a:ea typeface="微软雅黑" panose="020B0503020204020204" pitchFamily="34" charset="-122"/>
                </a:rPr>
                <a:t>标题</a:t>
              </a:r>
            </a:p>
          </p:txBody>
        </p:sp>
        <p:sp>
          <p:nvSpPr>
            <p:cNvPr id="45" name="TextBox 44"/>
            <p:cNvSpPr txBox="1"/>
            <p:nvPr/>
          </p:nvSpPr>
          <p:spPr>
            <a:xfrm>
              <a:off x="5508104" y="1836945"/>
              <a:ext cx="3185639" cy="347129"/>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请输入要写的文字内容</a:t>
              </a:r>
            </a:p>
          </p:txBody>
        </p:sp>
      </p:grpSp>
      <p:sp>
        <p:nvSpPr>
          <p:cNvPr id="46"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4220357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25"/>
                                        </p:tgtEl>
                                        <p:attrNameLst>
                                          <p:attrName>r</p:attrName>
                                        </p:attrNameLst>
                                      </p:cBhvr>
                                    </p:animRot>
                                    <p:animRot by="-240000">
                                      <p:cBhvr>
                                        <p:cTn id="13" dur="200" fill="hold">
                                          <p:stCondLst>
                                            <p:cond delay="200"/>
                                          </p:stCondLst>
                                        </p:cTn>
                                        <p:tgtEl>
                                          <p:spTgt spid="25"/>
                                        </p:tgtEl>
                                        <p:attrNameLst>
                                          <p:attrName>r</p:attrName>
                                        </p:attrNameLst>
                                      </p:cBhvr>
                                    </p:animRot>
                                    <p:animRot by="240000">
                                      <p:cBhvr>
                                        <p:cTn id="14" dur="200" fill="hold">
                                          <p:stCondLst>
                                            <p:cond delay="400"/>
                                          </p:stCondLst>
                                        </p:cTn>
                                        <p:tgtEl>
                                          <p:spTgt spid="25"/>
                                        </p:tgtEl>
                                        <p:attrNameLst>
                                          <p:attrName>r</p:attrName>
                                        </p:attrNameLst>
                                      </p:cBhvr>
                                    </p:animRot>
                                    <p:animRot by="-240000">
                                      <p:cBhvr>
                                        <p:cTn id="15" dur="200" fill="hold">
                                          <p:stCondLst>
                                            <p:cond delay="600"/>
                                          </p:stCondLst>
                                        </p:cTn>
                                        <p:tgtEl>
                                          <p:spTgt spid="25"/>
                                        </p:tgtEl>
                                        <p:attrNameLst>
                                          <p:attrName>r</p:attrName>
                                        </p:attrNameLst>
                                      </p:cBhvr>
                                    </p:animRot>
                                    <p:animRot by="120000">
                                      <p:cBhvr>
                                        <p:cTn id="16" dur="200" fill="hold">
                                          <p:stCondLst>
                                            <p:cond delay="800"/>
                                          </p:stCondLst>
                                        </p:cTn>
                                        <p:tgtEl>
                                          <p:spTgt spid="25"/>
                                        </p:tgtEl>
                                        <p:attrNameLst>
                                          <p:attrName>r</p:attrName>
                                        </p:attrNameLst>
                                      </p:cBhvr>
                                    </p:animRo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1000"/>
                                        <p:tgtEl>
                                          <p:spTgt spid="43"/>
                                        </p:tgtEl>
                                      </p:cBhvr>
                                    </p:animEffect>
                                    <p:anim calcmode="lin" valueType="num">
                                      <p:cBhvr>
                                        <p:cTn id="39" dur="1000" fill="hold"/>
                                        <p:tgtEl>
                                          <p:spTgt spid="43"/>
                                        </p:tgtEl>
                                        <p:attrNameLst>
                                          <p:attrName>ppt_x</p:attrName>
                                        </p:attrNameLst>
                                      </p:cBhvr>
                                      <p:tavLst>
                                        <p:tav tm="0">
                                          <p:val>
                                            <p:strVal val="#ppt_x"/>
                                          </p:val>
                                        </p:tav>
                                        <p:tav tm="100000">
                                          <p:val>
                                            <p:strVal val="#ppt_x"/>
                                          </p:val>
                                        </p:tav>
                                      </p:tavLst>
                                    </p:anim>
                                    <p:anim calcmode="lin" valueType="num">
                                      <p:cBhvr>
                                        <p:cTn id="4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8707" y="3453595"/>
            <a:ext cx="7525293" cy="1368152"/>
            <a:chOff x="1618707" y="3453595"/>
            <a:chExt cx="7525293" cy="1368152"/>
          </a:xfrm>
        </p:grpSpPr>
        <p:sp>
          <p:nvSpPr>
            <p:cNvPr id="3" name="右箭头 3"/>
            <p:cNvSpPr/>
            <p:nvPr/>
          </p:nvSpPr>
          <p:spPr>
            <a:xfrm flipH="1">
              <a:off x="1618707" y="3453595"/>
              <a:ext cx="7525293" cy="1368152"/>
            </a:xfrm>
            <a:custGeom>
              <a:avLst/>
              <a:gdLst>
                <a:gd name="connsiteX0" fmla="*/ 0 w 6084168"/>
                <a:gd name="connsiteY0" fmla="*/ 504056 h 2016224"/>
                <a:gd name="connsiteX1" fmla="*/ 4428929 w 6084168"/>
                <a:gd name="connsiteY1" fmla="*/ 504056 h 2016224"/>
                <a:gd name="connsiteX2" fmla="*/ 4428929 w 6084168"/>
                <a:gd name="connsiteY2" fmla="*/ 0 h 2016224"/>
                <a:gd name="connsiteX3" fmla="*/ 6084168 w 6084168"/>
                <a:gd name="connsiteY3" fmla="*/ 1008112 h 2016224"/>
                <a:gd name="connsiteX4" fmla="*/ 4428929 w 6084168"/>
                <a:gd name="connsiteY4" fmla="*/ 2016224 h 2016224"/>
                <a:gd name="connsiteX5" fmla="*/ 4428929 w 6084168"/>
                <a:gd name="connsiteY5" fmla="*/ 1512168 h 2016224"/>
                <a:gd name="connsiteX6" fmla="*/ 0 w 6084168"/>
                <a:gd name="connsiteY6" fmla="*/ 1512168 h 2016224"/>
                <a:gd name="connsiteX7" fmla="*/ 0 w 6084168"/>
                <a:gd name="connsiteY7" fmla="*/ 504056 h 2016224"/>
                <a:gd name="connsiteX0" fmla="*/ 0 w 6084168"/>
                <a:gd name="connsiteY0" fmla="*/ 504056 h 2016224"/>
                <a:gd name="connsiteX1" fmla="*/ 4428929 w 6084168"/>
                <a:gd name="connsiteY1" fmla="*/ 504056 h 2016224"/>
                <a:gd name="connsiteX2" fmla="*/ 4161643 w 6084168"/>
                <a:gd name="connsiteY2" fmla="*/ 0 h 2016224"/>
                <a:gd name="connsiteX3" fmla="*/ 6084168 w 6084168"/>
                <a:gd name="connsiteY3" fmla="*/ 1008112 h 2016224"/>
                <a:gd name="connsiteX4" fmla="*/ 4428929 w 6084168"/>
                <a:gd name="connsiteY4" fmla="*/ 2016224 h 2016224"/>
                <a:gd name="connsiteX5" fmla="*/ 4428929 w 6084168"/>
                <a:gd name="connsiteY5" fmla="*/ 1512168 h 2016224"/>
                <a:gd name="connsiteX6" fmla="*/ 0 w 6084168"/>
                <a:gd name="connsiteY6" fmla="*/ 1512168 h 2016224"/>
                <a:gd name="connsiteX7" fmla="*/ 0 w 6084168"/>
                <a:gd name="connsiteY7" fmla="*/ 504056 h 2016224"/>
                <a:gd name="connsiteX0" fmla="*/ 0 w 6084168"/>
                <a:gd name="connsiteY0" fmla="*/ 504056 h 2002157"/>
                <a:gd name="connsiteX1" fmla="*/ 4428929 w 6084168"/>
                <a:gd name="connsiteY1" fmla="*/ 504056 h 2002157"/>
                <a:gd name="connsiteX2" fmla="*/ 4161643 w 6084168"/>
                <a:gd name="connsiteY2" fmla="*/ 0 h 2002157"/>
                <a:gd name="connsiteX3" fmla="*/ 6084168 w 6084168"/>
                <a:gd name="connsiteY3" fmla="*/ 1008112 h 2002157"/>
                <a:gd name="connsiteX4" fmla="*/ 4274184 w 6084168"/>
                <a:gd name="connsiteY4" fmla="*/ 2002157 h 2002157"/>
                <a:gd name="connsiteX5" fmla="*/ 4428929 w 6084168"/>
                <a:gd name="connsiteY5" fmla="*/ 1512168 h 2002157"/>
                <a:gd name="connsiteX6" fmla="*/ 0 w 6084168"/>
                <a:gd name="connsiteY6" fmla="*/ 1512168 h 2002157"/>
                <a:gd name="connsiteX7" fmla="*/ 0 w 6084168"/>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839300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839300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839300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726759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68574"/>
                <a:gd name="connsiteY0" fmla="*/ 504056 h 2002157"/>
                <a:gd name="connsiteX1" fmla="*/ 4428929 w 6168574"/>
                <a:gd name="connsiteY1" fmla="*/ 504056 h 2002157"/>
                <a:gd name="connsiteX2" fmla="*/ 4161643 w 6168574"/>
                <a:gd name="connsiteY2" fmla="*/ 0 h 2002157"/>
                <a:gd name="connsiteX3" fmla="*/ 6168574 w 6168574"/>
                <a:gd name="connsiteY3" fmla="*/ 656420 h 2002157"/>
                <a:gd name="connsiteX4" fmla="*/ 4274184 w 6168574"/>
                <a:gd name="connsiteY4" fmla="*/ 2002157 h 2002157"/>
                <a:gd name="connsiteX5" fmla="*/ 4428929 w 6168574"/>
                <a:gd name="connsiteY5" fmla="*/ 1512168 h 2002157"/>
                <a:gd name="connsiteX6" fmla="*/ 0 w 6168574"/>
                <a:gd name="connsiteY6" fmla="*/ 1512168 h 2002157"/>
                <a:gd name="connsiteX7" fmla="*/ 0 w 6168574"/>
                <a:gd name="connsiteY7" fmla="*/ 504056 h 2002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8574" h="2002157">
                  <a:moveTo>
                    <a:pt x="0" y="504056"/>
                  </a:moveTo>
                  <a:lnTo>
                    <a:pt x="4428929" y="504056"/>
                  </a:lnTo>
                  <a:lnTo>
                    <a:pt x="4161643" y="0"/>
                  </a:lnTo>
                  <a:cubicBezTo>
                    <a:pt x="4821242" y="279767"/>
                    <a:pt x="5241688" y="531397"/>
                    <a:pt x="6168574" y="656420"/>
                  </a:cubicBezTo>
                  <a:cubicBezTo>
                    <a:pt x="4913443" y="1606746"/>
                    <a:pt x="4896269" y="1614538"/>
                    <a:pt x="4274184" y="2002157"/>
                  </a:cubicBezTo>
                  <a:lnTo>
                    <a:pt x="4428929" y="1512168"/>
                  </a:lnTo>
                  <a:lnTo>
                    <a:pt x="0" y="1512168"/>
                  </a:lnTo>
                  <a:lnTo>
                    <a:pt x="0" y="504056"/>
                  </a:lnTo>
                  <a:close/>
                </a:path>
              </a:pathLst>
            </a:custGeom>
            <a:solidFill>
              <a:schemeClr val="bg2"/>
            </a:solidFill>
            <a:ln w="25400" cap="flat" cmpd="sng" algn="ctr">
              <a:noFill/>
              <a:prstDash val="solid"/>
            </a:ln>
            <a:effectLst/>
            <a:scene3d>
              <a:camera prst="orthographicFront">
                <a:rot lat="0" lon="0" rev="0"/>
              </a:camera>
              <a:lightRig rig="contrasting" dir="t">
                <a:rot lat="0" lon="0" rev="1500000"/>
              </a:lightRig>
            </a:scene3d>
            <a:sp3d prstMaterial="metal"/>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4" name="TextBox 3"/>
            <p:cNvSpPr txBox="1"/>
            <p:nvPr/>
          </p:nvSpPr>
          <p:spPr>
            <a:xfrm>
              <a:off x="3910760" y="3978569"/>
              <a:ext cx="35415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在此添加文字介绍在此添加文字</a:t>
              </a:r>
              <a:endParaRPr kumimoji="0" lang="en-US" altLang="zh-CN" sz="14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5" name="TextBox 4"/>
            <p:cNvSpPr txBox="1"/>
            <p:nvPr/>
          </p:nvSpPr>
          <p:spPr>
            <a:xfrm>
              <a:off x="2465887" y="3723878"/>
              <a:ext cx="1458041" cy="597921"/>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8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16-19</a:t>
              </a:r>
            </a:p>
          </p:txBody>
        </p:sp>
      </p:grpSp>
      <p:grpSp>
        <p:nvGrpSpPr>
          <p:cNvPr id="6" name="组合 5"/>
          <p:cNvGrpSpPr/>
          <p:nvPr/>
        </p:nvGrpSpPr>
        <p:grpSpPr>
          <a:xfrm>
            <a:off x="3197993" y="1007399"/>
            <a:ext cx="5946007" cy="1368152"/>
            <a:chOff x="3197993" y="1007399"/>
            <a:chExt cx="5946007" cy="1368152"/>
          </a:xfrm>
        </p:grpSpPr>
        <p:sp>
          <p:nvSpPr>
            <p:cNvPr id="7" name="右箭头 3"/>
            <p:cNvSpPr/>
            <p:nvPr/>
          </p:nvSpPr>
          <p:spPr>
            <a:xfrm flipH="1">
              <a:off x="3197993" y="1007399"/>
              <a:ext cx="5946007" cy="1368152"/>
            </a:xfrm>
            <a:custGeom>
              <a:avLst/>
              <a:gdLst/>
              <a:ahLst/>
              <a:cxnLst/>
              <a:rect l="l" t="t" r="r" b="b"/>
              <a:pathLst>
                <a:path w="5946007" h="1368152">
                  <a:moveTo>
                    <a:pt x="3565659" y="0"/>
                  </a:moveTo>
                  <a:lnTo>
                    <a:pt x="3882677" y="344441"/>
                  </a:lnTo>
                  <a:lnTo>
                    <a:pt x="0" y="344441"/>
                  </a:lnTo>
                  <a:lnTo>
                    <a:pt x="0" y="1033324"/>
                  </a:lnTo>
                  <a:lnTo>
                    <a:pt x="3882677" y="1033324"/>
                  </a:lnTo>
                  <a:lnTo>
                    <a:pt x="3699140" y="1368152"/>
                  </a:lnTo>
                  <a:cubicBezTo>
                    <a:pt x="4436972" y="1103277"/>
                    <a:pt x="4457342" y="1097952"/>
                    <a:pt x="5946007" y="448558"/>
                  </a:cubicBezTo>
                  <a:cubicBezTo>
                    <a:pt x="4846661" y="363124"/>
                    <a:pt x="4347985" y="191176"/>
                    <a:pt x="3565659" y="0"/>
                  </a:cubicBezTo>
                  <a:close/>
                </a:path>
              </a:pathLst>
            </a:custGeom>
            <a:solidFill>
              <a:schemeClr val="bg1"/>
            </a:solidFill>
            <a:ln w="25400" cap="flat" cmpd="sng" algn="ctr">
              <a:noFill/>
              <a:prstDash val="solid"/>
            </a:ln>
            <a:effectLst/>
            <a:scene3d>
              <a:camera prst="orthographicFront">
                <a:rot lat="0" lon="0" rev="0"/>
              </a:camera>
              <a:lightRig rig="contrasting" dir="t">
                <a:rot lat="0" lon="0" rev="1500000"/>
              </a:lightRig>
            </a:scene3d>
            <a:sp3d prstMaterial="metal"/>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8" name="TextBox 7"/>
            <p:cNvSpPr txBox="1"/>
            <p:nvPr/>
          </p:nvSpPr>
          <p:spPr>
            <a:xfrm>
              <a:off x="5656833" y="1530865"/>
              <a:ext cx="303750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在此添加文字介绍在此添加文</a:t>
              </a:r>
              <a:endParaRPr kumimoji="0" lang="en-US" altLang="zh-CN" sz="14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9" name="TextBox 8"/>
            <p:cNvSpPr txBox="1"/>
            <p:nvPr/>
          </p:nvSpPr>
          <p:spPr>
            <a:xfrm>
              <a:off x="4067944" y="1275606"/>
              <a:ext cx="1458041" cy="597921"/>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8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06-12</a:t>
              </a:r>
            </a:p>
          </p:txBody>
        </p:sp>
      </p:grpSp>
      <p:grpSp>
        <p:nvGrpSpPr>
          <p:cNvPr id="10" name="组合 9"/>
          <p:cNvGrpSpPr/>
          <p:nvPr/>
        </p:nvGrpSpPr>
        <p:grpSpPr>
          <a:xfrm>
            <a:off x="2405905" y="2231535"/>
            <a:ext cx="6738095" cy="1368152"/>
            <a:chOff x="2405905" y="2231535"/>
            <a:chExt cx="6738095" cy="1368152"/>
          </a:xfrm>
        </p:grpSpPr>
        <p:sp>
          <p:nvSpPr>
            <p:cNvPr id="11" name="右箭头 3"/>
            <p:cNvSpPr/>
            <p:nvPr/>
          </p:nvSpPr>
          <p:spPr>
            <a:xfrm flipH="1">
              <a:off x="2405905" y="2231535"/>
              <a:ext cx="6738095" cy="1368152"/>
            </a:xfrm>
            <a:custGeom>
              <a:avLst/>
              <a:gdLst/>
              <a:ahLst/>
              <a:cxnLst/>
              <a:rect l="l" t="t" r="r" b="b"/>
              <a:pathLst>
                <a:path w="6738095" h="1368152">
                  <a:moveTo>
                    <a:pt x="4357747" y="0"/>
                  </a:moveTo>
                  <a:lnTo>
                    <a:pt x="4674765" y="344441"/>
                  </a:lnTo>
                  <a:lnTo>
                    <a:pt x="0" y="344441"/>
                  </a:lnTo>
                  <a:lnTo>
                    <a:pt x="0" y="1033324"/>
                  </a:lnTo>
                  <a:lnTo>
                    <a:pt x="4674765" y="1033324"/>
                  </a:lnTo>
                  <a:lnTo>
                    <a:pt x="4491228" y="1368152"/>
                  </a:lnTo>
                  <a:cubicBezTo>
                    <a:pt x="5229060" y="1103277"/>
                    <a:pt x="5249430" y="1097952"/>
                    <a:pt x="6738095" y="448558"/>
                  </a:cubicBezTo>
                  <a:cubicBezTo>
                    <a:pt x="5638749" y="363124"/>
                    <a:pt x="5140073" y="191176"/>
                    <a:pt x="4357747" y="0"/>
                  </a:cubicBezTo>
                  <a:close/>
                </a:path>
              </a:pathLst>
            </a:custGeom>
            <a:solidFill>
              <a:schemeClr val="tx1"/>
            </a:solidFill>
            <a:ln w="25400" cap="flat" cmpd="sng" algn="ctr">
              <a:noFill/>
              <a:prstDash val="solid"/>
            </a:ln>
            <a:effectLst/>
            <a:scene3d>
              <a:camera prst="orthographicFront">
                <a:rot lat="0" lon="0" rev="0"/>
              </a:camera>
              <a:lightRig rig="contrasting" dir="t">
                <a:rot lat="0" lon="0" rev="1500000"/>
              </a:lightRig>
            </a:scene3d>
            <a:sp3d prstMaterial="metal"/>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2" name="TextBox 11"/>
            <p:cNvSpPr txBox="1"/>
            <p:nvPr/>
          </p:nvSpPr>
          <p:spPr>
            <a:xfrm>
              <a:off x="4990880" y="2749584"/>
              <a:ext cx="3325536"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在此添加文字介绍在此添加文字</a:t>
              </a:r>
              <a:endParaRPr kumimoji="0" lang="en-US" altLang="zh-CN" sz="14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3" name="TextBox 12"/>
            <p:cNvSpPr txBox="1"/>
            <p:nvPr/>
          </p:nvSpPr>
          <p:spPr>
            <a:xfrm>
              <a:off x="3257975" y="2499742"/>
              <a:ext cx="1458041" cy="597921"/>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80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13-15</a:t>
              </a:r>
            </a:p>
          </p:txBody>
        </p:sp>
      </p:grpSp>
      <p:sp>
        <p:nvSpPr>
          <p:cNvPr id="14"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2614648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26186" y="2236678"/>
            <a:ext cx="2074206" cy="1347228"/>
          </a:xfrm>
          <a:prstGeom prst="rect">
            <a:avLst/>
          </a:prstGeom>
        </p:spPr>
        <p:txBody>
          <a:bodyPr wrap="square">
            <a:spAutoFit/>
          </a:bodyPr>
          <a:lstStyle/>
          <a:p>
            <a:pPr lvl="0">
              <a:lnSpc>
                <a:spcPts val="2000"/>
              </a:lnSpc>
              <a:defRPr/>
            </a:pPr>
            <a:r>
              <a:rPr lang="en-US" altLang="zh-CN" sz="1200" kern="0" dirty="0">
                <a:solidFill>
                  <a:schemeClr val="accent1"/>
                </a:solidFill>
                <a:latin typeface="微软雅黑" panose="020B0503020204020204" pitchFamily="34" charset="-122"/>
                <a:ea typeface="微软雅黑" panose="020B0503020204020204" pitchFamily="34" charset="-122"/>
              </a:rPr>
              <a:t>· </a:t>
            </a:r>
            <a:r>
              <a:rPr lang="zh-CN" altLang="en-US" sz="1200" kern="0" dirty="0">
                <a:solidFill>
                  <a:schemeClr val="accent1"/>
                </a:solidFill>
                <a:latin typeface="微软雅黑" panose="020B0503020204020204" pitchFamily="34" charset="-122"/>
                <a:ea typeface="微软雅黑" panose="020B0503020204020204" pitchFamily="34" charset="-122"/>
              </a:rPr>
              <a:t>在此添加文字介绍在此添加文字介绍文字介绍</a:t>
            </a:r>
            <a:r>
              <a:rPr lang="en-US" altLang="zh-CN" sz="1200" kern="0" dirty="0">
                <a:solidFill>
                  <a:schemeClr val="accent1"/>
                </a:solidFill>
                <a:latin typeface="微软雅黑" panose="020B0503020204020204" pitchFamily="34" charset="-122"/>
                <a:ea typeface="微软雅黑" panose="020B0503020204020204" pitchFamily="34" charset="-122"/>
              </a:rPr>
              <a:t>· </a:t>
            </a:r>
            <a:r>
              <a:rPr lang="zh-CN" altLang="en-US" sz="1200" kern="0" dirty="0">
                <a:solidFill>
                  <a:schemeClr val="accent1"/>
                </a:solidFill>
                <a:latin typeface="微软雅黑" panose="020B0503020204020204" pitchFamily="34" charset="-122"/>
                <a:ea typeface="微软雅黑" panose="020B0503020204020204" pitchFamily="34" charset="-122"/>
              </a:rPr>
              <a:t>在此添加文字介绍在此添加文字介绍文字介绍</a:t>
            </a:r>
            <a:r>
              <a:rPr lang="en-US" altLang="zh-CN" sz="1200" kern="0" dirty="0">
                <a:solidFill>
                  <a:schemeClr val="accent1"/>
                </a:solidFill>
                <a:latin typeface="微软雅黑" panose="020B0503020204020204" pitchFamily="34" charset="-122"/>
                <a:ea typeface="微软雅黑" panose="020B0503020204020204" pitchFamily="34" charset="-122"/>
              </a:rPr>
              <a:t>· </a:t>
            </a:r>
            <a:r>
              <a:rPr lang="zh-CN" altLang="en-US" sz="1200" kern="0" dirty="0">
                <a:solidFill>
                  <a:schemeClr val="accent1"/>
                </a:solidFill>
                <a:latin typeface="微软雅黑" panose="020B0503020204020204" pitchFamily="34" charset="-122"/>
                <a:ea typeface="微软雅黑" panose="020B0503020204020204" pitchFamily="34" charset="-122"/>
              </a:rPr>
              <a:t>在此添加文字介绍在此添加文字介绍</a:t>
            </a:r>
          </a:p>
        </p:txBody>
      </p:sp>
      <p:grpSp>
        <p:nvGrpSpPr>
          <p:cNvPr id="3" name="组合 2"/>
          <p:cNvGrpSpPr/>
          <p:nvPr/>
        </p:nvGrpSpPr>
        <p:grpSpPr>
          <a:xfrm>
            <a:off x="562575" y="1083772"/>
            <a:ext cx="990602" cy="3547338"/>
            <a:chOff x="562575" y="1083772"/>
            <a:chExt cx="990602" cy="3547338"/>
          </a:xfrm>
        </p:grpSpPr>
        <p:grpSp>
          <p:nvGrpSpPr>
            <p:cNvPr id="4" name="组合 3"/>
            <p:cNvGrpSpPr/>
            <p:nvPr/>
          </p:nvGrpSpPr>
          <p:grpSpPr>
            <a:xfrm>
              <a:off x="562575" y="1083772"/>
              <a:ext cx="990602" cy="3506894"/>
              <a:chOff x="751904" y="1267983"/>
              <a:chExt cx="1323980" cy="4687107"/>
            </a:xfrm>
          </p:grpSpPr>
          <p:cxnSp>
            <p:nvCxnSpPr>
              <p:cNvPr id="8" name="直接连接符 7"/>
              <p:cNvCxnSpPr/>
              <p:nvPr/>
            </p:nvCxnSpPr>
            <p:spPr>
              <a:xfrm>
                <a:off x="1414232" y="1267983"/>
                <a:ext cx="0" cy="33580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弧形 8"/>
              <p:cNvSpPr/>
              <p:nvPr/>
            </p:nvSpPr>
            <p:spPr>
              <a:xfrm>
                <a:off x="751904" y="4631110"/>
                <a:ext cx="1323980" cy="1323980"/>
              </a:xfrm>
              <a:prstGeom prst="arc">
                <a:avLst>
                  <a:gd name="adj1" fmla="val 12935667"/>
                  <a:gd name="adj2" fmla="val 19476206"/>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08833" y="3733024"/>
              <a:ext cx="898087" cy="898086"/>
              <a:chOff x="608833" y="3733024"/>
              <a:chExt cx="898087" cy="898086"/>
            </a:xfrm>
          </p:grpSpPr>
          <p:sp>
            <p:nvSpPr>
              <p:cNvPr id="6" name="椭圆 5"/>
              <p:cNvSpPr/>
              <p:nvPr/>
            </p:nvSpPr>
            <p:spPr>
              <a:xfrm>
                <a:off x="608833" y="3733024"/>
                <a:ext cx="898087" cy="898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7" name="文本框 24"/>
              <p:cNvSpPr txBox="1"/>
              <p:nvPr/>
            </p:nvSpPr>
            <p:spPr>
              <a:xfrm>
                <a:off x="758514" y="3871191"/>
                <a:ext cx="569387" cy="553998"/>
              </a:xfrm>
              <a:prstGeom prst="rect">
                <a:avLst/>
              </a:prstGeom>
              <a:noFill/>
            </p:spPr>
            <p:txBody>
              <a:bodyPr wrap="none" rtlCol="0">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标题</a:t>
                </a:r>
                <a:endParaRPr lang="en-US" altLang="zh-CN" sz="1500" dirty="0">
                  <a:solidFill>
                    <a:schemeClr val="accent2"/>
                  </a:solidFill>
                  <a:latin typeface="微软雅黑" panose="020B0503020204020204" pitchFamily="34" charset="-122"/>
                  <a:ea typeface="微软雅黑" panose="020B0503020204020204" pitchFamily="34" charset="-122"/>
                </a:endParaRPr>
              </a:p>
              <a:p>
                <a:r>
                  <a:rPr lang="zh-CN" altLang="en-US" sz="1500" dirty="0">
                    <a:solidFill>
                      <a:schemeClr val="accent2"/>
                    </a:solidFill>
                    <a:latin typeface="微软雅黑" panose="020B0503020204020204" pitchFamily="34" charset="-122"/>
                    <a:ea typeface="微软雅黑" panose="020B0503020204020204" pitchFamily="34" charset="-122"/>
                  </a:rPr>
                  <a:t>文字</a:t>
                </a:r>
              </a:p>
            </p:txBody>
          </p:sp>
        </p:grpSp>
      </p:grpSp>
      <p:grpSp>
        <p:nvGrpSpPr>
          <p:cNvPr id="10" name="组合 9"/>
          <p:cNvGrpSpPr/>
          <p:nvPr/>
        </p:nvGrpSpPr>
        <p:grpSpPr>
          <a:xfrm>
            <a:off x="0" y="683758"/>
            <a:ext cx="7177637" cy="399966"/>
            <a:chOff x="0" y="683758"/>
            <a:chExt cx="7177637" cy="399966"/>
          </a:xfrm>
        </p:grpSpPr>
        <p:sp>
          <p:nvSpPr>
            <p:cNvPr id="11" name="矩形 10"/>
            <p:cNvSpPr/>
            <p:nvPr/>
          </p:nvSpPr>
          <p:spPr>
            <a:xfrm>
              <a:off x="5661095" y="683758"/>
              <a:ext cx="1516542" cy="39909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12" name="矩形 11"/>
            <p:cNvSpPr/>
            <p:nvPr/>
          </p:nvSpPr>
          <p:spPr>
            <a:xfrm>
              <a:off x="5966485" y="736809"/>
              <a:ext cx="954107" cy="323165"/>
            </a:xfrm>
            <a:prstGeom prst="rect">
              <a:avLst/>
            </a:prstGeom>
          </p:spPr>
          <p:txBody>
            <a:bodyPr wrap="none">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标题文字</a:t>
              </a:r>
            </a:p>
          </p:txBody>
        </p:sp>
        <p:cxnSp>
          <p:nvCxnSpPr>
            <p:cNvPr id="13" name="直接连接符 12"/>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613160" y="1083724"/>
            <a:ext cx="990602" cy="2305178"/>
            <a:chOff x="1613160" y="1083724"/>
            <a:chExt cx="990602" cy="2305178"/>
          </a:xfrm>
        </p:grpSpPr>
        <p:grpSp>
          <p:nvGrpSpPr>
            <p:cNvPr id="15" name="组合 14"/>
            <p:cNvGrpSpPr/>
            <p:nvPr/>
          </p:nvGrpSpPr>
          <p:grpSpPr>
            <a:xfrm>
              <a:off x="1613160" y="1083724"/>
              <a:ext cx="990602" cy="2227897"/>
              <a:chOff x="2156053" y="1267920"/>
              <a:chExt cx="1323980" cy="2977675"/>
            </a:xfrm>
          </p:grpSpPr>
          <p:cxnSp>
            <p:nvCxnSpPr>
              <p:cNvPr id="19" name="直接连接符 18"/>
              <p:cNvCxnSpPr/>
              <p:nvPr/>
            </p:nvCxnSpPr>
            <p:spPr>
              <a:xfrm>
                <a:off x="2818381" y="1267920"/>
                <a:ext cx="0" cy="1648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2156053" y="2921615"/>
                <a:ext cx="1323980" cy="1323980"/>
              </a:xfrm>
              <a:prstGeom prst="arc">
                <a:avLst>
                  <a:gd name="adj1" fmla="val 12935667"/>
                  <a:gd name="adj2" fmla="val 194762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659417" y="2490816"/>
              <a:ext cx="898087" cy="898086"/>
              <a:chOff x="608833" y="3733024"/>
              <a:chExt cx="898087" cy="898086"/>
            </a:xfrm>
          </p:grpSpPr>
          <p:sp>
            <p:nvSpPr>
              <p:cNvPr id="17" name="椭圆 16"/>
              <p:cNvSpPr/>
              <p:nvPr/>
            </p:nvSpPr>
            <p:spPr>
              <a:xfrm>
                <a:off x="608833" y="3733024"/>
                <a:ext cx="898087" cy="8980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18" name="文本框 24"/>
              <p:cNvSpPr txBox="1"/>
              <p:nvPr/>
            </p:nvSpPr>
            <p:spPr>
              <a:xfrm>
                <a:off x="758514" y="3871191"/>
                <a:ext cx="569387" cy="553998"/>
              </a:xfrm>
              <a:prstGeom prst="rect">
                <a:avLst/>
              </a:prstGeom>
              <a:noFill/>
            </p:spPr>
            <p:txBody>
              <a:bodyPr wrap="none" rtlCol="0">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标题</a:t>
                </a:r>
                <a:endParaRPr lang="en-US" altLang="zh-CN" sz="1500" dirty="0">
                  <a:solidFill>
                    <a:schemeClr val="accent2"/>
                  </a:solidFill>
                  <a:latin typeface="微软雅黑" panose="020B0503020204020204" pitchFamily="34" charset="-122"/>
                  <a:ea typeface="微软雅黑" panose="020B0503020204020204" pitchFamily="34" charset="-122"/>
                </a:endParaRPr>
              </a:p>
              <a:p>
                <a:r>
                  <a:rPr lang="zh-CN" altLang="en-US" sz="1500" dirty="0">
                    <a:solidFill>
                      <a:schemeClr val="accent2"/>
                    </a:solidFill>
                    <a:latin typeface="微软雅黑" panose="020B0503020204020204" pitchFamily="34" charset="-122"/>
                    <a:ea typeface="微软雅黑" panose="020B0503020204020204" pitchFamily="34" charset="-122"/>
                  </a:rPr>
                  <a:t>文字</a:t>
                </a:r>
              </a:p>
            </p:txBody>
          </p:sp>
        </p:grpSp>
      </p:grpSp>
      <p:grpSp>
        <p:nvGrpSpPr>
          <p:cNvPr id="21" name="组合 20"/>
          <p:cNvGrpSpPr/>
          <p:nvPr/>
        </p:nvGrpSpPr>
        <p:grpSpPr>
          <a:xfrm>
            <a:off x="2756355" y="1083724"/>
            <a:ext cx="990602" cy="2831795"/>
            <a:chOff x="2756355" y="1083724"/>
            <a:chExt cx="990602" cy="2831795"/>
          </a:xfrm>
        </p:grpSpPr>
        <p:grpSp>
          <p:nvGrpSpPr>
            <p:cNvPr id="22" name="组合 21"/>
            <p:cNvGrpSpPr/>
            <p:nvPr/>
          </p:nvGrpSpPr>
          <p:grpSpPr>
            <a:xfrm>
              <a:off x="2756355" y="1083724"/>
              <a:ext cx="990602" cy="2774344"/>
              <a:chOff x="3683979" y="1267920"/>
              <a:chExt cx="1323980" cy="3708024"/>
            </a:xfrm>
          </p:grpSpPr>
          <p:cxnSp>
            <p:nvCxnSpPr>
              <p:cNvPr id="26" name="直接连接符 25"/>
              <p:cNvCxnSpPr/>
              <p:nvPr/>
            </p:nvCxnSpPr>
            <p:spPr>
              <a:xfrm>
                <a:off x="4346307" y="1267920"/>
                <a:ext cx="0" cy="237894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a:off x="3683979" y="3651964"/>
                <a:ext cx="1323980" cy="1323980"/>
              </a:xfrm>
              <a:prstGeom prst="arc">
                <a:avLst>
                  <a:gd name="adj1" fmla="val 12935667"/>
                  <a:gd name="adj2" fmla="val 19476206"/>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802612" y="3017433"/>
              <a:ext cx="898087" cy="898086"/>
              <a:chOff x="608833" y="3733024"/>
              <a:chExt cx="898087" cy="898086"/>
            </a:xfrm>
          </p:grpSpPr>
          <p:sp>
            <p:nvSpPr>
              <p:cNvPr id="24" name="椭圆 23"/>
              <p:cNvSpPr/>
              <p:nvPr/>
            </p:nvSpPr>
            <p:spPr>
              <a:xfrm>
                <a:off x="608833" y="3733024"/>
                <a:ext cx="898087" cy="8980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58514" y="3871191"/>
                <a:ext cx="569387" cy="553998"/>
              </a:xfrm>
              <a:prstGeom prst="rect">
                <a:avLst/>
              </a:prstGeom>
              <a:noFill/>
            </p:spPr>
            <p:txBody>
              <a:bodyPr wrap="none" rtlCol="0">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标题</a:t>
                </a:r>
                <a:endParaRPr lang="en-US" altLang="zh-CN" sz="1500" dirty="0">
                  <a:solidFill>
                    <a:schemeClr val="accent2"/>
                  </a:solidFill>
                  <a:latin typeface="微软雅黑" panose="020B0503020204020204" pitchFamily="34" charset="-122"/>
                  <a:ea typeface="微软雅黑" panose="020B0503020204020204" pitchFamily="34" charset="-122"/>
                </a:endParaRPr>
              </a:p>
              <a:p>
                <a:r>
                  <a:rPr lang="zh-CN" altLang="en-US" sz="1500" dirty="0">
                    <a:solidFill>
                      <a:schemeClr val="accent2"/>
                    </a:solidFill>
                    <a:latin typeface="微软雅黑" panose="020B0503020204020204" pitchFamily="34" charset="-122"/>
                    <a:ea typeface="微软雅黑" panose="020B0503020204020204" pitchFamily="34" charset="-122"/>
                  </a:rPr>
                  <a:t>文字</a:t>
                </a:r>
              </a:p>
            </p:txBody>
          </p:sp>
        </p:grpSp>
      </p:grpSp>
      <p:grpSp>
        <p:nvGrpSpPr>
          <p:cNvPr id="28" name="组合 27"/>
          <p:cNvGrpSpPr/>
          <p:nvPr/>
        </p:nvGrpSpPr>
        <p:grpSpPr>
          <a:xfrm>
            <a:off x="3801535" y="1092861"/>
            <a:ext cx="990602" cy="1924572"/>
            <a:chOff x="3801535" y="1092861"/>
            <a:chExt cx="990602" cy="1924572"/>
          </a:xfrm>
        </p:grpSpPr>
        <p:grpSp>
          <p:nvGrpSpPr>
            <p:cNvPr id="29" name="组合 28"/>
            <p:cNvGrpSpPr/>
            <p:nvPr/>
          </p:nvGrpSpPr>
          <p:grpSpPr>
            <a:xfrm>
              <a:off x="3801535" y="1092861"/>
              <a:ext cx="990602" cy="1872126"/>
              <a:chOff x="5080905" y="1263803"/>
              <a:chExt cx="1323980" cy="2502173"/>
            </a:xfrm>
          </p:grpSpPr>
          <p:cxnSp>
            <p:nvCxnSpPr>
              <p:cNvPr id="33" name="直接连接符 32"/>
              <p:cNvCxnSpPr/>
              <p:nvPr/>
            </p:nvCxnSpPr>
            <p:spPr>
              <a:xfrm>
                <a:off x="5743233" y="1263803"/>
                <a:ext cx="0" cy="117309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弧形 33"/>
              <p:cNvSpPr/>
              <p:nvPr/>
            </p:nvSpPr>
            <p:spPr>
              <a:xfrm>
                <a:off x="5080905" y="2441996"/>
                <a:ext cx="1323980" cy="1323980"/>
              </a:xfrm>
              <a:prstGeom prst="arc">
                <a:avLst>
                  <a:gd name="adj1" fmla="val 12935667"/>
                  <a:gd name="adj2" fmla="val 19476206"/>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3847792" y="2119347"/>
              <a:ext cx="898087" cy="898086"/>
              <a:chOff x="608833" y="3733024"/>
              <a:chExt cx="898087" cy="898086"/>
            </a:xfrm>
          </p:grpSpPr>
          <p:sp>
            <p:nvSpPr>
              <p:cNvPr id="31" name="椭圆 30"/>
              <p:cNvSpPr/>
              <p:nvPr/>
            </p:nvSpPr>
            <p:spPr>
              <a:xfrm>
                <a:off x="608833" y="3733024"/>
                <a:ext cx="898087" cy="8980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32" name="文本框 24"/>
              <p:cNvSpPr txBox="1"/>
              <p:nvPr/>
            </p:nvSpPr>
            <p:spPr>
              <a:xfrm>
                <a:off x="758514" y="3871191"/>
                <a:ext cx="569387" cy="553998"/>
              </a:xfrm>
              <a:prstGeom prst="rect">
                <a:avLst/>
              </a:prstGeom>
              <a:noFill/>
            </p:spPr>
            <p:txBody>
              <a:bodyPr wrap="none" rtlCol="0">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标题</a:t>
                </a:r>
                <a:endParaRPr lang="en-US" altLang="zh-CN" sz="1500" dirty="0">
                  <a:solidFill>
                    <a:schemeClr val="accent2"/>
                  </a:solidFill>
                  <a:latin typeface="微软雅黑" panose="020B0503020204020204" pitchFamily="34" charset="-122"/>
                  <a:ea typeface="微软雅黑" panose="020B0503020204020204" pitchFamily="34" charset="-122"/>
                </a:endParaRPr>
              </a:p>
              <a:p>
                <a:r>
                  <a:rPr lang="zh-CN" altLang="en-US" sz="1500" dirty="0">
                    <a:solidFill>
                      <a:schemeClr val="accent2"/>
                    </a:solidFill>
                    <a:latin typeface="微软雅黑" panose="020B0503020204020204" pitchFamily="34" charset="-122"/>
                    <a:ea typeface="微软雅黑" panose="020B0503020204020204" pitchFamily="34" charset="-122"/>
                  </a:rPr>
                  <a:t>文字</a:t>
                </a:r>
              </a:p>
            </p:txBody>
          </p:sp>
        </p:grpSp>
      </p:grpSp>
      <p:sp>
        <p:nvSpPr>
          <p:cNvPr id="35"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3909016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6224216" y="699542"/>
            <a:ext cx="2587601" cy="1738664"/>
            <a:chOff x="6224216" y="699542"/>
            <a:chExt cx="2587601" cy="1738664"/>
          </a:xfrm>
        </p:grpSpPr>
        <p:grpSp>
          <p:nvGrpSpPr>
            <p:cNvPr id="23" name="组合 22"/>
            <p:cNvGrpSpPr/>
            <p:nvPr/>
          </p:nvGrpSpPr>
          <p:grpSpPr>
            <a:xfrm rot="10800000">
              <a:off x="6224216" y="699543"/>
              <a:ext cx="863909" cy="1738663"/>
              <a:chOff x="2758947" y="3773640"/>
              <a:chExt cx="1151878" cy="2318217"/>
            </a:xfrm>
          </p:grpSpPr>
          <p:cxnSp>
            <p:nvCxnSpPr>
              <p:cNvPr id="25" name="直接连接符 24"/>
              <p:cNvCxnSpPr/>
              <p:nvPr/>
            </p:nvCxnSpPr>
            <p:spPr>
              <a:xfrm flipH="1">
                <a:off x="2758947" y="3773640"/>
                <a:ext cx="1151878" cy="0"/>
              </a:xfrm>
              <a:prstGeom prst="line">
                <a:avLst/>
              </a:prstGeom>
              <a:ln w="1905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58947" y="3773640"/>
                <a:ext cx="0" cy="2318217"/>
              </a:xfrm>
              <a:prstGeom prst="line">
                <a:avLst/>
              </a:prstGeom>
              <a:ln w="1905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4" name="文本框 32"/>
            <p:cNvSpPr txBox="1"/>
            <p:nvPr/>
          </p:nvSpPr>
          <p:spPr>
            <a:xfrm>
              <a:off x="7227633" y="699542"/>
              <a:ext cx="1584184" cy="1600438"/>
            </a:xfrm>
            <a:prstGeom prst="rect">
              <a:avLst/>
            </a:prstGeom>
            <a:noFill/>
          </p:spPr>
          <p:txBody>
            <a:bodyPr wrap="square" lIns="68580" tIns="34290" rIns="68580" bIns="34290" rtlCol="0">
              <a:spAutoFit/>
            </a:bodyPr>
            <a:lstStyle/>
            <a:p>
              <a:pP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赵雨晴</a:t>
              </a:r>
            </a:p>
            <a:p>
              <a:pPr>
                <a:spcBef>
                  <a:spcPts val="450"/>
                </a:spcBef>
              </a:pPr>
              <a:r>
                <a:rPr lang="en-US" altLang="zh-CN" sz="1200" dirty="0">
                  <a:solidFill>
                    <a:schemeClr val="accent1"/>
                  </a:solidFill>
                  <a:latin typeface="微软雅黑" panose="020B0503020204020204" pitchFamily="34" charset="-122"/>
                  <a:ea typeface="微软雅黑" panose="020B0503020204020204" pitchFamily="34" charset="-122"/>
                </a:rPr>
                <a:t>2016</a:t>
              </a:r>
              <a:r>
                <a:rPr lang="zh-CN" altLang="en-US" sz="1200" dirty="0">
                  <a:solidFill>
                    <a:schemeClr val="accent1"/>
                  </a:solidFill>
                  <a:latin typeface="微软雅黑" panose="020B0503020204020204" pitchFamily="34" charset="-122"/>
                  <a:ea typeface="微软雅黑" panose="020B0503020204020204" pitchFamily="34" charset="-122"/>
                </a:rPr>
                <a:t>级计算生物学交叉试验班</a:t>
              </a:r>
            </a:p>
            <a:p>
              <a:pP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负责用例书写，需求分析以及前端开发任务。</a:t>
              </a:r>
            </a:p>
            <a:p>
              <a:pPr>
                <a:spcBef>
                  <a:spcPts val="450"/>
                </a:spcBef>
              </a:pP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26888" y="2438205"/>
            <a:ext cx="2506231" cy="1845431"/>
            <a:chOff x="426888" y="2438205"/>
            <a:chExt cx="2506231" cy="1845431"/>
          </a:xfrm>
        </p:grpSpPr>
        <p:grpSp>
          <p:nvGrpSpPr>
            <p:cNvPr id="28" name="组合 27"/>
            <p:cNvGrpSpPr/>
            <p:nvPr/>
          </p:nvGrpSpPr>
          <p:grpSpPr>
            <a:xfrm>
              <a:off x="2069210" y="2438205"/>
              <a:ext cx="863909" cy="1738663"/>
              <a:chOff x="2758947" y="3773640"/>
              <a:chExt cx="1151878" cy="2318217"/>
            </a:xfrm>
          </p:grpSpPr>
          <p:cxnSp>
            <p:nvCxnSpPr>
              <p:cNvPr id="30" name="直接连接符 29"/>
              <p:cNvCxnSpPr/>
              <p:nvPr/>
            </p:nvCxnSpPr>
            <p:spPr>
              <a:xfrm flipH="1">
                <a:off x="2758947" y="3773640"/>
                <a:ext cx="1151878" cy="0"/>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758947" y="3773640"/>
                <a:ext cx="0" cy="231821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9" name="文本框 33"/>
            <p:cNvSpPr txBox="1"/>
            <p:nvPr/>
          </p:nvSpPr>
          <p:spPr>
            <a:xfrm>
              <a:off x="426888" y="2931984"/>
              <a:ext cx="1584184" cy="1351652"/>
            </a:xfrm>
            <a:prstGeom prst="rect">
              <a:avLst/>
            </a:prstGeom>
            <a:noFill/>
          </p:spPr>
          <p:txBody>
            <a:bodyPr wrap="square" lIns="68580" tIns="34290" rIns="68580" bIns="34290" rtlCol="0">
              <a:spAutoFit/>
            </a:bodyPr>
            <a:lstStyle/>
            <a:p>
              <a:pPr algn="r">
                <a:spcBef>
                  <a:spcPts val="450"/>
                </a:spcBef>
              </a:pPr>
              <a:r>
                <a:rPr lang="zh-CN" altLang="en-US" sz="1500" b="1" dirty="0">
                  <a:latin typeface="微软雅黑" panose="020B0503020204020204" pitchFamily="34" charset="-122"/>
                  <a:ea typeface="微软雅黑" panose="020B0503020204020204" pitchFamily="34" charset="-122"/>
                </a:rPr>
                <a:t>岑偲</a:t>
              </a:r>
            </a:p>
            <a:p>
              <a:pPr algn="r">
                <a:spcBef>
                  <a:spcPts val="450"/>
                </a:spcBef>
              </a:pPr>
              <a:r>
                <a:rPr lang="en-US" altLang="zh-CN" sz="1200" dirty="0">
                  <a:solidFill>
                    <a:schemeClr val="accent1"/>
                  </a:solidFill>
                  <a:latin typeface="微软雅黑" panose="020B0503020204020204" pitchFamily="34" charset="-122"/>
                  <a:ea typeface="微软雅黑" panose="020B0503020204020204" pitchFamily="34" charset="-122"/>
                </a:rPr>
                <a:t>2016</a:t>
              </a:r>
              <a:r>
                <a:rPr lang="zh-CN" altLang="en-US" sz="1200" dirty="0">
                  <a:solidFill>
                    <a:schemeClr val="accent1"/>
                  </a:solidFill>
                  <a:latin typeface="微软雅黑" panose="020B0503020204020204" pitchFamily="34" charset="-122"/>
                  <a:ea typeface="微软雅黑" panose="020B0503020204020204" pitchFamily="34" charset="-122"/>
                </a:rPr>
                <a:t>级计算生物学交叉试验班</a:t>
              </a:r>
            </a:p>
            <a:p>
              <a:pPr algn="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负责需求分析，移动端（微信小程序）开发以及前端逻辑任务。</a:t>
              </a:r>
            </a:p>
          </p:txBody>
        </p:sp>
      </p:grpSp>
      <p:grpSp>
        <p:nvGrpSpPr>
          <p:cNvPr id="32" name="组合 31"/>
          <p:cNvGrpSpPr/>
          <p:nvPr/>
        </p:nvGrpSpPr>
        <p:grpSpPr>
          <a:xfrm>
            <a:off x="4599385" y="2936759"/>
            <a:ext cx="4303182" cy="1240109"/>
            <a:chOff x="4599385" y="2936759"/>
            <a:chExt cx="4303182" cy="1240109"/>
          </a:xfrm>
        </p:grpSpPr>
        <p:grpSp>
          <p:nvGrpSpPr>
            <p:cNvPr id="33" name="组合 32"/>
            <p:cNvGrpSpPr/>
            <p:nvPr/>
          </p:nvGrpSpPr>
          <p:grpSpPr>
            <a:xfrm rot="10800000">
              <a:off x="4599385" y="3782599"/>
              <a:ext cx="2530175" cy="394269"/>
              <a:chOff x="2758947" y="1469571"/>
              <a:chExt cx="3373566" cy="525692"/>
            </a:xfrm>
          </p:grpSpPr>
          <p:cxnSp>
            <p:nvCxnSpPr>
              <p:cNvPr id="35" name="直接连接符 34"/>
              <p:cNvCxnSpPr/>
              <p:nvPr/>
            </p:nvCxnSpPr>
            <p:spPr>
              <a:xfrm flipV="1">
                <a:off x="6132513" y="1469571"/>
                <a:ext cx="0" cy="525692"/>
              </a:xfrm>
              <a:prstGeom prst="line">
                <a:avLst/>
              </a:prstGeom>
              <a:ln w="1905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2758947" y="1469571"/>
                <a:ext cx="3373566" cy="0"/>
              </a:xfrm>
              <a:prstGeom prst="line">
                <a:avLst/>
              </a:prstGeom>
              <a:ln w="1905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58947" y="1469571"/>
                <a:ext cx="0" cy="525692"/>
              </a:xfrm>
              <a:prstGeom prst="line">
                <a:avLst/>
              </a:prstGeom>
              <a:ln w="1905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4" name="文本框 34"/>
            <p:cNvSpPr txBox="1"/>
            <p:nvPr/>
          </p:nvSpPr>
          <p:spPr>
            <a:xfrm>
              <a:off x="6511962" y="2936759"/>
              <a:ext cx="2390605" cy="98232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李存浩</a:t>
              </a:r>
            </a:p>
            <a:p>
              <a:pPr algn="ctr">
                <a:spcBef>
                  <a:spcPts val="450"/>
                </a:spcBef>
              </a:pPr>
              <a:r>
                <a:rPr lang="en-US" altLang="zh-CN" sz="1200" dirty="0">
                  <a:solidFill>
                    <a:schemeClr val="accent1"/>
                  </a:solidFill>
                  <a:latin typeface="微软雅黑" panose="020B0503020204020204" pitchFamily="34" charset="-122"/>
                  <a:ea typeface="微软雅黑" panose="020B0503020204020204" pitchFamily="34" charset="-122"/>
                </a:rPr>
                <a:t>2016</a:t>
              </a:r>
              <a:r>
                <a:rPr lang="zh-CN" altLang="en-US" sz="1200" dirty="0">
                  <a:solidFill>
                    <a:schemeClr val="accent1"/>
                  </a:solidFill>
                  <a:latin typeface="微软雅黑" panose="020B0503020204020204" pitchFamily="34" charset="-122"/>
                  <a:ea typeface="微软雅黑" panose="020B0503020204020204" pitchFamily="34" charset="-122"/>
                </a:rPr>
                <a:t>级计算生物学交叉试验班</a:t>
              </a: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负责后端开发，算法设计以及模块测试工作。</a:t>
              </a:r>
            </a:p>
          </p:txBody>
        </p:sp>
      </p:grpSp>
      <p:grpSp>
        <p:nvGrpSpPr>
          <p:cNvPr id="38" name="组合 37"/>
          <p:cNvGrpSpPr/>
          <p:nvPr/>
        </p:nvGrpSpPr>
        <p:grpSpPr>
          <a:xfrm>
            <a:off x="340064" y="710153"/>
            <a:ext cx="4259321" cy="1147199"/>
            <a:chOff x="340064" y="710153"/>
            <a:chExt cx="4259321" cy="1147199"/>
          </a:xfrm>
        </p:grpSpPr>
        <p:grpSp>
          <p:nvGrpSpPr>
            <p:cNvPr id="39" name="组合 38"/>
            <p:cNvGrpSpPr/>
            <p:nvPr/>
          </p:nvGrpSpPr>
          <p:grpSpPr>
            <a:xfrm>
              <a:off x="2069210" y="710153"/>
              <a:ext cx="2530175" cy="394269"/>
              <a:chOff x="2758947" y="1469571"/>
              <a:chExt cx="3373566" cy="525692"/>
            </a:xfrm>
          </p:grpSpPr>
          <p:cxnSp>
            <p:nvCxnSpPr>
              <p:cNvPr id="41" name="直接连接符 40"/>
              <p:cNvCxnSpPr/>
              <p:nvPr/>
            </p:nvCxnSpPr>
            <p:spPr>
              <a:xfrm flipV="1">
                <a:off x="6132513" y="1469571"/>
                <a:ext cx="0" cy="525692"/>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758947" y="1469571"/>
                <a:ext cx="3373566" cy="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758947" y="1469571"/>
                <a:ext cx="0" cy="525692"/>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40" name="文本框 35"/>
            <p:cNvSpPr txBox="1"/>
            <p:nvPr/>
          </p:nvSpPr>
          <p:spPr>
            <a:xfrm>
              <a:off x="340064" y="875032"/>
              <a:ext cx="2390605" cy="98232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李政浩</a:t>
              </a:r>
            </a:p>
            <a:p>
              <a:pPr algn="ctr">
                <a:spcBef>
                  <a:spcPts val="450"/>
                </a:spcBef>
              </a:pPr>
              <a:r>
                <a:rPr lang="en-US" altLang="zh-CN" sz="1200" dirty="0">
                  <a:solidFill>
                    <a:schemeClr val="accent1"/>
                  </a:solidFill>
                  <a:latin typeface="微软雅黑" panose="020B0503020204020204" pitchFamily="34" charset="-122"/>
                  <a:ea typeface="微软雅黑" panose="020B0503020204020204" pitchFamily="34" charset="-122"/>
                </a:rPr>
                <a:t>2016</a:t>
              </a:r>
              <a:r>
                <a:rPr lang="zh-CN" altLang="en-US" sz="1200" dirty="0">
                  <a:solidFill>
                    <a:schemeClr val="accent1"/>
                  </a:solidFill>
                  <a:latin typeface="微软雅黑" panose="020B0503020204020204" pitchFamily="34" charset="-122"/>
                  <a:ea typeface="微软雅黑" panose="020B0503020204020204" pitchFamily="34" charset="-122"/>
                </a:rPr>
                <a:t>级计算生物学交叉试验班</a:t>
              </a:r>
            </a:p>
            <a:p>
              <a:pPr algn="ct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项目组长，负责架构设计，数据库开发以及后端开发工作。</a:t>
              </a:r>
            </a:p>
          </p:txBody>
        </p:sp>
      </p:grpSp>
      <p:pic>
        <p:nvPicPr>
          <p:cNvPr id="48" name="图片 47">
            <a:extLst>
              <a:ext uri="{FF2B5EF4-FFF2-40B4-BE49-F238E27FC236}">
                <a16:creationId xmlns:a16="http://schemas.microsoft.com/office/drawing/2014/main" id="{DCF57720-8DE6-49AE-9D85-E69C1BD508A5}"/>
              </a:ext>
            </a:extLst>
          </p:cNvPr>
          <p:cNvPicPr>
            <a:picLocks noChangeAspect="1"/>
          </p:cNvPicPr>
          <p:nvPr/>
        </p:nvPicPr>
        <p:blipFill>
          <a:blip r:embed="rId3"/>
          <a:stretch>
            <a:fillRect/>
          </a:stretch>
        </p:blipFill>
        <p:spPr>
          <a:xfrm>
            <a:off x="3973728" y="580555"/>
            <a:ext cx="1058212" cy="1058212"/>
          </a:xfrm>
          <a:prstGeom prst="rect">
            <a:avLst/>
          </a:prstGeom>
        </p:spPr>
      </p:pic>
      <p:pic>
        <p:nvPicPr>
          <p:cNvPr id="49" name="图片 48">
            <a:extLst>
              <a:ext uri="{FF2B5EF4-FFF2-40B4-BE49-F238E27FC236}">
                <a16:creationId xmlns:a16="http://schemas.microsoft.com/office/drawing/2014/main" id="{320B7D02-935A-47D3-AAB6-5985CB048A67}"/>
              </a:ext>
            </a:extLst>
          </p:cNvPr>
          <p:cNvPicPr>
            <a:picLocks noChangeAspect="1"/>
          </p:cNvPicPr>
          <p:nvPr/>
        </p:nvPicPr>
        <p:blipFill>
          <a:blip r:embed="rId4"/>
          <a:stretch>
            <a:fillRect/>
          </a:stretch>
        </p:blipFill>
        <p:spPr>
          <a:xfrm>
            <a:off x="2627885" y="1957324"/>
            <a:ext cx="1063602" cy="1061735"/>
          </a:xfrm>
          <a:prstGeom prst="rect">
            <a:avLst/>
          </a:prstGeom>
        </p:spPr>
      </p:pic>
      <p:pic>
        <p:nvPicPr>
          <p:cNvPr id="62" name="图片 61">
            <a:extLst>
              <a:ext uri="{FF2B5EF4-FFF2-40B4-BE49-F238E27FC236}">
                <a16:creationId xmlns:a16="http://schemas.microsoft.com/office/drawing/2014/main" id="{2F8A394E-FAD9-4261-A410-922BC39B3F57}"/>
              </a:ext>
            </a:extLst>
          </p:cNvPr>
          <p:cNvPicPr>
            <a:picLocks noChangeAspect="1"/>
          </p:cNvPicPr>
          <p:nvPr/>
        </p:nvPicPr>
        <p:blipFill>
          <a:blip r:embed="rId5"/>
          <a:stretch>
            <a:fillRect/>
          </a:stretch>
        </p:blipFill>
        <p:spPr>
          <a:xfrm>
            <a:off x="5349506" y="1946393"/>
            <a:ext cx="1046179" cy="1046179"/>
          </a:xfrm>
          <a:prstGeom prst="rect">
            <a:avLst/>
          </a:prstGeom>
        </p:spPr>
      </p:pic>
      <p:pic>
        <p:nvPicPr>
          <p:cNvPr id="63" name="图片 62">
            <a:extLst>
              <a:ext uri="{FF2B5EF4-FFF2-40B4-BE49-F238E27FC236}">
                <a16:creationId xmlns:a16="http://schemas.microsoft.com/office/drawing/2014/main" id="{EFD3D833-B085-4070-80D9-CC0E8F2DE871}"/>
              </a:ext>
            </a:extLst>
          </p:cNvPr>
          <p:cNvPicPr>
            <a:picLocks noChangeAspect="1"/>
          </p:cNvPicPr>
          <p:nvPr/>
        </p:nvPicPr>
        <p:blipFill>
          <a:blip r:embed="rId6"/>
          <a:stretch>
            <a:fillRect/>
          </a:stretch>
        </p:blipFill>
        <p:spPr>
          <a:xfrm>
            <a:off x="3973728" y="3315674"/>
            <a:ext cx="1049695" cy="1051468"/>
          </a:xfrm>
          <a:prstGeom prst="rect">
            <a:avLst/>
          </a:prstGeom>
        </p:spPr>
      </p:pic>
      <p:sp>
        <p:nvSpPr>
          <p:cNvPr id="64" name="文本框 63">
            <a:extLst>
              <a:ext uri="{FF2B5EF4-FFF2-40B4-BE49-F238E27FC236}">
                <a16:creationId xmlns:a16="http://schemas.microsoft.com/office/drawing/2014/main" id="{A2B3941E-9943-4A9F-8A5C-B8A8E74D0F6D}"/>
              </a:ext>
            </a:extLst>
          </p:cNvPr>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小组成员及分工</a:t>
            </a:r>
          </a:p>
        </p:txBody>
      </p:sp>
    </p:spTree>
    <p:extLst>
      <p:ext uri="{BB962C8B-B14F-4D97-AF65-F5344CB8AC3E}">
        <p14:creationId xmlns:p14="http://schemas.microsoft.com/office/powerpoint/2010/main" val="395412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0429" y="1203598"/>
            <a:ext cx="7611628" cy="2787604"/>
            <a:chOff x="680429" y="1347614"/>
            <a:chExt cx="7611628" cy="2787604"/>
          </a:xfrm>
        </p:grpSpPr>
        <p:sp>
          <p:nvSpPr>
            <p:cNvPr id="3" name="Freeform 5"/>
            <p:cNvSpPr>
              <a:spLocks/>
            </p:cNvSpPr>
            <p:nvPr/>
          </p:nvSpPr>
          <p:spPr bwMode="auto">
            <a:xfrm>
              <a:off x="3862679" y="1686565"/>
              <a:ext cx="705773" cy="1172154"/>
            </a:xfrm>
            <a:custGeom>
              <a:avLst/>
              <a:gdLst>
                <a:gd name="T0" fmla="*/ 484 w 569"/>
                <a:gd name="T1" fmla="*/ 704 h 945"/>
                <a:gd name="T2" fmla="*/ 484 w 569"/>
                <a:gd name="T3" fmla="*/ 0 h 945"/>
                <a:gd name="T4" fmla="*/ 91 w 569"/>
                <a:gd name="T5" fmla="*/ 0 h 945"/>
                <a:gd name="T6" fmla="*/ 91 w 569"/>
                <a:gd name="T7" fmla="*/ 704 h 945"/>
                <a:gd name="T8" fmla="*/ 0 w 569"/>
                <a:gd name="T9" fmla="*/ 704 h 945"/>
                <a:gd name="T10" fmla="*/ 284 w 569"/>
                <a:gd name="T11" fmla="*/ 945 h 945"/>
                <a:gd name="T12" fmla="*/ 569 w 569"/>
                <a:gd name="T13" fmla="*/ 704 h 945"/>
                <a:gd name="T14" fmla="*/ 484 w 569"/>
                <a:gd name="T15" fmla="*/ 704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945">
                  <a:moveTo>
                    <a:pt x="484" y="704"/>
                  </a:moveTo>
                  <a:lnTo>
                    <a:pt x="484" y="0"/>
                  </a:lnTo>
                  <a:lnTo>
                    <a:pt x="91" y="0"/>
                  </a:lnTo>
                  <a:lnTo>
                    <a:pt x="91" y="704"/>
                  </a:lnTo>
                  <a:lnTo>
                    <a:pt x="0" y="704"/>
                  </a:lnTo>
                  <a:lnTo>
                    <a:pt x="284" y="945"/>
                  </a:lnTo>
                  <a:lnTo>
                    <a:pt x="569" y="704"/>
                  </a:lnTo>
                  <a:lnTo>
                    <a:pt x="484" y="704"/>
                  </a:lnTo>
                  <a:close/>
                </a:path>
              </a:pathLst>
            </a:custGeom>
            <a:solidFill>
              <a:schemeClr val="bg1"/>
            </a:solidFill>
            <a:ln>
              <a:noFill/>
            </a:ln>
          </p:spPr>
          <p:txBody>
            <a:bodyPr/>
            <a:lstStyle/>
            <a:p>
              <a:endParaRPr lang="zh-CN" altLang="en-US" sz="1600">
                <a:solidFill>
                  <a:schemeClr val="accent1"/>
                </a:solidFill>
              </a:endParaRPr>
            </a:p>
          </p:txBody>
        </p:sp>
        <p:sp>
          <p:nvSpPr>
            <p:cNvPr id="4" name="Freeform 6"/>
            <p:cNvSpPr>
              <a:spLocks/>
            </p:cNvSpPr>
            <p:nvPr/>
          </p:nvSpPr>
          <p:spPr bwMode="auto">
            <a:xfrm>
              <a:off x="4596981" y="1686565"/>
              <a:ext cx="707014" cy="1638534"/>
            </a:xfrm>
            <a:custGeom>
              <a:avLst/>
              <a:gdLst>
                <a:gd name="T0" fmla="*/ 484 w 570"/>
                <a:gd name="T1" fmla="*/ 1080 h 1321"/>
                <a:gd name="T2" fmla="*/ 484 w 570"/>
                <a:gd name="T3" fmla="*/ 0 h 1321"/>
                <a:gd name="T4" fmla="*/ 91 w 570"/>
                <a:gd name="T5" fmla="*/ 0 h 1321"/>
                <a:gd name="T6" fmla="*/ 91 w 570"/>
                <a:gd name="T7" fmla="*/ 1080 h 1321"/>
                <a:gd name="T8" fmla="*/ 0 w 570"/>
                <a:gd name="T9" fmla="*/ 1080 h 1321"/>
                <a:gd name="T10" fmla="*/ 285 w 570"/>
                <a:gd name="T11" fmla="*/ 1321 h 1321"/>
                <a:gd name="T12" fmla="*/ 570 w 570"/>
                <a:gd name="T13" fmla="*/ 1080 h 1321"/>
                <a:gd name="T14" fmla="*/ 484 w 570"/>
                <a:gd name="T15" fmla="*/ 1080 h 1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1321">
                  <a:moveTo>
                    <a:pt x="484" y="1080"/>
                  </a:moveTo>
                  <a:lnTo>
                    <a:pt x="484" y="0"/>
                  </a:lnTo>
                  <a:lnTo>
                    <a:pt x="91" y="0"/>
                  </a:lnTo>
                  <a:lnTo>
                    <a:pt x="91" y="1080"/>
                  </a:lnTo>
                  <a:lnTo>
                    <a:pt x="0" y="1080"/>
                  </a:lnTo>
                  <a:lnTo>
                    <a:pt x="285" y="1321"/>
                  </a:lnTo>
                  <a:lnTo>
                    <a:pt x="570" y="1080"/>
                  </a:lnTo>
                  <a:lnTo>
                    <a:pt x="484" y="1080"/>
                  </a:lnTo>
                  <a:close/>
                </a:path>
              </a:pathLst>
            </a:custGeom>
            <a:solidFill>
              <a:schemeClr val="tx1"/>
            </a:solidFill>
            <a:ln>
              <a:noFill/>
            </a:ln>
          </p:spPr>
          <p:txBody>
            <a:bodyPr/>
            <a:lstStyle/>
            <a:p>
              <a:endParaRPr lang="zh-CN" altLang="en-US" sz="1600">
                <a:solidFill>
                  <a:schemeClr val="accent1"/>
                </a:solidFill>
              </a:endParaRPr>
            </a:p>
          </p:txBody>
        </p:sp>
        <p:sp>
          <p:nvSpPr>
            <p:cNvPr id="5" name="Freeform 7"/>
            <p:cNvSpPr>
              <a:spLocks/>
            </p:cNvSpPr>
            <p:nvPr/>
          </p:nvSpPr>
          <p:spPr bwMode="auto">
            <a:xfrm>
              <a:off x="7586284" y="1686565"/>
              <a:ext cx="705773" cy="1638534"/>
            </a:xfrm>
            <a:custGeom>
              <a:avLst/>
              <a:gdLst>
                <a:gd name="T0" fmla="*/ 484 w 569"/>
                <a:gd name="T1" fmla="*/ 1080 h 1321"/>
                <a:gd name="T2" fmla="*/ 484 w 569"/>
                <a:gd name="T3" fmla="*/ 0 h 1321"/>
                <a:gd name="T4" fmla="*/ 91 w 569"/>
                <a:gd name="T5" fmla="*/ 0 h 1321"/>
                <a:gd name="T6" fmla="*/ 91 w 569"/>
                <a:gd name="T7" fmla="*/ 1080 h 1321"/>
                <a:gd name="T8" fmla="*/ 0 w 569"/>
                <a:gd name="T9" fmla="*/ 1080 h 1321"/>
                <a:gd name="T10" fmla="*/ 284 w 569"/>
                <a:gd name="T11" fmla="*/ 1321 h 1321"/>
                <a:gd name="T12" fmla="*/ 569 w 569"/>
                <a:gd name="T13" fmla="*/ 1080 h 1321"/>
                <a:gd name="T14" fmla="*/ 484 w 569"/>
                <a:gd name="T15" fmla="*/ 1080 h 1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1321">
                  <a:moveTo>
                    <a:pt x="484" y="1080"/>
                  </a:moveTo>
                  <a:lnTo>
                    <a:pt x="484" y="0"/>
                  </a:lnTo>
                  <a:lnTo>
                    <a:pt x="91" y="0"/>
                  </a:lnTo>
                  <a:lnTo>
                    <a:pt x="91" y="1080"/>
                  </a:lnTo>
                  <a:lnTo>
                    <a:pt x="0" y="1080"/>
                  </a:lnTo>
                  <a:lnTo>
                    <a:pt x="284" y="1321"/>
                  </a:lnTo>
                  <a:lnTo>
                    <a:pt x="569" y="1080"/>
                  </a:lnTo>
                  <a:lnTo>
                    <a:pt x="484" y="1080"/>
                  </a:lnTo>
                  <a:close/>
                </a:path>
              </a:pathLst>
            </a:custGeom>
            <a:solidFill>
              <a:schemeClr val="tx1"/>
            </a:solidFill>
            <a:ln>
              <a:noFill/>
            </a:ln>
          </p:spPr>
          <p:txBody>
            <a:bodyPr/>
            <a:lstStyle/>
            <a:p>
              <a:endParaRPr lang="zh-CN" altLang="en-US" sz="1600">
                <a:solidFill>
                  <a:schemeClr val="accent1"/>
                </a:solidFill>
              </a:endParaRPr>
            </a:p>
          </p:txBody>
        </p:sp>
        <p:sp>
          <p:nvSpPr>
            <p:cNvPr id="6" name="Freeform 8"/>
            <p:cNvSpPr>
              <a:spLocks/>
            </p:cNvSpPr>
            <p:nvPr/>
          </p:nvSpPr>
          <p:spPr bwMode="auto">
            <a:xfrm>
              <a:off x="5331283" y="1686565"/>
              <a:ext cx="707014" cy="860820"/>
            </a:xfrm>
            <a:custGeom>
              <a:avLst/>
              <a:gdLst>
                <a:gd name="T0" fmla="*/ 484 w 570"/>
                <a:gd name="T1" fmla="*/ 453 h 694"/>
                <a:gd name="T2" fmla="*/ 484 w 570"/>
                <a:gd name="T3" fmla="*/ 0 h 694"/>
                <a:gd name="T4" fmla="*/ 91 w 570"/>
                <a:gd name="T5" fmla="*/ 0 h 694"/>
                <a:gd name="T6" fmla="*/ 91 w 570"/>
                <a:gd name="T7" fmla="*/ 453 h 694"/>
                <a:gd name="T8" fmla="*/ 0 w 570"/>
                <a:gd name="T9" fmla="*/ 453 h 694"/>
                <a:gd name="T10" fmla="*/ 285 w 570"/>
                <a:gd name="T11" fmla="*/ 694 h 694"/>
                <a:gd name="T12" fmla="*/ 570 w 570"/>
                <a:gd name="T13" fmla="*/ 453 h 694"/>
                <a:gd name="T14" fmla="*/ 484 w 570"/>
                <a:gd name="T15" fmla="*/ 453 h 6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694">
                  <a:moveTo>
                    <a:pt x="484" y="453"/>
                  </a:moveTo>
                  <a:lnTo>
                    <a:pt x="484" y="0"/>
                  </a:lnTo>
                  <a:lnTo>
                    <a:pt x="91" y="0"/>
                  </a:lnTo>
                  <a:lnTo>
                    <a:pt x="91" y="453"/>
                  </a:lnTo>
                  <a:lnTo>
                    <a:pt x="0" y="453"/>
                  </a:lnTo>
                  <a:lnTo>
                    <a:pt x="285" y="694"/>
                  </a:lnTo>
                  <a:lnTo>
                    <a:pt x="570" y="453"/>
                  </a:lnTo>
                  <a:lnTo>
                    <a:pt x="484" y="453"/>
                  </a:lnTo>
                  <a:close/>
                </a:path>
              </a:pathLst>
            </a:custGeom>
            <a:solidFill>
              <a:schemeClr val="bg2"/>
            </a:solidFill>
            <a:ln>
              <a:noFill/>
            </a:ln>
          </p:spPr>
          <p:txBody>
            <a:bodyPr/>
            <a:lstStyle/>
            <a:p>
              <a:endParaRPr lang="zh-CN" altLang="en-US" sz="1600">
                <a:solidFill>
                  <a:schemeClr val="accent1"/>
                </a:solidFill>
              </a:endParaRPr>
            </a:p>
          </p:txBody>
        </p:sp>
        <p:sp>
          <p:nvSpPr>
            <p:cNvPr id="7" name="Freeform 9"/>
            <p:cNvSpPr>
              <a:spLocks/>
            </p:cNvSpPr>
            <p:nvPr/>
          </p:nvSpPr>
          <p:spPr bwMode="auto">
            <a:xfrm>
              <a:off x="6065585" y="1686565"/>
              <a:ext cx="707014" cy="1172154"/>
            </a:xfrm>
            <a:custGeom>
              <a:avLst/>
              <a:gdLst>
                <a:gd name="T0" fmla="*/ 485 w 570"/>
                <a:gd name="T1" fmla="*/ 704 h 945"/>
                <a:gd name="T2" fmla="*/ 485 w 570"/>
                <a:gd name="T3" fmla="*/ 0 h 945"/>
                <a:gd name="T4" fmla="*/ 92 w 570"/>
                <a:gd name="T5" fmla="*/ 0 h 945"/>
                <a:gd name="T6" fmla="*/ 92 w 570"/>
                <a:gd name="T7" fmla="*/ 704 h 945"/>
                <a:gd name="T8" fmla="*/ 0 w 570"/>
                <a:gd name="T9" fmla="*/ 704 h 945"/>
                <a:gd name="T10" fmla="*/ 285 w 570"/>
                <a:gd name="T11" fmla="*/ 945 h 945"/>
                <a:gd name="T12" fmla="*/ 570 w 570"/>
                <a:gd name="T13" fmla="*/ 704 h 945"/>
                <a:gd name="T14" fmla="*/ 485 w 570"/>
                <a:gd name="T15" fmla="*/ 704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945">
                  <a:moveTo>
                    <a:pt x="485" y="704"/>
                  </a:moveTo>
                  <a:lnTo>
                    <a:pt x="485" y="0"/>
                  </a:lnTo>
                  <a:lnTo>
                    <a:pt x="92" y="0"/>
                  </a:lnTo>
                  <a:lnTo>
                    <a:pt x="92" y="704"/>
                  </a:lnTo>
                  <a:lnTo>
                    <a:pt x="0" y="704"/>
                  </a:lnTo>
                  <a:lnTo>
                    <a:pt x="285" y="945"/>
                  </a:lnTo>
                  <a:lnTo>
                    <a:pt x="570" y="704"/>
                  </a:lnTo>
                  <a:lnTo>
                    <a:pt x="485" y="704"/>
                  </a:lnTo>
                  <a:close/>
                </a:path>
              </a:pathLst>
            </a:custGeom>
            <a:solidFill>
              <a:schemeClr val="tx2"/>
            </a:solidFill>
            <a:ln>
              <a:noFill/>
            </a:ln>
          </p:spPr>
          <p:txBody>
            <a:bodyPr/>
            <a:lstStyle/>
            <a:p>
              <a:endParaRPr lang="zh-CN" altLang="en-US" sz="1600">
                <a:solidFill>
                  <a:schemeClr val="accent1"/>
                </a:solidFill>
              </a:endParaRPr>
            </a:p>
          </p:txBody>
        </p:sp>
        <p:sp>
          <p:nvSpPr>
            <p:cNvPr id="8" name="Freeform 10"/>
            <p:cNvSpPr>
              <a:spLocks/>
            </p:cNvSpPr>
            <p:nvPr/>
          </p:nvSpPr>
          <p:spPr bwMode="auto">
            <a:xfrm>
              <a:off x="6801127" y="1686565"/>
              <a:ext cx="705773" cy="2028012"/>
            </a:xfrm>
            <a:custGeom>
              <a:avLst/>
              <a:gdLst>
                <a:gd name="T0" fmla="*/ 484 w 569"/>
                <a:gd name="T1" fmla="*/ 1393 h 1635"/>
                <a:gd name="T2" fmla="*/ 484 w 569"/>
                <a:gd name="T3" fmla="*/ 0 h 1635"/>
                <a:gd name="T4" fmla="*/ 91 w 569"/>
                <a:gd name="T5" fmla="*/ 0 h 1635"/>
                <a:gd name="T6" fmla="*/ 91 w 569"/>
                <a:gd name="T7" fmla="*/ 1393 h 1635"/>
                <a:gd name="T8" fmla="*/ 0 w 569"/>
                <a:gd name="T9" fmla="*/ 1393 h 1635"/>
                <a:gd name="T10" fmla="*/ 285 w 569"/>
                <a:gd name="T11" fmla="*/ 1635 h 1635"/>
                <a:gd name="T12" fmla="*/ 569 w 569"/>
                <a:gd name="T13" fmla="*/ 1393 h 1635"/>
                <a:gd name="T14" fmla="*/ 484 w 569"/>
                <a:gd name="T15" fmla="*/ 1393 h 1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1635">
                  <a:moveTo>
                    <a:pt x="484" y="1393"/>
                  </a:moveTo>
                  <a:lnTo>
                    <a:pt x="484" y="0"/>
                  </a:lnTo>
                  <a:lnTo>
                    <a:pt x="91" y="0"/>
                  </a:lnTo>
                  <a:lnTo>
                    <a:pt x="91" y="1393"/>
                  </a:lnTo>
                  <a:lnTo>
                    <a:pt x="0" y="1393"/>
                  </a:lnTo>
                  <a:lnTo>
                    <a:pt x="285" y="1635"/>
                  </a:lnTo>
                  <a:lnTo>
                    <a:pt x="569" y="1393"/>
                  </a:lnTo>
                  <a:lnTo>
                    <a:pt x="484" y="1393"/>
                  </a:lnTo>
                  <a:close/>
                </a:path>
              </a:pathLst>
            </a:custGeom>
            <a:solidFill>
              <a:schemeClr val="bg1"/>
            </a:solidFill>
            <a:ln>
              <a:noFill/>
            </a:ln>
          </p:spPr>
          <p:txBody>
            <a:bodyPr/>
            <a:lstStyle/>
            <a:p>
              <a:endParaRPr lang="zh-CN" altLang="en-US" sz="1600">
                <a:solidFill>
                  <a:schemeClr val="accent1"/>
                </a:solidFill>
              </a:endParaRPr>
            </a:p>
          </p:txBody>
        </p:sp>
        <p:sp>
          <p:nvSpPr>
            <p:cNvPr id="9" name="Freeform 11"/>
            <p:cNvSpPr>
              <a:spLocks/>
            </p:cNvSpPr>
            <p:nvPr/>
          </p:nvSpPr>
          <p:spPr bwMode="auto">
            <a:xfrm>
              <a:off x="3107292" y="1686565"/>
              <a:ext cx="707014" cy="1638534"/>
            </a:xfrm>
            <a:custGeom>
              <a:avLst/>
              <a:gdLst>
                <a:gd name="T0" fmla="*/ 484 w 570"/>
                <a:gd name="T1" fmla="*/ 1080 h 1321"/>
                <a:gd name="T2" fmla="*/ 484 w 570"/>
                <a:gd name="T3" fmla="*/ 0 h 1321"/>
                <a:gd name="T4" fmla="*/ 91 w 570"/>
                <a:gd name="T5" fmla="*/ 0 h 1321"/>
                <a:gd name="T6" fmla="*/ 91 w 570"/>
                <a:gd name="T7" fmla="*/ 1080 h 1321"/>
                <a:gd name="T8" fmla="*/ 0 w 570"/>
                <a:gd name="T9" fmla="*/ 1080 h 1321"/>
                <a:gd name="T10" fmla="*/ 285 w 570"/>
                <a:gd name="T11" fmla="*/ 1321 h 1321"/>
                <a:gd name="T12" fmla="*/ 570 w 570"/>
                <a:gd name="T13" fmla="*/ 1080 h 1321"/>
                <a:gd name="T14" fmla="*/ 484 w 570"/>
                <a:gd name="T15" fmla="*/ 1080 h 1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1321">
                  <a:moveTo>
                    <a:pt x="484" y="1080"/>
                  </a:moveTo>
                  <a:lnTo>
                    <a:pt x="484" y="0"/>
                  </a:lnTo>
                  <a:lnTo>
                    <a:pt x="91" y="0"/>
                  </a:lnTo>
                  <a:lnTo>
                    <a:pt x="91" y="1080"/>
                  </a:lnTo>
                  <a:lnTo>
                    <a:pt x="0" y="1080"/>
                  </a:lnTo>
                  <a:lnTo>
                    <a:pt x="285" y="1321"/>
                  </a:lnTo>
                  <a:lnTo>
                    <a:pt x="570" y="1080"/>
                  </a:lnTo>
                  <a:lnTo>
                    <a:pt x="484" y="1080"/>
                  </a:lnTo>
                  <a:close/>
                </a:path>
              </a:pathLst>
            </a:custGeom>
            <a:solidFill>
              <a:schemeClr val="tx2"/>
            </a:solidFill>
            <a:ln>
              <a:noFill/>
            </a:ln>
          </p:spPr>
          <p:txBody>
            <a:bodyPr/>
            <a:lstStyle/>
            <a:p>
              <a:endParaRPr lang="zh-CN" altLang="en-US" sz="1600">
                <a:solidFill>
                  <a:schemeClr val="accent1"/>
                </a:solidFill>
              </a:endParaRPr>
            </a:p>
          </p:txBody>
        </p:sp>
        <p:sp>
          <p:nvSpPr>
            <p:cNvPr id="10" name="Freeform 12"/>
            <p:cNvSpPr>
              <a:spLocks/>
            </p:cNvSpPr>
            <p:nvPr/>
          </p:nvSpPr>
          <p:spPr bwMode="auto">
            <a:xfrm>
              <a:off x="853531" y="1686565"/>
              <a:ext cx="707014" cy="860820"/>
            </a:xfrm>
            <a:custGeom>
              <a:avLst/>
              <a:gdLst>
                <a:gd name="T0" fmla="*/ 484 w 570"/>
                <a:gd name="T1" fmla="*/ 453 h 694"/>
                <a:gd name="T2" fmla="*/ 484 w 570"/>
                <a:gd name="T3" fmla="*/ 0 h 694"/>
                <a:gd name="T4" fmla="*/ 91 w 570"/>
                <a:gd name="T5" fmla="*/ 0 h 694"/>
                <a:gd name="T6" fmla="*/ 91 w 570"/>
                <a:gd name="T7" fmla="*/ 453 h 694"/>
                <a:gd name="T8" fmla="*/ 0 w 570"/>
                <a:gd name="T9" fmla="*/ 453 h 694"/>
                <a:gd name="T10" fmla="*/ 285 w 570"/>
                <a:gd name="T11" fmla="*/ 694 h 694"/>
                <a:gd name="T12" fmla="*/ 570 w 570"/>
                <a:gd name="T13" fmla="*/ 453 h 694"/>
                <a:gd name="T14" fmla="*/ 484 w 570"/>
                <a:gd name="T15" fmla="*/ 453 h 6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694">
                  <a:moveTo>
                    <a:pt x="484" y="453"/>
                  </a:moveTo>
                  <a:lnTo>
                    <a:pt x="484" y="0"/>
                  </a:lnTo>
                  <a:lnTo>
                    <a:pt x="91" y="0"/>
                  </a:lnTo>
                  <a:lnTo>
                    <a:pt x="91" y="453"/>
                  </a:lnTo>
                  <a:lnTo>
                    <a:pt x="0" y="453"/>
                  </a:lnTo>
                  <a:lnTo>
                    <a:pt x="285" y="694"/>
                  </a:lnTo>
                  <a:lnTo>
                    <a:pt x="570" y="453"/>
                  </a:lnTo>
                  <a:lnTo>
                    <a:pt x="484" y="453"/>
                  </a:lnTo>
                  <a:close/>
                </a:path>
              </a:pathLst>
            </a:custGeom>
            <a:solidFill>
              <a:schemeClr val="bg1"/>
            </a:solidFill>
            <a:ln>
              <a:noFill/>
            </a:ln>
          </p:spPr>
          <p:txBody>
            <a:bodyPr/>
            <a:lstStyle/>
            <a:p>
              <a:endParaRPr lang="zh-CN" altLang="en-US" sz="1600">
                <a:solidFill>
                  <a:schemeClr val="accent1"/>
                </a:solidFill>
              </a:endParaRPr>
            </a:p>
          </p:txBody>
        </p:sp>
        <p:sp>
          <p:nvSpPr>
            <p:cNvPr id="11" name="Freeform 13"/>
            <p:cNvSpPr>
              <a:spLocks/>
            </p:cNvSpPr>
            <p:nvPr/>
          </p:nvSpPr>
          <p:spPr bwMode="auto">
            <a:xfrm>
              <a:off x="1587833" y="1686565"/>
              <a:ext cx="707014" cy="1172154"/>
            </a:xfrm>
            <a:custGeom>
              <a:avLst/>
              <a:gdLst>
                <a:gd name="T0" fmla="*/ 484 w 570"/>
                <a:gd name="T1" fmla="*/ 704 h 945"/>
                <a:gd name="T2" fmla="*/ 484 w 570"/>
                <a:gd name="T3" fmla="*/ 0 h 945"/>
                <a:gd name="T4" fmla="*/ 91 w 570"/>
                <a:gd name="T5" fmla="*/ 0 h 945"/>
                <a:gd name="T6" fmla="*/ 91 w 570"/>
                <a:gd name="T7" fmla="*/ 704 h 945"/>
                <a:gd name="T8" fmla="*/ 0 w 570"/>
                <a:gd name="T9" fmla="*/ 704 h 945"/>
                <a:gd name="T10" fmla="*/ 285 w 570"/>
                <a:gd name="T11" fmla="*/ 945 h 945"/>
                <a:gd name="T12" fmla="*/ 570 w 570"/>
                <a:gd name="T13" fmla="*/ 704 h 945"/>
                <a:gd name="T14" fmla="*/ 484 w 570"/>
                <a:gd name="T15" fmla="*/ 704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945">
                  <a:moveTo>
                    <a:pt x="484" y="704"/>
                  </a:moveTo>
                  <a:lnTo>
                    <a:pt x="484" y="0"/>
                  </a:lnTo>
                  <a:lnTo>
                    <a:pt x="91" y="0"/>
                  </a:lnTo>
                  <a:lnTo>
                    <a:pt x="91" y="704"/>
                  </a:lnTo>
                  <a:lnTo>
                    <a:pt x="0" y="704"/>
                  </a:lnTo>
                  <a:lnTo>
                    <a:pt x="285" y="945"/>
                  </a:lnTo>
                  <a:lnTo>
                    <a:pt x="570" y="704"/>
                  </a:lnTo>
                  <a:lnTo>
                    <a:pt x="484" y="704"/>
                  </a:lnTo>
                  <a:close/>
                </a:path>
              </a:pathLst>
            </a:custGeom>
            <a:solidFill>
              <a:schemeClr val="tx1"/>
            </a:solidFill>
            <a:ln>
              <a:noFill/>
            </a:ln>
          </p:spPr>
          <p:txBody>
            <a:bodyPr/>
            <a:lstStyle/>
            <a:p>
              <a:endParaRPr lang="zh-CN" altLang="en-US" sz="1600">
                <a:solidFill>
                  <a:schemeClr val="accent1"/>
                </a:solidFill>
              </a:endParaRPr>
            </a:p>
          </p:txBody>
        </p:sp>
        <p:sp>
          <p:nvSpPr>
            <p:cNvPr id="12" name="Freeform 14"/>
            <p:cNvSpPr>
              <a:spLocks/>
            </p:cNvSpPr>
            <p:nvPr/>
          </p:nvSpPr>
          <p:spPr bwMode="auto">
            <a:xfrm>
              <a:off x="2323375" y="1686565"/>
              <a:ext cx="705773" cy="2028012"/>
            </a:xfrm>
            <a:custGeom>
              <a:avLst/>
              <a:gdLst>
                <a:gd name="T0" fmla="*/ 484 w 569"/>
                <a:gd name="T1" fmla="*/ 1393 h 1635"/>
                <a:gd name="T2" fmla="*/ 484 w 569"/>
                <a:gd name="T3" fmla="*/ 0 h 1635"/>
                <a:gd name="T4" fmla="*/ 91 w 569"/>
                <a:gd name="T5" fmla="*/ 0 h 1635"/>
                <a:gd name="T6" fmla="*/ 91 w 569"/>
                <a:gd name="T7" fmla="*/ 1393 h 1635"/>
                <a:gd name="T8" fmla="*/ 0 w 569"/>
                <a:gd name="T9" fmla="*/ 1393 h 1635"/>
                <a:gd name="T10" fmla="*/ 284 w 569"/>
                <a:gd name="T11" fmla="*/ 1635 h 1635"/>
                <a:gd name="T12" fmla="*/ 569 w 569"/>
                <a:gd name="T13" fmla="*/ 1393 h 1635"/>
                <a:gd name="T14" fmla="*/ 484 w 569"/>
                <a:gd name="T15" fmla="*/ 1393 h 1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1635">
                  <a:moveTo>
                    <a:pt x="484" y="1393"/>
                  </a:moveTo>
                  <a:lnTo>
                    <a:pt x="484" y="0"/>
                  </a:lnTo>
                  <a:lnTo>
                    <a:pt x="91" y="0"/>
                  </a:lnTo>
                  <a:lnTo>
                    <a:pt x="91" y="1393"/>
                  </a:lnTo>
                  <a:lnTo>
                    <a:pt x="0" y="1393"/>
                  </a:lnTo>
                  <a:lnTo>
                    <a:pt x="284" y="1635"/>
                  </a:lnTo>
                  <a:lnTo>
                    <a:pt x="569" y="1393"/>
                  </a:lnTo>
                  <a:lnTo>
                    <a:pt x="484" y="1393"/>
                  </a:lnTo>
                  <a:close/>
                </a:path>
              </a:pathLst>
            </a:custGeom>
            <a:solidFill>
              <a:schemeClr val="bg2"/>
            </a:solidFill>
            <a:ln>
              <a:noFill/>
            </a:ln>
          </p:spPr>
          <p:txBody>
            <a:bodyPr/>
            <a:lstStyle/>
            <a:p>
              <a:endParaRPr lang="zh-CN" altLang="en-US" sz="1600">
                <a:solidFill>
                  <a:schemeClr val="accent1"/>
                </a:solidFill>
              </a:endParaRPr>
            </a:p>
          </p:txBody>
        </p:sp>
        <p:sp>
          <p:nvSpPr>
            <p:cNvPr id="13" name="TextBox 12"/>
            <p:cNvSpPr txBox="1"/>
            <p:nvPr/>
          </p:nvSpPr>
          <p:spPr bwMode="auto">
            <a:xfrm>
              <a:off x="8710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4" name="TextBox 13"/>
            <p:cNvSpPr txBox="1"/>
            <p:nvPr/>
          </p:nvSpPr>
          <p:spPr bwMode="auto">
            <a:xfrm>
              <a:off x="15949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5" name="TextBox 14"/>
            <p:cNvSpPr txBox="1"/>
            <p:nvPr/>
          </p:nvSpPr>
          <p:spPr bwMode="auto">
            <a:xfrm>
              <a:off x="23251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6" name="TextBox 15"/>
            <p:cNvSpPr txBox="1"/>
            <p:nvPr/>
          </p:nvSpPr>
          <p:spPr bwMode="auto">
            <a:xfrm>
              <a:off x="31125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7" name="TextBox 16"/>
            <p:cNvSpPr txBox="1"/>
            <p:nvPr/>
          </p:nvSpPr>
          <p:spPr bwMode="auto">
            <a:xfrm>
              <a:off x="38682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8" name="TextBox 17"/>
            <p:cNvSpPr txBox="1"/>
            <p:nvPr/>
          </p:nvSpPr>
          <p:spPr bwMode="auto">
            <a:xfrm>
              <a:off x="46111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9" name="TextBox 18"/>
            <p:cNvSpPr txBox="1"/>
            <p:nvPr/>
          </p:nvSpPr>
          <p:spPr bwMode="auto">
            <a:xfrm>
              <a:off x="53541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0" name="TextBox 19"/>
            <p:cNvSpPr txBox="1"/>
            <p:nvPr/>
          </p:nvSpPr>
          <p:spPr bwMode="auto">
            <a:xfrm>
              <a:off x="60843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1" name="TextBox 20"/>
            <p:cNvSpPr txBox="1"/>
            <p:nvPr/>
          </p:nvSpPr>
          <p:spPr bwMode="auto">
            <a:xfrm>
              <a:off x="68019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2" name="TextBox 21"/>
            <p:cNvSpPr txBox="1"/>
            <p:nvPr/>
          </p:nvSpPr>
          <p:spPr bwMode="auto">
            <a:xfrm>
              <a:off x="76020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3" name="TextBox 682"/>
            <p:cNvSpPr txBox="1"/>
            <p:nvPr/>
          </p:nvSpPr>
          <p:spPr>
            <a:xfrm>
              <a:off x="931125" y="1916920"/>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36</a:t>
              </a:r>
              <a:r>
                <a:rPr lang="en-US" altLang="zh-CN" sz="1400" dirty="0">
                  <a:solidFill>
                    <a:schemeClr val="accent2"/>
                  </a:solidFill>
                </a:rPr>
                <a:t>%</a:t>
              </a:r>
              <a:endParaRPr lang="zh-CN" altLang="en-US" sz="1400" dirty="0">
                <a:solidFill>
                  <a:schemeClr val="accent2"/>
                </a:solidFill>
              </a:endParaRPr>
            </a:p>
          </p:txBody>
        </p:sp>
        <p:sp>
          <p:nvSpPr>
            <p:cNvPr id="24" name="TextBox 682"/>
            <p:cNvSpPr txBox="1"/>
            <p:nvPr/>
          </p:nvSpPr>
          <p:spPr>
            <a:xfrm>
              <a:off x="1645500" y="2190621"/>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45</a:t>
              </a:r>
              <a:r>
                <a:rPr lang="en-US" altLang="zh-CN" sz="1400" dirty="0">
                  <a:solidFill>
                    <a:schemeClr val="accent2"/>
                  </a:solidFill>
                </a:rPr>
                <a:t>%</a:t>
              </a:r>
              <a:endParaRPr lang="zh-CN" altLang="en-US" sz="1400" dirty="0">
                <a:solidFill>
                  <a:schemeClr val="accent2"/>
                </a:solidFill>
              </a:endParaRPr>
            </a:p>
          </p:txBody>
        </p:sp>
        <p:sp>
          <p:nvSpPr>
            <p:cNvPr id="25" name="TextBox 682"/>
            <p:cNvSpPr txBox="1"/>
            <p:nvPr/>
          </p:nvSpPr>
          <p:spPr>
            <a:xfrm>
              <a:off x="2369400" y="3022845"/>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64</a:t>
              </a:r>
              <a:r>
                <a:rPr lang="en-US" altLang="zh-CN" sz="1400" dirty="0">
                  <a:solidFill>
                    <a:schemeClr val="accent2"/>
                  </a:solidFill>
                </a:rPr>
                <a:t>%</a:t>
              </a:r>
              <a:endParaRPr lang="zh-CN" altLang="en-US" sz="1400" dirty="0">
                <a:solidFill>
                  <a:schemeClr val="accent2"/>
                </a:solidFill>
              </a:endParaRPr>
            </a:p>
          </p:txBody>
        </p:sp>
        <p:sp>
          <p:nvSpPr>
            <p:cNvPr id="26" name="TextBox 682"/>
            <p:cNvSpPr txBox="1"/>
            <p:nvPr/>
          </p:nvSpPr>
          <p:spPr>
            <a:xfrm>
              <a:off x="3150450" y="2660671"/>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51</a:t>
              </a:r>
              <a:r>
                <a:rPr lang="en-US" altLang="zh-CN" sz="1400" dirty="0">
                  <a:solidFill>
                    <a:schemeClr val="accent2"/>
                  </a:solidFill>
                </a:rPr>
                <a:t>%</a:t>
              </a:r>
              <a:endParaRPr lang="zh-CN" altLang="en-US" sz="1400" dirty="0">
                <a:solidFill>
                  <a:schemeClr val="accent2"/>
                </a:solidFill>
              </a:endParaRPr>
            </a:p>
          </p:txBody>
        </p:sp>
        <p:sp>
          <p:nvSpPr>
            <p:cNvPr id="27" name="TextBox 682"/>
            <p:cNvSpPr txBox="1"/>
            <p:nvPr/>
          </p:nvSpPr>
          <p:spPr>
            <a:xfrm>
              <a:off x="3912450" y="2206043"/>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47</a:t>
              </a:r>
              <a:r>
                <a:rPr lang="en-US" altLang="zh-CN" sz="1400" dirty="0">
                  <a:solidFill>
                    <a:schemeClr val="accent2"/>
                  </a:solidFill>
                </a:rPr>
                <a:t>%</a:t>
              </a:r>
              <a:endParaRPr lang="zh-CN" altLang="en-US" sz="1400" dirty="0">
                <a:solidFill>
                  <a:schemeClr val="accent2"/>
                </a:solidFill>
              </a:endParaRPr>
            </a:p>
          </p:txBody>
        </p:sp>
        <p:sp>
          <p:nvSpPr>
            <p:cNvPr id="28" name="TextBox 682"/>
            <p:cNvSpPr txBox="1"/>
            <p:nvPr/>
          </p:nvSpPr>
          <p:spPr>
            <a:xfrm>
              <a:off x="4655400" y="2693861"/>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52</a:t>
              </a:r>
              <a:r>
                <a:rPr lang="en-US" altLang="zh-CN" sz="1400" dirty="0">
                  <a:solidFill>
                    <a:schemeClr val="accent2"/>
                  </a:solidFill>
                </a:rPr>
                <a:t>%</a:t>
              </a:r>
              <a:endParaRPr lang="zh-CN" altLang="en-US" sz="1400" dirty="0">
                <a:solidFill>
                  <a:schemeClr val="accent2"/>
                </a:solidFill>
              </a:endParaRPr>
            </a:p>
          </p:txBody>
        </p:sp>
        <p:sp>
          <p:nvSpPr>
            <p:cNvPr id="29" name="TextBox 682"/>
            <p:cNvSpPr txBox="1"/>
            <p:nvPr/>
          </p:nvSpPr>
          <p:spPr>
            <a:xfrm>
              <a:off x="5388825" y="1916920"/>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38</a:t>
              </a:r>
              <a:r>
                <a:rPr lang="en-US" altLang="zh-CN" sz="1400" dirty="0">
                  <a:solidFill>
                    <a:schemeClr val="accent2"/>
                  </a:solidFill>
                </a:rPr>
                <a:t>%</a:t>
              </a:r>
              <a:endParaRPr lang="zh-CN" altLang="en-US" sz="1400" dirty="0">
                <a:solidFill>
                  <a:schemeClr val="accent2"/>
                </a:solidFill>
              </a:endParaRPr>
            </a:p>
          </p:txBody>
        </p:sp>
        <p:sp>
          <p:nvSpPr>
            <p:cNvPr id="30" name="TextBox 682"/>
            <p:cNvSpPr txBox="1"/>
            <p:nvPr/>
          </p:nvSpPr>
          <p:spPr>
            <a:xfrm>
              <a:off x="6122250" y="2208610"/>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46</a:t>
              </a:r>
              <a:r>
                <a:rPr lang="en-US" altLang="zh-CN" sz="1400" dirty="0">
                  <a:solidFill>
                    <a:schemeClr val="accent2"/>
                  </a:solidFill>
                </a:rPr>
                <a:t>%</a:t>
              </a:r>
              <a:endParaRPr lang="zh-CN" altLang="en-US" sz="1400" dirty="0">
                <a:solidFill>
                  <a:schemeClr val="accent2"/>
                </a:solidFill>
              </a:endParaRPr>
            </a:p>
          </p:txBody>
        </p:sp>
        <p:sp>
          <p:nvSpPr>
            <p:cNvPr id="31" name="TextBox 682"/>
            <p:cNvSpPr txBox="1"/>
            <p:nvPr/>
          </p:nvSpPr>
          <p:spPr>
            <a:xfrm>
              <a:off x="6855675" y="3051757"/>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68</a:t>
              </a:r>
              <a:r>
                <a:rPr lang="en-US" altLang="zh-CN" sz="1400" dirty="0">
                  <a:solidFill>
                    <a:schemeClr val="accent2"/>
                  </a:solidFill>
                </a:rPr>
                <a:t>%</a:t>
              </a:r>
              <a:endParaRPr lang="zh-CN" altLang="en-US" sz="1400" dirty="0">
                <a:solidFill>
                  <a:schemeClr val="accent2"/>
                </a:solidFill>
              </a:endParaRPr>
            </a:p>
          </p:txBody>
        </p:sp>
        <p:sp>
          <p:nvSpPr>
            <p:cNvPr id="32" name="TextBox 682"/>
            <p:cNvSpPr txBox="1"/>
            <p:nvPr/>
          </p:nvSpPr>
          <p:spPr>
            <a:xfrm>
              <a:off x="7636725" y="2656719"/>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a:solidFill>
                    <a:schemeClr val="accent2"/>
                  </a:solidFill>
                </a:rPr>
                <a:t>55</a:t>
              </a:r>
              <a:r>
                <a:rPr lang="en-US" altLang="zh-CN" sz="1400" dirty="0">
                  <a:solidFill>
                    <a:schemeClr val="accent2"/>
                  </a:solidFill>
                </a:rPr>
                <a:t>%</a:t>
              </a:r>
              <a:endParaRPr lang="zh-CN" altLang="en-US" sz="1400" dirty="0">
                <a:solidFill>
                  <a:schemeClr val="accent2"/>
                </a:solidFill>
              </a:endParaRPr>
            </a:p>
          </p:txBody>
        </p:sp>
        <p:sp>
          <p:nvSpPr>
            <p:cNvPr id="33" name="TextBox 32"/>
            <p:cNvSpPr txBox="1"/>
            <p:nvPr/>
          </p:nvSpPr>
          <p:spPr bwMode="auto">
            <a:xfrm>
              <a:off x="2154111" y="382744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sp>
          <p:nvSpPr>
            <p:cNvPr id="34" name="TextBox 33"/>
            <p:cNvSpPr txBox="1"/>
            <p:nvPr/>
          </p:nvSpPr>
          <p:spPr bwMode="auto">
            <a:xfrm>
              <a:off x="5168547" y="261095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sp>
          <p:nvSpPr>
            <p:cNvPr id="35" name="TextBox 34"/>
            <p:cNvSpPr txBox="1"/>
            <p:nvPr/>
          </p:nvSpPr>
          <p:spPr bwMode="auto">
            <a:xfrm>
              <a:off x="6640110" y="382744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sp>
          <p:nvSpPr>
            <p:cNvPr id="36" name="TextBox 35"/>
            <p:cNvSpPr txBox="1"/>
            <p:nvPr/>
          </p:nvSpPr>
          <p:spPr bwMode="auto">
            <a:xfrm>
              <a:off x="680429" y="261095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grpSp>
      <p:sp>
        <p:nvSpPr>
          <p:cNvPr id="37"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806478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9736" y="1043360"/>
            <a:ext cx="4376372" cy="3616081"/>
            <a:chOff x="723900" y="1421719"/>
            <a:chExt cx="5172075" cy="4273550"/>
          </a:xfrm>
          <a:solidFill>
            <a:schemeClr val="bg1">
              <a:lumMod val="25000"/>
              <a:lumOff val="75000"/>
            </a:schemeClr>
          </a:solidFill>
        </p:grpSpPr>
        <p:sp>
          <p:nvSpPr>
            <p:cNvPr id="3" name="Freeform 5"/>
            <p:cNvSpPr>
              <a:spLocks/>
            </p:cNvSpPr>
            <p:nvPr/>
          </p:nvSpPr>
          <p:spPr bwMode="auto">
            <a:xfrm>
              <a:off x="2895600" y="1469344"/>
              <a:ext cx="2266950" cy="19335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 name="Freeform 6"/>
            <p:cNvSpPr>
              <a:spLocks/>
            </p:cNvSpPr>
            <p:nvPr/>
          </p:nvSpPr>
          <p:spPr bwMode="auto">
            <a:xfrm>
              <a:off x="2460625" y="2777444"/>
              <a:ext cx="1447800" cy="12255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 name="Freeform 7"/>
            <p:cNvSpPr>
              <a:spLocks/>
            </p:cNvSpPr>
            <p:nvPr/>
          </p:nvSpPr>
          <p:spPr bwMode="auto">
            <a:xfrm>
              <a:off x="3489325" y="3202894"/>
              <a:ext cx="292100" cy="48260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 name="Freeform 8"/>
            <p:cNvSpPr>
              <a:spLocks/>
            </p:cNvSpPr>
            <p:nvPr/>
          </p:nvSpPr>
          <p:spPr bwMode="auto">
            <a:xfrm>
              <a:off x="723900" y="1932894"/>
              <a:ext cx="2070100" cy="1565275"/>
            </a:xfrm>
            <a:custGeom>
              <a:avLst/>
              <a:gdLst>
                <a:gd name="T0" fmla="*/ 1262 w 1304"/>
                <a:gd name="T1" fmla="*/ 442 h 986"/>
                <a:gd name="T2" fmla="*/ 1222 w 1304"/>
                <a:gd name="T3" fmla="*/ 404 h 986"/>
                <a:gd name="T4" fmla="*/ 1178 w 1304"/>
                <a:gd name="T5" fmla="*/ 360 h 986"/>
                <a:gd name="T6" fmla="*/ 1084 w 1304"/>
                <a:gd name="T7" fmla="*/ 334 h 986"/>
                <a:gd name="T8" fmla="*/ 1026 w 1304"/>
                <a:gd name="T9" fmla="*/ 300 h 986"/>
                <a:gd name="T10" fmla="*/ 1048 w 1304"/>
                <a:gd name="T11" fmla="*/ 180 h 986"/>
                <a:gd name="T12" fmla="*/ 996 w 1304"/>
                <a:gd name="T13" fmla="*/ 100 h 986"/>
                <a:gd name="T14" fmla="*/ 964 w 1304"/>
                <a:gd name="T15" fmla="*/ 74 h 986"/>
                <a:gd name="T16" fmla="*/ 938 w 1304"/>
                <a:gd name="T17" fmla="*/ 48 h 986"/>
                <a:gd name="T18" fmla="*/ 876 w 1304"/>
                <a:gd name="T19" fmla="*/ 36 h 986"/>
                <a:gd name="T20" fmla="*/ 816 w 1304"/>
                <a:gd name="T21" fmla="*/ 66 h 986"/>
                <a:gd name="T22" fmla="*/ 798 w 1304"/>
                <a:gd name="T23" fmla="*/ 130 h 986"/>
                <a:gd name="T24" fmla="*/ 750 w 1304"/>
                <a:gd name="T25" fmla="*/ 144 h 986"/>
                <a:gd name="T26" fmla="*/ 618 w 1304"/>
                <a:gd name="T27" fmla="*/ 224 h 986"/>
                <a:gd name="T28" fmla="*/ 602 w 1304"/>
                <a:gd name="T29" fmla="*/ 236 h 986"/>
                <a:gd name="T30" fmla="*/ 548 w 1304"/>
                <a:gd name="T31" fmla="*/ 220 h 986"/>
                <a:gd name="T32" fmla="*/ 482 w 1304"/>
                <a:gd name="T33" fmla="*/ 234 h 986"/>
                <a:gd name="T34" fmla="*/ 490 w 1304"/>
                <a:gd name="T35" fmla="*/ 336 h 986"/>
                <a:gd name="T36" fmla="*/ 466 w 1304"/>
                <a:gd name="T37" fmla="*/ 396 h 986"/>
                <a:gd name="T38" fmla="*/ 458 w 1304"/>
                <a:gd name="T39" fmla="*/ 382 h 986"/>
                <a:gd name="T40" fmla="*/ 426 w 1304"/>
                <a:gd name="T41" fmla="*/ 432 h 986"/>
                <a:gd name="T42" fmla="*/ 332 w 1304"/>
                <a:gd name="T43" fmla="*/ 468 h 986"/>
                <a:gd name="T44" fmla="*/ 254 w 1304"/>
                <a:gd name="T45" fmla="*/ 470 h 986"/>
                <a:gd name="T46" fmla="*/ 184 w 1304"/>
                <a:gd name="T47" fmla="*/ 506 h 986"/>
                <a:gd name="T48" fmla="*/ 104 w 1304"/>
                <a:gd name="T49" fmla="*/ 494 h 986"/>
                <a:gd name="T50" fmla="*/ 60 w 1304"/>
                <a:gd name="T51" fmla="*/ 482 h 986"/>
                <a:gd name="T52" fmla="*/ 10 w 1304"/>
                <a:gd name="T53" fmla="*/ 528 h 986"/>
                <a:gd name="T54" fmla="*/ 14 w 1304"/>
                <a:gd name="T55" fmla="*/ 562 h 986"/>
                <a:gd name="T56" fmla="*/ 30 w 1304"/>
                <a:gd name="T57" fmla="*/ 580 h 986"/>
                <a:gd name="T58" fmla="*/ 42 w 1304"/>
                <a:gd name="T59" fmla="*/ 712 h 986"/>
                <a:gd name="T60" fmla="*/ 12 w 1304"/>
                <a:gd name="T61" fmla="*/ 724 h 986"/>
                <a:gd name="T62" fmla="*/ 72 w 1304"/>
                <a:gd name="T63" fmla="*/ 764 h 986"/>
                <a:gd name="T64" fmla="*/ 120 w 1304"/>
                <a:gd name="T65" fmla="*/ 834 h 986"/>
                <a:gd name="T66" fmla="*/ 174 w 1304"/>
                <a:gd name="T67" fmla="*/ 888 h 986"/>
                <a:gd name="T68" fmla="*/ 210 w 1304"/>
                <a:gd name="T69" fmla="*/ 980 h 986"/>
                <a:gd name="T70" fmla="*/ 260 w 1304"/>
                <a:gd name="T71" fmla="*/ 984 h 986"/>
                <a:gd name="T72" fmla="*/ 278 w 1304"/>
                <a:gd name="T73" fmla="*/ 948 h 986"/>
                <a:gd name="T74" fmla="*/ 298 w 1304"/>
                <a:gd name="T75" fmla="*/ 926 h 986"/>
                <a:gd name="T76" fmla="*/ 412 w 1304"/>
                <a:gd name="T77" fmla="*/ 944 h 986"/>
                <a:gd name="T78" fmla="*/ 460 w 1304"/>
                <a:gd name="T79" fmla="*/ 930 h 986"/>
                <a:gd name="T80" fmla="*/ 502 w 1304"/>
                <a:gd name="T81" fmla="*/ 960 h 986"/>
                <a:gd name="T82" fmla="*/ 634 w 1304"/>
                <a:gd name="T83" fmla="*/ 958 h 986"/>
                <a:gd name="T84" fmla="*/ 736 w 1304"/>
                <a:gd name="T85" fmla="*/ 934 h 986"/>
                <a:gd name="T86" fmla="*/ 830 w 1304"/>
                <a:gd name="T87" fmla="*/ 944 h 986"/>
                <a:gd name="T88" fmla="*/ 892 w 1304"/>
                <a:gd name="T89" fmla="*/ 968 h 986"/>
                <a:gd name="T90" fmla="*/ 940 w 1304"/>
                <a:gd name="T91" fmla="*/ 940 h 986"/>
                <a:gd name="T92" fmla="*/ 954 w 1304"/>
                <a:gd name="T93" fmla="*/ 920 h 986"/>
                <a:gd name="T94" fmla="*/ 956 w 1304"/>
                <a:gd name="T95" fmla="*/ 888 h 986"/>
                <a:gd name="T96" fmla="*/ 922 w 1304"/>
                <a:gd name="T97" fmla="*/ 856 h 986"/>
                <a:gd name="T98" fmla="*/ 966 w 1304"/>
                <a:gd name="T99" fmla="*/ 796 h 986"/>
                <a:gd name="T100" fmla="*/ 1056 w 1304"/>
                <a:gd name="T101" fmla="*/ 780 h 986"/>
                <a:gd name="T102" fmla="*/ 1086 w 1304"/>
                <a:gd name="T103" fmla="*/ 748 h 986"/>
                <a:gd name="T104" fmla="*/ 1094 w 1304"/>
                <a:gd name="T105" fmla="*/ 686 h 986"/>
                <a:gd name="T106" fmla="*/ 1132 w 1304"/>
                <a:gd name="T107" fmla="*/ 676 h 986"/>
                <a:gd name="T108" fmla="*/ 1188 w 1304"/>
                <a:gd name="T109" fmla="*/ 612 h 986"/>
                <a:gd name="T110" fmla="*/ 1246 w 1304"/>
                <a:gd name="T111" fmla="*/ 598 h 986"/>
                <a:gd name="T112" fmla="*/ 1296 w 1304"/>
                <a:gd name="T113" fmla="*/ 580 h 986"/>
                <a:gd name="T114" fmla="*/ 1302 w 1304"/>
                <a:gd name="T11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4" h="986">
                  <a:moveTo>
                    <a:pt x="1302" y="530"/>
                  </a:moveTo>
                  <a:lnTo>
                    <a:pt x="1304" y="530"/>
                  </a:ln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22" y="404"/>
                  </a:lnTo>
                  <a:lnTo>
                    <a:pt x="1222" y="404"/>
                  </a:lnTo>
                  <a:lnTo>
                    <a:pt x="1218" y="396"/>
                  </a:lnTo>
                  <a:lnTo>
                    <a:pt x="1212" y="386"/>
                  </a:lnTo>
                  <a:lnTo>
                    <a:pt x="1202" y="378"/>
                  </a:lnTo>
                  <a:lnTo>
                    <a:pt x="1192" y="368"/>
                  </a:lnTo>
                  <a:lnTo>
                    <a:pt x="1192" y="368"/>
                  </a:lnTo>
                  <a:lnTo>
                    <a:pt x="1178" y="360"/>
                  </a:lnTo>
                  <a:lnTo>
                    <a:pt x="1166" y="354"/>
                  </a:lnTo>
                  <a:lnTo>
                    <a:pt x="1166" y="354"/>
                  </a:lnTo>
                  <a:lnTo>
                    <a:pt x="1152" y="346"/>
                  </a:lnTo>
                  <a:lnTo>
                    <a:pt x="1152" y="346"/>
                  </a:lnTo>
                  <a:lnTo>
                    <a:pt x="1140" y="340"/>
                  </a:lnTo>
                  <a:lnTo>
                    <a:pt x="1116" y="336"/>
                  </a:lnTo>
                  <a:lnTo>
                    <a:pt x="1084" y="334"/>
                  </a:lnTo>
                  <a:lnTo>
                    <a:pt x="1042" y="332"/>
                  </a:lnTo>
                  <a:lnTo>
                    <a:pt x="1040" y="332"/>
                  </a:lnTo>
                  <a:lnTo>
                    <a:pt x="1040" y="332"/>
                  </a:lnTo>
                  <a:lnTo>
                    <a:pt x="1032" y="320"/>
                  </a:lnTo>
                  <a:lnTo>
                    <a:pt x="1032" y="320"/>
                  </a:lnTo>
                  <a:lnTo>
                    <a:pt x="1028" y="310"/>
                  </a:lnTo>
                  <a:lnTo>
                    <a:pt x="1026" y="300"/>
                  </a:lnTo>
                  <a:lnTo>
                    <a:pt x="1026" y="300"/>
                  </a:lnTo>
                  <a:lnTo>
                    <a:pt x="1028" y="288"/>
                  </a:lnTo>
                  <a:lnTo>
                    <a:pt x="1034" y="272"/>
                  </a:lnTo>
                  <a:lnTo>
                    <a:pt x="1044" y="246"/>
                  </a:lnTo>
                  <a:lnTo>
                    <a:pt x="1058" y="214"/>
                  </a:lnTo>
                  <a:lnTo>
                    <a:pt x="1048" y="180"/>
                  </a:lnTo>
                  <a:lnTo>
                    <a:pt x="1048" y="180"/>
                  </a:lnTo>
                  <a:lnTo>
                    <a:pt x="1036" y="124"/>
                  </a:lnTo>
                  <a:lnTo>
                    <a:pt x="1036" y="124"/>
                  </a:lnTo>
                  <a:lnTo>
                    <a:pt x="1032" y="118"/>
                  </a:lnTo>
                  <a:lnTo>
                    <a:pt x="1024" y="112"/>
                  </a:lnTo>
                  <a:lnTo>
                    <a:pt x="1012" y="106"/>
                  </a:lnTo>
                  <a:lnTo>
                    <a:pt x="996" y="100"/>
                  </a:lnTo>
                  <a:lnTo>
                    <a:pt x="996" y="100"/>
                  </a:lnTo>
                  <a:lnTo>
                    <a:pt x="990" y="98"/>
                  </a:lnTo>
                  <a:lnTo>
                    <a:pt x="982" y="94"/>
                  </a:lnTo>
                  <a:lnTo>
                    <a:pt x="982" y="94"/>
                  </a:lnTo>
                  <a:lnTo>
                    <a:pt x="976" y="90"/>
                  </a:lnTo>
                  <a:lnTo>
                    <a:pt x="970" y="86"/>
                  </a:lnTo>
                  <a:lnTo>
                    <a:pt x="966" y="80"/>
                  </a:lnTo>
                  <a:lnTo>
                    <a:pt x="964" y="74"/>
                  </a:lnTo>
                  <a:lnTo>
                    <a:pt x="964" y="74"/>
                  </a:lnTo>
                  <a:lnTo>
                    <a:pt x="960" y="68"/>
                  </a:lnTo>
                  <a:lnTo>
                    <a:pt x="954" y="60"/>
                  </a:lnTo>
                  <a:lnTo>
                    <a:pt x="948" y="54"/>
                  </a:lnTo>
                  <a:lnTo>
                    <a:pt x="940" y="50"/>
                  </a:lnTo>
                  <a:lnTo>
                    <a:pt x="938" y="50"/>
                  </a:lnTo>
                  <a:lnTo>
                    <a:pt x="938" y="48"/>
                  </a:lnTo>
                  <a:lnTo>
                    <a:pt x="928" y="0"/>
                  </a:lnTo>
                  <a:lnTo>
                    <a:pt x="890" y="4"/>
                  </a:lnTo>
                  <a:lnTo>
                    <a:pt x="886" y="14"/>
                  </a:lnTo>
                  <a:lnTo>
                    <a:pt x="886" y="14"/>
                  </a:lnTo>
                  <a:lnTo>
                    <a:pt x="882" y="24"/>
                  </a:lnTo>
                  <a:lnTo>
                    <a:pt x="878" y="32"/>
                  </a:lnTo>
                  <a:lnTo>
                    <a:pt x="876" y="36"/>
                  </a:lnTo>
                  <a:lnTo>
                    <a:pt x="870" y="38"/>
                  </a:lnTo>
                  <a:lnTo>
                    <a:pt x="846" y="46"/>
                  </a:lnTo>
                  <a:lnTo>
                    <a:pt x="846" y="46"/>
                  </a:lnTo>
                  <a:lnTo>
                    <a:pt x="828" y="56"/>
                  </a:lnTo>
                  <a:lnTo>
                    <a:pt x="822" y="60"/>
                  </a:lnTo>
                  <a:lnTo>
                    <a:pt x="816" y="66"/>
                  </a:lnTo>
                  <a:lnTo>
                    <a:pt x="816" y="66"/>
                  </a:lnTo>
                  <a:lnTo>
                    <a:pt x="814" y="74"/>
                  </a:lnTo>
                  <a:lnTo>
                    <a:pt x="810" y="92"/>
                  </a:lnTo>
                  <a:lnTo>
                    <a:pt x="810" y="92"/>
                  </a:lnTo>
                  <a:lnTo>
                    <a:pt x="806" y="110"/>
                  </a:lnTo>
                  <a:lnTo>
                    <a:pt x="802" y="122"/>
                  </a:lnTo>
                  <a:lnTo>
                    <a:pt x="802" y="122"/>
                  </a:lnTo>
                  <a:lnTo>
                    <a:pt x="798" y="130"/>
                  </a:lnTo>
                  <a:lnTo>
                    <a:pt x="792" y="136"/>
                  </a:lnTo>
                  <a:lnTo>
                    <a:pt x="786" y="142"/>
                  </a:lnTo>
                  <a:lnTo>
                    <a:pt x="778" y="144"/>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8" y="224"/>
                  </a:lnTo>
                  <a:lnTo>
                    <a:pt x="616" y="226"/>
                  </a:lnTo>
                  <a:lnTo>
                    <a:pt x="616" y="226"/>
                  </a:lnTo>
                  <a:lnTo>
                    <a:pt x="616" y="226"/>
                  </a:lnTo>
                  <a:lnTo>
                    <a:pt x="610" y="232"/>
                  </a:lnTo>
                  <a:lnTo>
                    <a:pt x="602" y="236"/>
                  </a:lnTo>
                  <a:lnTo>
                    <a:pt x="602" y="236"/>
                  </a:lnTo>
                  <a:lnTo>
                    <a:pt x="598" y="236"/>
                  </a:lnTo>
                  <a:lnTo>
                    <a:pt x="594" y="234"/>
                  </a:lnTo>
                  <a:lnTo>
                    <a:pt x="582" y="230"/>
                  </a:lnTo>
                  <a:lnTo>
                    <a:pt x="582" y="230"/>
                  </a:lnTo>
                  <a:lnTo>
                    <a:pt x="576" y="226"/>
                  </a:lnTo>
                  <a:lnTo>
                    <a:pt x="564" y="224"/>
                  </a:lnTo>
                  <a:lnTo>
                    <a:pt x="548" y="220"/>
                  </a:lnTo>
                  <a:lnTo>
                    <a:pt x="528" y="220"/>
                  </a:lnTo>
                  <a:lnTo>
                    <a:pt x="514" y="218"/>
                  </a:lnTo>
                  <a:lnTo>
                    <a:pt x="514" y="218"/>
                  </a:lnTo>
                  <a:lnTo>
                    <a:pt x="494" y="216"/>
                  </a:lnTo>
                  <a:lnTo>
                    <a:pt x="474" y="220"/>
                  </a:lnTo>
                  <a:lnTo>
                    <a:pt x="482" y="234"/>
                  </a:lnTo>
                  <a:lnTo>
                    <a:pt x="482" y="234"/>
                  </a:lnTo>
                  <a:lnTo>
                    <a:pt x="492" y="248"/>
                  </a:lnTo>
                  <a:lnTo>
                    <a:pt x="494" y="252"/>
                  </a:lnTo>
                  <a:lnTo>
                    <a:pt x="494" y="256"/>
                  </a:lnTo>
                  <a:lnTo>
                    <a:pt x="484" y="308"/>
                  </a:lnTo>
                  <a:lnTo>
                    <a:pt x="488" y="336"/>
                  </a:lnTo>
                  <a:lnTo>
                    <a:pt x="490" y="336"/>
                  </a:lnTo>
                  <a:lnTo>
                    <a:pt x="490" y="336"/>
                  </a:lnTo>
                  <a:lnTo>
                    <a:pt x="488" y="336"/>
                  </a:lnTo>
                  <a:lnTo>
                    <a:pt x="488" y="336"/>
                  </a:lnTo>
                  <a:lnTo>
                    <a:pt x="472" y="388"/>
                  </a:lnTo>
                  <a:lnTo>
                    <a:pt x="472" y="388"/>
                  </a:lnTo>
                  <a:lnTo>
                    <a:pt x="470" y="394"/>
                  </a:lnTo>
                  <a:lnTo>
                    <a:pt x="468" y="396"/>
                  </a:lnTo>
                  <a:lnTo>
                    <a:pt x="466" y="396"/>
                  </a:lnTo>
                  <a:lnTo>
                    <a:pt x="466" y="394"/>
                  </a:lnTo>
                  <a:lnTo>
                    <a:pt x="464" y="390"/>
                  </a:lnTo>
                  <a:lnTo>
                    <a:pt x="464" y="390"/>
                  </a:lnTo>
                  <a:lnTo>
                    <a:pt x="460" y="384"/>
                  </a:lnTo>
                  <a:lnTo>
                    <a:pt x="460" y="382"/>
                  </a:lnTo>
                  <a:lnTo>
                    <a:pt x="458" y="382"/>
                  </a:lnTo>
                  <a:lnTo>
                    <a:pt x="458" y="382"/>
                  </a:lnTo>
                  <a:lnTo>
                    <a:pt x="454" y="384"/>
                  </a:lnTo>
                  <a:lnTo>
                    <a:pt x="452" y="392"/>
                  </a:lnTo>
                  <a:lnTo>
                    <a:pt x="452" y="392"/>
                  </a:lnTo>
                  <a:lnTo>
                    <a:pt x="450" y="404"/>
                  </a:lnTo>
                  <a:lnTo>
                    <a:pt x="444" y="414"/>
                  </a:lnTo>
                  <a:lnTo>
                    <a:pt x="436" y="422"/>
                  </a:lnTo>
                  <a:lnTo>
                    <a:pt x="426" y="432"/>
                  </a:lnTo>
                  <a:lnTo>
                    <a:pt x="412" y="444"/>
                  </a:lnTo>
                  <a:lnTo>
                    <a:pt x="406" y="448"/>
                  </a:lnTo>
                  <a:lnTo>
                    <a:pt x="406" y="448"/>
                  </a:lnTo>
                  <a:lnTo>
                    <a:pt x="404" y="448"/>
                  </a:lnTo>
                  <a:lnTo>
                    <a:pt x="352" y="448"/>
                  </a:lnTo>
                  <a:lnTo>
                    <a:pt x="332" y="468"/>
                  </a:lnTo>
                  <a:lnTo>
                    <a:pt x="332" y="468"/>
                  </a:lnTo>
                  <a:lnTo>
                    <a:pt x="330" y="468"/>
                  </a:lnTo>
                  <a:lnTo>
                    <a:pt x="330" y="468"/>
                  </a:lnTo>
                  <a:lnTo>
                    <a:pt x="274" y="460"/>
                  </a:lnTo>
                  <a:lnTo>
                    <a:pt x="274" y="460"/>
                  </a:lnTo>
                  <a:lnTo>
                    <a:pt x="268" y="466"/>
                  </a:lnTo>
                  <a:lnTo>
                    <a:pt x="260" y="470"/>
                  </a:lnTo>
                  <a:lnTo>
                    <a:pt x="254" y="470"/>
                  </a:lnTo>
                  <a:lnTo>
                    <a:pt x="248"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4" y="494"/>
                  </a:lnTo>
                  <a:lnTo>
                    <a:pt x="102" y="494"/>
                  </a:lnTo>
                  <a:lnTo>
                    <a:pt x="102" y="494"/>
                  </a:lnTo>
                  <a:lnTo>
                    <a:pt x="102" y="494"/>
                  </a:lnTo>
                  <a:lnTo>
                    <a:pt x="86" y="486"/>
                  </a:lnTo>
                  <a:lnTo>
                    <a:pt x="66" y="480"/>
                  </a:lnTo>
                  <a:lnTo>
                    <a:pt x="66" y="480"/>
                  </a:lnTo>
                  <a:lnTo>
                    <a:pt x="60" y="482"/>
                  </a:lnTo>
                  <a:lnTo>
                    <a:pt x="54" y="484"/>
                  </a:lnTo>
                  <a:lnTo>
                    <a:pt x="38" y="496"/>
                  </a:lnTo>
                  <a:lnTo>
                    <a:pt x="38" y="496"/>
                  </a:lnTo>
                  <a:lnTo>
                    <a:pt x="20" y="512"/>
                  </a:lnTo>
                  <a:lnTo>
                    <a:pt x="14" y="520"/>
                  </a:lnTo>
                  <a:lnTo>
                    <a:pt x="10" y="528"/>
                  </a:lnTo>
                  <a:lnTo>
                    <a:pt x="10" y="528"/>
                  </a:lnTo>
                  <a:lnTo>
                    <a:pt x="12" y="530"/>
                  </a:lnTo>
                  <a:lnTo>
                    <a:pt x="14" y="536"/>
                  </a:lnTo>
                  <a:lnTo>
                    <a:pt x="14" y="536"/>
                  </a:lnTo>
                  <a:lnTo>
                    <a:pt x="16" y="546"/>
                  </a:lnTo>
                  <a:lnTo>
                    <a:pt x="16" y="554"/>
                  </a:lnTo>
                  <a:lnTo>
                    <a:pt x="16" y="554"/>
                  </a:lnTo>
                  <a:lnTo>
                    <a:pt x="14" y="562"/>
                  </a:lnTo>
                  <a:lnTo>
                    <a:pt x="10" y="568"/>
                  </a:lnTo>
                  <a:lnTo>
                    <a:pt x="10" y="568"/>
                  </a:lnTo>
                  <a:lnTo>
                    <a:pt x="6" y="570"/>
                  </a:lnTo>
                  <a:lnTo>
                    <a:pt x="4" y="574"/>
                  </a:lnTo>
                  <a:lnTo>
                    <a:pt x="0" y="590"/>
                  </a:lnTo>
                  <a:lnTo>
                    <a:pt x="14" y="598"/>
                  </a:lnTo>
                  <a:lnTo>
                    <a:pt x="30" y="580"/>
                  </a:lnTo>
                  <a:lnTo>
                    <a:pt x="54" y="604"/>
                  </a:lnTo>
                  <a:lnTo>
                    <a:pt x="54" y="606"/>
                  </a:lnTo>
                  <a:lnTo>
                    <a:pt x="58" y="650"/>
                  </a:lnTo>
                  <a:lnTo>
                    <a:pt x="58" y="652"/>
                  </a:lnTo>
                  <a:lnTo>
                    <a:pt x="58" y="652"/>
                  </a:lnTo>
                  <a:lnTo>
                    <a:pt x="44" y="712"/>
                  </a:lnTo>
                  <a:lnTo>
                    <a:pt x="42" y="712"/>
                  </a:lnTo>
                  <a:lnTo>
                    <a:pt x="42" y="712"/>
                  </a:lnTo>
                  <a:lnTo>
                    <a:pt x="18" y="712"/>
                  </a:lnTo>
                  <a:lnTo>
                    <a:pt x="12" y="714"/>
                  </a:lnTo>
                  <a:lnTo>
                    <a:pt x="6" y="716"/>
                  </a:lnTo>
                  <a:lnTo>
                    <a:pt x="6" y="716"/>
                  </a:lnTo>
                  <a:lnTo>
                    <a:pt x="8" y="720"/>
                  </a:lnTo>
                  <a:lnTo>
                    <a:pt x="12" y="724"/>
                  </a:lnTo>
                  <a:lnTo>
                    <a:pt x="28" y="736"/>
                  </a:lnTo>
                  <a:lnTo>
                    <a:pt x="40" y="734"/>
                  </a:lnTo>
                  <a:lnTo>
                    <a:pt x="42" y="734"/>
                  </a:lnTo>
                  <a:lnTo>
                    <a:pt x="42" y="734"/>
                  </a:lnTo>
                  <a:lnTo>
                    <a:pt x="70" y="760"/>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12" y="860"/>
                  </a:lnTo>
                  <a:lnTo>
                    <a:pt x="128" y="868"/>
                  </a:lnTo>
                  <a:lnTo>
                    <a:pt x="170" y="886"/>
                  </a:lnTo>
                  <a:lnTo>
                    <a:pt x="172" y="888"/>
                  </a:lnTo>
                  <a:lnTo>
                    <a:pt x="174" y="888"/>
                  </a:lnTo>
                  <a:lnTo>
                    <a:pt x="178" y="952"/>
                  </a:lnTo>
                  <a:lnTo>
                    <a:pt x="178" y="952"/>
                  </a:lnTo>
                  <a:lnTo>
                    <a:pt x="180" y="962"/>
                  </a:lnTo>
                  <a:lnTo>
                    <a:pt x="186" y="970"/>
                  </a:lnTo>
                  <a:lnTo>
                    <a:pt x="194" y="976"/>
                  </a:lnTo>
                  <a:lnTo>
                    <a:pt x="206" y="982"/>
                  </a:lnTo>
                  <a:lnTo>
                    <a:pt x="210" y="980"/>
                  </a:lnTo>
                  <a:lnTo>
                    <a:pt x="210" y="980"/>
                  </a:lnTo>
                  <a:lnTo>
                    <a:pt x="212" y="980"/>
                  </a:lnTo>
                  <a:lnTo>
                    <a:pt x="256" y="986"/>
                  </a:lnTo>
                  <a:lnTo>
                    <a:pt x="260" y="986"/>
                  </a:lnTo>
                  <a:lnTo>
                    <a:pt x="260" y="986"/>
                  </a:lnTo>
                  <a:lnTo>
                    <a:pt x="260" y="984"/>
                  </a:lnTo>
                  <a:lnTo>
                    <a:pt x="260" y="984"/>
                  </a:lnTo>
                  <a:lnTo>
                    <a:pt x="268" y="968"/>
                  </a:lnTo>
                  <a:lnTo>
                    <a:pt x="268" y="966"/>
                  </a:lnTo>
                  <a:lnTo>
                    <a:pt x="268" y="966"/>
                  </a:lnTo>
                  <a:lnTo>
                    <a:pt x="268" y="960"/>
                  </a:lnTo>
                  <a:lnTo>
                    <a:pt x="270" y="956"/>
                  </a:lnTo>
                  <a:lnTo>
                    <a:pt x="274" y="952"/>
                  </a:lnTo>
                  <a:lnTo>
                    <a:pt x="278" y="948"/>
                  </a:lnTo>
                  <a:lnTo>
                    <a:pt x="278" y="948"/>
                  </a:lnTo>
                  <a:lnTo>
                    <a:pt x="286" y="940"/>
                  </a:lnTo>
                  <a:lnTo>
                    <a:pt x="290" y="932"/>
                  </a:lnTo>
                  <a:lnTo>
                    <a:pt x="290" y="932"/>
                  </a:lnTo>
                  <a:lnTo>
                    <a:pt x="290" y="932"/>
                  </a:lnTo>
                  <a:lnTo>
                    <a:pt x="294" y="928"/>
                  </a:lnTo>
                  <a:lnTo>
                    <a:pt x="298" y="926"/>
                  </a:lnTo>
                  <a:lnTo>
                    <a:pt x="306" y="926"/>
                  </a:lnTo>
                  <a:lnTo>
                    <a:pt x="314" y="928"/>
                  </a:lnTo>
                  <a:lnTo>
                    <a:pt x="316" y="928"/>
                  </a:lnTo>
                  <a:lnTo>
                    <a:pt x="316" y="928"/>
                  </a:lnTo>
                  <a:lnTo>
                    <a:pt x="330" y="936"/>
                  </a:lnTo>
                  <a:lnTo>
                    <a:pt x="382" y="946"/>
                  </a:lnTo>
                  <a:lnTo>
                    <a:pt x="412" y="944"/>
                  </a:lnTo>
                  <a:lnTo>
                    <a:pt x="434" y="934"/>
                  </a:lnTo>
                  <a:lnTo>
                    <a:pt x="434" y="934"/>
                  </a:lnTo>
                  <a:lnTo>
                    <a:pt x="440" y="928"/>
                  </a:lnTo>
                  <a:lnTo>
                    <a:pt x="444" y="924"/>
                  </a:lnTo>
                  <a:lnTo>
                    <a:pt x="444" y="924"/>
                  </a:lnTo>
                  <a:lnTo>
                    <a:pt x="452" y="924"/>
                  </a:lnTo>
                  <a:lnTo>
                    <a:pt x="460" y="930"/>
                  </a:lnTo>
                  <a:lnTo>
                    <a:pt x="464" y="932"/>
                  </a:lnTo>
                  <a:lnTo>
                    <a:pt x="464" y="932"/>
                  </a:lnTo>
                  <a:lnTo>
                    <a:pt x="468" y="938"/>
                  </a:lnTo>
                  <a:lnTo>
                    <a:pt x="472" y="948"/>
                  </a:lnTo>
                  <a:lnTo>
                    <a:pt x="488" y="960"/>
                  </a:lnTo>
                  <a:lnTo>
                    <a:pt x="500" y="960"/>
                  </a:lnTo>
                  <a:lnTo>
                    <a:pt x="502" y="960"/>
                  </a:lnTo>
                  <a:lnTo>
                    <a:pt x="502" y="960"/>
                  </a:lnTo>
                  <a:lnTo>
                    <a:pt x="504" y="960"/>
                  </a:lnTo>
                  <a:lnTo>
                    <a:pt x="520" y="968"/>
                  </a:lnTo>
                  <a:lnTo>
                    <a:pt x="552" y="964"/>
                  </a:lnTo>
                  <a:lnTo>
                    <a:pt x="570" y="960"/>
                  </a:lnTo>
                  <a:lnTo>
                    <a:pt x="614" y="964"/>
                  </a:lnTo>
                  <a:lnTo>
                    <a:pt x="634" y="958"/>
                  </a:lnTo>
                  <a:lnTo>
                    <a:pt x="658" y="948"/>
                  </a:lnTo>
                  <a:lnTo>
                    <a:pt x="658" y="948"/>
                  </a:lnTo>
                  <a:lnTo>
                    <a:pt x="666" y="944"/>
                  </a:lnTo>
                  <a:lnTo>
                    <a:pt x="676" y="940"/>
                  </a:lnTo>
                  <a:lnTo>
                    <a:pt x="720" y="940"/>
                  </a:lnTo>
                  <a:lnTo>
                    <a:pt x="736" y="934"/>
                  </a:lnTo>
                  <a:lnTo>
                    <a:pt x="736" y="934"/>
                  </a:lnTo>
                  <a:lnTo>
                    <a:pt x="746" y="930"/>
                  </a:lnTo>
                  <a:lnTo>
                    <a:pt x="754" y="928"/>
                  </a:lnTo>
                  <a:lnTo>
                    <a:pt x="778" y="928"/>
                  </a:lnTo>
                  <a:lnTo>
                    <a:pt x="790" y="936"/>
                  </a:lnTo>
                  <a:lnTo>
                    <a:pt x="826" y="944"/>
                  </a:lnTo>
                  <a:lnTo>
                    <a:pt x="826" y="944"/>
                  </a:lnTo>
                  <a:lnTo>
                    <a:pt x="830" y="944"/>
                  </a:lnTo>
                  <a:lnTo>
                    <a:pt x="832" y="948"/>
                  </a:lnTo>
                  <a:lnTo>
                    <a:pt x="842" y="956"/>
                  </a:lnTo>
                  <a:lnTo>
                    <a:pt x="858" y="964"/>
                  </a:lnTo>
                  <a:lnTo>
                    <a:pt x="858" y="966"/>
                  </a:lnTo>
                  <a:lnTo>
                    <a:pt x="892" y="968"/>
                  </a:lnTo>
                  <a:lnTo>
                    <a:pt x="892" y="968"/>
                  </a:lnTo>
                  <a:lnTo>
                    <a:pt x="892" y="968"/>
                  </a:lnTo>
                  <a:lnTo>
                    <a:pt x="908" y="976"/>
                  </a:lnTo>
                  <a:lnTo>
                    <a:pt x="928" y="980"/>
                  </a:lnTo>
                  <a:lnTo>
                    <a:pt x="928" y="980"/>
                  </a:lnTo>
                  <a:lnTo>
                    <a:pt x="946" y="982"/>
                  </a:lnTo>
                  <a:lnTo>
                    <a:pt x="950" y="972"/>
                  </a:lnTo>
                  <a:lnTo>
                    <a:pt x="942" y="956"/>
                  </a:lnTo>
                  <a:lnTo>
                    <a:pt x="940" y="940"/>
                  </a:lnTo>
                  <a:lnTo>
                    <a:pt x="940" y="940"/>
                  </a:lnTo>
                  <a:lnTo>
                    <a:pt x="938" y="940"/>
                  </a:lnTo>
                  <a:lnTo>
                    <a:pt x="942" y="936"/>
                  </a:lnTo>
                  <a:lnTo>
                    <a:pt x="952" y="922"/>
                  </a:lnTo>
                  <a:lnTo>
                    <a:pt x="952" y="920"/>
                  </a:lnTo>
                  <a:lnTo>
                    <a:pt x="952" y="920"/>
                  </a:lnTo>
                  <a:lnTo>
                    <a:pt x="954" y="920"/>
                  </a:lnTo>
                  <a:lnTo>
                    <a:pt x="954" y="920"/>
                  </a:lnTo>
                  <a:lnTo>
                    <a:pt x="964" y="912"/>
                  </a:lnTo>
                  <a:lnTo>
                    <a:pt x="964" y="912"/>
                  </a:lnTo>
                  <a:lnTo>
                    <a:pt x="962" y="908"/>
                  </a:lnTo>
                  <a:lnTo>
                    <a:pt x="958" y="892"/>
                  </a:lnTo>
                  <a:lnTo>
                    <a:pt x="958" y="892"/>
                  </a:lnTo>
                  <a:lnTo>
                    <a:pt x="956" y="888"/>
                  </a:lnTo>
                  <a:lnTo>
                    <a:pt x="950" y="884"/>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6" y="748"/>
                  </a:lnTo>
                  <a:lnTo>
                    <a:pt x="1088" y="736"/>
                  </a:lnTo>
                  <a:lnTo>
                    <a:pt x="1090" y="734"/>
                  </a:lnTo>
                  <a:lnTo>
                    <a:pt x="1090" y="718"/>
                  </a:lnTo>
                  <a:lnTo>
                    <a:pt x="1086" y="704"/>
                  </a:lnTo>
                  <a:lnTo>
                    <a:pt x="1086" y="704"/>
                  </a:lnTo>
                  <a:lnTo>
                    <a:pt x="1086" y="702"/>
                  </a:lnTo>
                  <a:lnTo>
                    <a:pt x="1094" y="686"/>
                  </a:lnTo>
                  <a:lnTo>
                    <a:pt x="1094" y="686"/>
                  </a:lnTo>
                  <a:lnTo>
                    <a:pt x="1100" y="678"/>
                  </a:lnTo>
                  <a:lnTo>
                    <a:pt x="1102" y="676"/>
                  </a:lnTo>
                  <a:lnTo>
                    <a:pt x="1106" y="676"/>
                  </a:lnTo>
                  <a:lnTo>
                    <a:pt x="1126" y="676"/>
                  </a:lnTo>
                  <a:lnTo>
                    <a:pt x="1126" y="676"/>
                  </a:lnTo>
                  <a:lnTo>
                    <a:pt x="1132" y="676"/>
                  </a:lnTo>
                  <a:lnTo>
                    <a:pt x="1138" y="672"/>
                  </a:lnTo>
                  <a:lnTo>
                    <a:pt x="1170" y="630"/>
                  </a:lnTo>
                  <a:lnTo>
                    <a:pt x="1170" y="628"/>
                  </a:lnTo>
                  <a:lnTo>
                    <a:pt x="1170" y="628"/>
                  </a:lnTo>
                  <a:lnTo>
                    <a:pt x="1186" y="614"/>
                  </a:lnTo>
                  <a:lnTo>
                    <a:pt x="1188" y="612"/>
                  </a:lnTo>
                  <a:lnTo>
                    <a:pt x="1188" y="612"/>
                  </a:lnTo>
                  <a:lnTo>
                    <a:pt x="1196" y="610"/>
                  </a:lnTo>
                  <a:lnTo>
                    <a:pt x="1202" y="608"/>
                  </a:lnTo>
                  <a:lnTo>
                    <a:pt x="1206" y="604"/>
                  </a:lnTo>
                  <a:lnTo>
                    <a:pt x="1206" y="604"/>
                  </a:lnTo>
                  <a:lnTo>
                    <a:pt x="1214" y="596"/>
                  </a:lnTo>
                  <a:lnTo>
                    <a:pt x="1218" y="592"/>
                  </a:lnTo>
                  <a:lnTo>
                    <a:pt x="1246" y="598"/>
                  </a:lnTo>
                  <a:lnTo>
                    <a:pt x="1270" y="588"/>
                  </a:lnTo>
                  <a:lnTo>
                    <a:pt x="1270" y="588"/>
                  </a:lnTo>
                  <a:lnTo>
                    <a:pt x="1270" y="588"/>
                  </a:lnTo>
                  <a:lnTo>
                    <a:pt x="1270" y="588"/>
                  </a:lnTo>
                  <a:lnTo>
                    <a:pt x="1270" y="588"/>
                  </a:lnTo>
                  <a:lnTo>
                    <a:pt x="1284" y="586"/>
                  </a:lnTo>
                  <a:lnTo>
                    <a:pt x="1296" y="580"/>
                  </a:lnTo>
                  <a:lnTo>
                    <a:pt x="1296" y="562"/>
                  </a:lnTo>
                  <a:lnTo>
                    <a:pt x="1298" y="540"/>
                  </a:lnTo>
                  <a:lnTo>
                    <a:pt x="1298" y="538"/>
                  </a:lnTo>
                  <a:lnTo>
                    <a:pt x="1298" y="538"/>
                  </a:lnTo>
                  <a:lnTo>
                    <a:pt x="1298" y="538"/>
                  </a:lnTo>
                  <a:lnTo>
                    <a:pt x="1302" y="532"/>
                  </a:lnTo>
                  <a:lnTo>
                    <a:pt x="1302" y="5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7" name="Freeform 9"/>
            <p:cNvSpPr>
              <a:spLocks/>
            </p:cNvSpPr>
            <p:nvPr/>
          </p:nvSpPr>
          <p:spPr bwMode="auto">
            <a:xfrm>
              <a:off x="2066925" y="3161619"/>
              <a:ext cx="1289050" cy="923925"/>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 name="Freeform 10"/>
            <p:cNvSpPr>
              <a:spLocks/>
            </p:cNvSpPr>
            <p:nvPr/>
          </p:nvSpPr>
          <p:spPr bwMode="auto">
            <a:xfrm>
              <a:off x="2806700" y="3809319"/>
              <a:ext cx="1114425" cy="977900"/>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9" name="Freeform 11"/>
            <p:cNvSpPr>
              <a:spLocks/>
            </p:cNvSpPr>
            <p:nvPr/>
          </p:nvSpPr>
          <p:spPr bwMode="auto">
            <a:xfrm>
              <a:off x="955675" y="3412444"/>
              <a:ext cx="1993900" cy="1212850"/>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 name="Freeform 12"/>
            <p:cNvSpPr>
              <a:spLocks/>
            </p:cNvSpPr>
            <p:nvPr/>
          </p:nvSpPr>
          <p:spPr bwMode="auto">
            <a:xfrm>
              <a:off x="2771775" y="4422094"/>
              <a:ext cx="901700" cy="939800"/>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13"/>
            <p:cNvSpPr>
              <a:spLocks/>
            </p:cNvSpPr>
            <p:nvPr/>
          </p:nvSpPr>
          <p:spPr bwMode="auto">
            <a:xfrm>
              <a:off x="3419475" y="4409394"/>
              <a:ext cx="609600" cy="5270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14"/>
            <p:cNvSpPr>
              <a:spLocks/>
            </p:cNvSpPr>
            <p:nvPr/>
          </p:nvSpPr>
          <p:spPr bwMode="auto">
            <a:xfrm>
              <a:off x="3517900" y="4733244"/>
              <a:ext cx="796925" cy="606425"/>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Freeform 15"/>
            <p:cNvSpPr>
              <a:spLocks/>
            </p:cNvSpPr>
            <p:nvPr/>
          </p:nvSpPr>
          <p:spPr bwMode="auto">
            <a:xfrm>
              <a:off x="3629025" y="4066494"/>
              <a:ext cx="450850" cy="457200"/>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4" name="Freeform 16"/>
            <p:cNvSpPr>
              <a:spLocks/>
            </p:cNvSpPr>
            <p:nvPr/>
          </p:nvSpPr>
          <p:spPr bwMode="auto">
            <a:xfrm>
              <a:off x="3629025" y="3177494"/>
              <a:ext cx="514350" cy="917575"/>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7"/>
            <p:cNvSpPr>
              <a:spLocks/>
            </p:cNvSpPr>
            <p:nvPr/>
          </p:nvSpPr>
          <p:spPr bwMode="auto">
            <a:xfrm>
              <a:off x="4073525" y="3006044"/>
              <a:ext cx="342900" cy="752475"/>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8"/>
            <p:cNvSpPr>
              <a:spLocks/>
            </p:cNvSpPr>
            <p:nvPr/>
          </p:nvSpPr>
          <p:spPr bwMode="auto">
            <a:xfrm>
              <a:off x="3984625" y="4288744"/>
              <a:ext cx="546100" cy="635000"/>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Freeform 19"/>
            <p:cNvSpPr>
              <a:spLocks/>
            </p:cNvSpPr>
            <p:nvPr/>
          </p:nvSpPr>
          <p:spPr bwMode="auto">
            <a:xfrm>
              <a:off x="3921125" y="3923619"/>
              <a:ext cx="774700" cy="48577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20"/>
            <p:cNvSpPr>
              <a:spLocks/>
            </p:cNvSpPr>
            <p:nvPr/>
          </p:nvSpPr>
          <p:spPr bwMode="auto">
            <a:xfrm>
              <a:off x="4092575" y="4815794"/>
              <a:ext cx="806450" cy="638175"/>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21"/>
            <p:cNvSpPr>
              <a:spLocks/>
            </p:cNvSpPr>
            <p:nvPr/>
          </p:nvSpPr>
          <p:spPr bwMode="auto">
            <a:xfrm>
              <a:off x="4473575" y="4263344"/>
              <a:ext cx="482600" cy="65722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22"/>
            <p:cNvSpPr>
              <a:spLocks/>
            </p:cNvSpPr>
            <p:nvPr/>
          </p:nvSpPr>
          <p:spPr bwMode="auto">
            <a:xfrm>
              <a:off x="4724400" y="4437969"/>
              <a:ext cx="447675" cy="546100"/>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23"/>
            <p:cNvSpPr>
              <a:spLocks/>
            </p:cNvSpPr>
            <p:nvPr/>
          </p:nvSpPr>
          <p:spPr bwMode="auto">
            <a:xfrm>
              <a:off x="4924425" y="4091894"/>
              <a:ext cx="384175" cy="444500"/>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2" name="Freeform 24"/>
            <p:cNvSpPr>
              <a:spLocks/>
            </p:cNvSpPr>
            <p:nvPr/>
          </p:nvSpPr>
          <p:spPr bwMode="auto">
            <a:xfrm>
              <a:off x="4549775" y="3707719"/>
              <a:ext cx="485775" cy="593725"/>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3" name="Freeform 25"/>
            <p:cNvSpPr>
              <a:spLocks/>
            </p:cNvSpPr>
            <p:nvPr/>
          </p:nvSpPr>
          <p:spPr bwMode="auto">
            <a:xfrm>
              <a:off x="4645025" y="3021919"/>
              <a:ext cx="127000" cy="1841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26"/>
            <p:cNvSpPr>
              <a:spLocks/>
            </p:cNvSpPr>
            <p:nvPr/>
          </p:nvSpPr>
          <p:spPr bwMode="auto">
            <a:xfrm>
              <a:off x="4518025" y="2939369"/>
              <a:ext cx="168275" cy="180975"/>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27"/>
            <p:cNvSpPr>
              <a:spLocks/>
            </p:cNvSpPr>
            <p:nvPr/>
          </p:nvSpPr>
          <p:spPr bwMode="auto">
            <a:xfrm>
              <a:off x="4803775" y="2580594"/>
              <a:ext cx="596900" cy="56832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6" name="Freeform 28"/>
            <p:cNvSpPr>
              <a:spLocks/>
            </p:cNvSpPr>
            <p:nvPr/>
          </p:nvSpPr>
          <p:spPr bwMode="auto">
            <a:xfrm>
              <a:off x="4937125" y="2237694"/>
              <a:ext cx="850900" cy="577850"/>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7" name="Freeform 29"/>
            <p:cNvSpPr>
              <a:spLocks/>
            </p:cNvSpPr>
            <p:nvPr/>
          </p:nvSpPr>
          <p:spPr bwMode="auto">
            <a:xfrm>
              <a:off x="4756151" y="1421719"/>
              <a:ext cx="1139824" cy="1035051"/>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8" name="Freeform 30"/>
            <p:cNvSpPr>
              <a:spLocks/>
            </p:cNvSpPr>
            <p:nvPr/>
          </p:nvSpPr>
          <p:spPr bwMode="auto">
            <a:xfrm>
              <a:off x="4530725" y="3279094"/>
              <a:ext cx="688975" cy="431800"/>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31"/>
            <p:cNvSpPr>
              <a:spLocks/>
            </p:cNvSpPr>
            <p:nvPr/>
          </p:nvSpPr>
          <p:spPr bwMode="auto">
            <a:xfrm>
              <a:off x="5175250" y="3996644"/>
              <a:ext cx="107950" cy="95250"/>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0" name="Freeform 32"/>
            <p:cNvSpPr>
              <a:spLocks/>
            </p:cNvSpPr>
            <p:nvPr/>
          </p:nvSpPr>
          <p:spPr bwMode="auto">
            <a:xfrm>
              <a:off x="4670425" y="3631519"/>
              <a:ext cx="600075" cy="463550"/>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1" name="Freeform 33"/>
            <p:cNvSpPr>
              <a:spLocks/>
            </p:cNvSpPr>
            <p:nvPr/>
          </p:nvSpPr>
          <p:spPr bwMode="auto">
            <a:xfrm>
              <a:off x="4356100" y="2745694"/>
              <a:ext cx="558800" cy="7969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2" name="Freeform 34"/>
            <p:cNvSpPr>
              <a:spLocks/>
            </p:cNvSpPr>
            <p:nvPr/>
          </p:nvSpPr>
          <p:spPr bwMode="auto">
            <a:xfrm>
              <a:off x="4102100" y="3510869"/>
              <a:ext cx="587375" cy="581025"/>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3" name="Freeform 35"/>
            <p:cNvSpPr>
              <a:spLocks/>
            </p:cNvSpPr>
            <p:nvPr/>
          </p:nvSpPr>
          <p:spPr bwMode="auto">
            <a:xfrm>
              <a:off x="5207000" y="4752294"/>
              <a:ext cx="168275" cy="406400"/>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36"/>
            <p:cNvSpPr>
              <a:spLocks/>
            </p:cNvSpPr>
            <p:nvPr/>
          </p:nvSpPr>
          <p:spPr bwMode="auto">
            <a:xfrm>
              <a:off x="3968750" y="5473019"/>
              <a:ext cx="254000" cy="22225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a:off x="5152073" y="1043360"/>
            <a:ext cx="0" cy="36160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5368686" y="2963805"/>
            <a:ext cx="3256084" cy="756617"/>
            <a:chOff x="8276897" y="2844225"/>
            <a:chExt cx="4341445" cy="1008822"/>
          </a:xfrm>
        </p:grpSpPr>
        <p:sp>
          <p:nvSpPr>
            <p:cNvPr id="37" name="文本框 337"/>
            <p:cNvSpPr txBox="1"/>
            <p:nvPr/>
          </p:nvSpPr>
          <p:spPr>
            <a:xfrm>
              <a:off x="8276897" y="2844225"/>
              <a:ext cx="1105163" cy="841255"/>
            </a:xfrm>
            <a:prstGeom prst="rect">
              <a:avLst/>
            </a:prstGeom>
            <a:noFill/>
          </p:spPr>
          <p:txBody>
            <a:bodyPr wrap="square" rtlCol="0">
              <a:spAutoFit/>
            </a:bodyPr>
            <a:lstStyle/>
            <a:p>
              <a:r>
                <a:rPr lang="en-US" altLang="zh-CN" sz="3500" dirty="0">
                  <a:solidFill>
                    <a:schemeClr val="tx2"/>
                  </a:solidFill>
                  <a:latin typeface="微软雅黑" panose="020B0503020204020204" pitchFamily="34" charset="-122"/>
                  <a:ea typeface="微软雅黑" panose="020B0503020204020204" pitchFamily="34" charset="-122"/>
                </a:rPr>
                <a:t>03</a:t>
              </a:r>
              <a:endParaRPr lang="zh-CN" altLang="en-US" sz="3500" dirty="0">
                <a:solidFill>
                  <a:schemeClr val="tx2"/>
                </a:solidFill>
                <a:latin typeface="微软雅黑" panose="020B0503020204020204" pitchFamily="34" charset="-122"/>
                <a:ea typeface="微软雅黑" panose="020B0503020204020204" pitchFamily="34" charset="-122"/>
              </a:endParaRPr>
            </a:p>
          </p:txBody>
        </p:sp>
        <p:sp>
          <p:nvSpPr>
            <p:cNvPr id="38" name="文本框 338"/>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福建</a:t>
              </a:r>
              <a:endParaRPr lang="en-US" altLang="zh-CN" sz="1500" b="1" dirty="0">
                <a:solidFill>
                  <a:schemeClr val="tx2"/>
                </a:solidFill>
                <a:latin typeface="微软雅黑" panose="020B0503020204020204" pitchFamily="34" charset="-122"/>
                <a:ea typeface="微软雅黑" panose="020B0503020204020204" pitchFamily="34" charset="-122"/>
              </a:endParaRPr>
            </a:p>
            <a:p>
              <a:pP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在此处添加文字，在此处添加文字。</a:t>
              </a:r>
            </a:p>
          </p:txBody>
        </p:sp>
      </p:grpSp>
      <p:grpSp>
        <p:nvGrpSpPr>
          <p:cNvPr id="39" name="组合 38"/>
          <p:cNvGrpSpPr/>
          <p:nvPr/>
        </p:nvGrpSpPr>
        <p:grpSpPr>
          <a:xfrm>
            <a:off x="5368686" y="2069489"/>
            <a:ext cx="3256084" cy="756617"/>
            <a:chOff x="8276897" y="2844225"/>
            <a:chExt cx="4341445" cy="1008822"/>
          </a:xfrm>
        </p:grpSpPr>
        <p:sp>
          <p:nvSpPr>
            <p:cNvPr id="40" name="文本框 340"/>
            <p:cNvSpPr txBox="1"/>
            <p:nvPr/>
          </p:nvSpPr>
          <p:spPr>
            <a:xfrm>
              <a:off x="8276897" y="2844225"/>
              <a:ext cx="1105163" cy="841255"/>
            </a:xfrm>
            <a:prstGeom prst="rect">
              <a:avLst/>
            </a:prstGeom>
            <a:noFill/>
          </p:spPr>
          <p:txBody>
            <a:bodyPr wrap="square" rtlCol="0">
              <a:spAutoFit/>
            </a:bodyPr>
            <a:lstStyle/>
            <a:p>
              <a:r>
                <a:rPr lang="en-US" altLang="zh-CN" sz="3500" dirty="0">
                  <a:latin typeface="微软雅黑" panose="020B0503020204020204" pitchFamily="34" charset="-122"/>
                  <a:ea typeface="微软雅黑" panose="020B0503020204020204" pitchFamily="34" charset="-122"/>
                </a:rPr>
                <a:t>02</a:t>
              </a:r>
              <a:endParaRPr lang="zh-CN" altLang="en-US" sz="3500" dirty="0">
                <a:latin typeface="微软雅黑" panose="020B0503020204020204" pitchFamily="34" charset="-122"/>
                <a:ea typeface="微软雅黑" panose="020B0503020204020204" pitchFamily="34" charset="-122"/>
              </a:endParaRPr>
            </a:p>
          </p:txBody>
        </p:sp>
        <p:sp>
          <p:nvSpPr>
            <p:cNvPr id="41" name="文本框 341"/>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latin typeface="微软雅黑" panose="020B0503020204020204" pitchFamily="34" charset="-122"/>
                  <a:ea typeface="微软雅黑" panose="020B0503020204020204" pitchFamily="34" charset="-122"/>
                </a:rPr>
                <a:t>四川</a:t>
              </a:r>
              <a:endParaRPr lang="en-US" altLang="zh-CN" sz="1500" b="1" dirty="0">
                <a:latin typeface="微软雅黑" panose="020B0503020204020204" pitchFamily="34" charset="-122"/>
                <a:ea typeface="微软雅黑" panose="020B0503020204020204" pitchFamily="34" charset="-122"/>
              </a:endParaRPr>
            </a:p>
            <a:p>
              <a:pP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在此处添加文字，在此处添加文字。</a:t>
              </a:r>
            </a:p>
          </p:txBody>
        </p:sp>
      </p:grpSp>
      <p:grpSp>
        <p:nvGrpSpPr>
          <p:cNvPr id="42" name="组合 41"/>
          <p:cNvGrpSpPr/>
          <p:nvPr/>
        </p:nvGrpSpPr>
        <p:grpSpPr>
          <a:xfrm>
            <a:off x="5368686" y="1175175"/>
            <a:ext cx="3256084" cy="756618"/>
            <a:chOff x="8276897" y="2844225"/>
            <a:chExt cx="4341445" cy="1008822"/>
          </a:xfrm>
        </p:grpSpPr>
        <p:sp>
          <p:nvSpPr>
            <p:cNvPr id="43" name="文本框 343"/>
            <p:cNvSpPr txBox="1"/>
            <p:nvPr/>
          </p:nvSpPr>
          <p:spPr>
            <a:xfrm>
              <a:off x="8276897" y="2844225"/>
              <a:ext cx="1105163" cy="841255"/>
            </a:xfrm>
            <a:prstGeom prst="rect">
              <a:avLst/>
            </a:prstGeom>
            <a:noFill/>
          </p:spPr>
          <p:txBody>
            <a:bodyPr wrap="square" rtlCol="0">
              <a:spAutoFit/>
            </a:bodyPr>
            <a:lstStyle/>
            <a:p>
              <a:r>
                <a:rPr lang="en-US" altLang="zh-CN" sz="3500" dirty="0">
                  <a:solidFill>
                    <a:schemeClr val="bg1"/>
                  </a:solidFill>
                  <a:latin typeface="微软雅黑" panose="020B0503020204020204" pitchFamily="34" charset="-122"/>
                  <a:ea typeface="微软雅黑" panose="020B0503020204020204" pitchFamily="34" charset="-122"/>
                </a:rPr>
                <a:t>01</a:t>
              </a:r>
              <a:endParaRPr lang="zh-CN" altLang="en-US" sz="3500" dirty="0">
                <a:solidFill>
                  <a:schemeClr val="bg1"/>
                </a:solidFill>
                <a:latin typeface="微软雅黑" panose="020B0503020204020204" pitchFamily="34" charset="-122"/>
                <a:ea typeface="微软雅黑" panose="020B0503020204020204" pitchFamily="34" charset="-122"/>
              </a:endParaRPr>
            </a:p>
          </p:txBody>
        </p:sp>
        <p:sp>
          <p:nvSpPr>
            <p:cNvPr id="44" name="文本框 344"/>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青海</a:t>
              </a:r>
              <a:endParaRPr lang="en-US" altLang="zh-CN" sz="1500" b="1"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在此处添加文字，在此处添加文字。</a:t>
              </a:r>
            </a:p>
          </p:txBody>
        </p:sp>
      </p:grpSp>
      <p:grpSp>
        <p:nvGrpSpPr>
          <p:cNvPr id="45" name="组合 44"/>
          <p:cNvGrpSpPr/>
          <p:nvPr/>
        </p:nvGrpSpPr>
        <p:grpSpPr>
          <a:xfrm>
            <a:off x="5368686" y="3858122"/>
            <a:ext cx="3256084" cy="756617"/>
            <a:chOff x="8276897" y="2844225"/>
            <a:chExt cx="4341445" cy="1008822"/>
          </a:xfrm>
        </p:grpSpPr>
        <p:sp>
          <p:nvSpPr>
            <p:cNvPr id="46" name="文本框 346"/>
            <p:cNvSpPr txBox="1"/>
            <p:nvPr/>
          </p:nvSpPr>
          <p:spPr>
            <a:xfrm>
              <a:off x="8276897" y="2844225"/>
              <a:ext cx="1105163" cy="841255"/>
            </a:xfrm>
            <a:prstGeom prst="rect">
              <a:avLst/>
            </a:prstGeom>
            <a:noFill/>
          </p:spPr>
          <p:txBody>
            <a:bodyPr wrap="square" rtlCol="0">
              <a:spAutoFit/>
            </a:bodyPr>
            <a:lstStyle/>
            <a:p>
              <a:r>
                <a:rPr lang="en-US" altLang="zh-CN" sz="3500" dirty="0">
                  <a:solidFill>
                    <a:schemeClr val="bg2"/>
                  </a:solidFill>
                  <a:latin typeface="微软雅黑" panose="020B0503020204020204" pitchFamily="34" charset="-122"/>
                  <a:ea typeface="微软雅黑" panose="020B0503020204020204" pitchFamily="34" charset="-122"/>
                </a:rPr>
                <a:t>04</a:t>
              </a:r>
              <a:endParaRPr lang="zh-CN" altLang="en-US" sz="3500" dirty="0">
                <a:solidFill>
                  <a:schemeClr val="bg2"/>
                </a:solidFill>
                <a:latin typeface="微软雅黑" panose="020B0503020204020204" pitchFamily="34" charset="-122"/>
                <a:ea typeface="微软雅黑" panose="020B0503020204020204" pitchFamily="34" charset="-122"/>
              </a:endParaRPr>
            </a:p>
          </p:txBody>
        </p:sp>
        <p:sp>
          <p:nvSpPr>
            <p:cNvPr id="47" name="文本框 347"/>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山东</a:t>
              </a:r>
              <a:endParaRPr lang="en-US" altLang="zh-CN" sz="1500" b="1"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200" dirty="0">
                  <a:solidFill>
                    <a:schemeClr val="accent1"/>
                  </a:solidFill>
                  <a:latin typeface="微软雅黑" panose="020B0503020204020204" pitchFamily="34" charset="-122"/>
                  <a:ea typeface="微软雅黑" panose="020B0503020204020204" pitchFamily="34" charset="-122"/>
                </a:rPr>
                <a:t>在此处添加文字，在此处添加文字。</a:t>
              </a:r>
            </a:p>
          </p:txBody>
        </p:sp>
      </p:grpSp>
      <p:grpSp>
        <p:nvGrpSpPr>
          <p:cNvPr id="48" name="组合 47"/>
          <p:cNvGrpSpPr/>
          <p:nvPr/>
        </p:nvGrpSpPr>
        <p:grpSpPr>
          <a:xfrm>
            <a:off x="1950915" y="2451096"/>
            <a:ext cx="549031" cy="419045"/>
            <a:chOff x="2601220" y="3268124"/>
            <a:chExt cx="732041" cy="558726"/>
          </a:xfrm>
        </p:grpSpPr>
        <p:sp>
          <p:nvSpPr>
            <p:cNvPr id="49" name="泪滴形 48"/>
            <p:cNvSpPr/>
            <p:nvPr/>
          </p:nvSpPr>
          <p:spPr>
            <a:xfrm rot="8100000">
              <a:off x="2721612" y="3268124"/>
              <a:ext cx="467244" cy="467244"/>
            </a:xfrm>
            <a:prstGeom prst="teardrop">
              <a:avLst>
                <a:gd name="adj" fmla="val 120766"/>
              </a:avLst>
            </a:prstGeom>
            <a:solidFill>
              <a:schemeClr val="bg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文本框 350"/>
            <p:cNvSpPr txBox="1"/>
            <p:nvPr/>
          </p:nvSpPr>
          <p:spPr>
            <a:xfrm>
              <a:off x="2601220" y="3334408"/>
              <a:ext cx="732041" cy="492442"/>
            </a:xfrm>
            <a:prstGeom prst="rect">
              <a:avLst/>
            </a:prstGeom>
            <a:noFill/>
          </p:spPr>
          <p:txBody>
            <a:bodyPr wrap="square" rtlCol="0">
              <a:spAutoFit/>
            </a:bodyPr>
            <a:lstStyle/>
            <a:p>
              <a:pPr algn="ctr"/>
              <a:r>
                <a:rPr lang="en-US" altLang="zh-CN" b="1" dirty="0">
                  <a:solidFill>
                    <a:srgbClr val="FFFFFF"/>
                  </a:solidFill>
                  <a:latin typeface="微软雅黑" panose="020B0503020204020204" pitchFamily="34" charset="-122"/>
                  <a:ea typeface="微软雅黑" panose="020B0503020204020204" pitchFamily="34" charset="-122"/>
                </a:rPr>
                <a:t>01</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516310" y="2965051"/>
            <a:ext cx="549031" cy="414182"/>
            <a:chOff x="3355080" y="3953396"/>
            <a:chExt cx="732041" cy="552242"/>
          </a:xfrm>
        </p:grpSpPr>
        <p:sp>
          <p:nvSpPr>
            <p:cNvPr id="52" name="泪滴形 51"/>
            <p:cNvSpPr/>
            <p:nvPr/>
          </p:nvSpPr>
          <p:spPr>
            <a:xfrm rot="8100000">
              <a:off x="3474452" y="3953396"/>
              <a:ext cx="467244" cy="467244"/>
            </a:xfrm>
            <a:prstGeom prst="teardrop">
              <a:avLst>
                <a:gd name="adj" fmla="val 120766"/>
              </a:avLst>
            </a:prstGeom>
            <a:solidFill>
              <a:schemeClr val="tx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文本框 353"/>
            <p:cNvSpPr txBox="1"/>
            <p:nvPr/>
          </p:nvSpPr>
          <p:spPr>
            <a:xfrm>
              <a:off x="3355080" y="4013195"/>
              <a:ext cx="732041" cy="492443"/>
            </a:xfrm>
            <a:prstGeom prst="rect">
              <a:avLst/>
            </a:prstGeom>
            <a:noFill/>
          </p:spPr>
          <p:txBody>
            <a:bodyPr wrap="square" rtlCol="0">
              <a:spAutoFit/>
            </a:bodyPr>
            <a:lstStyle/>
            <a:p>
              <a:pPr algn="ctr"/>
              <a:r>
                <a:rPr lang="en-US" altLang="zh-CN" b="1" dirty="0">
                  <a:solidFill>
                    <a:srgbClr val="FFFFFF"/>
                  </a:solidFill>
                  <a:latin typeface="微软雅黑" panose="020B0503020204020204" pitchFamily="34" charset="-122"/>
                  <a:ea typeface="微软雅黑" panose="020B0503020204020204" pitchFamily="34" charset="-122"/>
                </a:rPr>
                <a:t>02</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852496" y="3290659"/>
            <a:ext cx="549031" cy="409475"/>
            <a:chOff x="5136661" y="4387548"/>
            <a:chExt cx="732041" cy="545967"/>
          </a:xfrm>
        </p:grpSpPr>
        <p:sp>
          <p:nvSpPr>
            <p:cNvPr id="55" name="泪滴形 54"/>
            <p:cNvSpPr/>
            <p:nvPr/>
          </p:nvSpPr>
          <p:spPr>
            <a:xfrm rot="8100000">
              <a:off x="5272640" y="4387548"/>
              <a:ext cx="467244" cy="467244"/>
            </a:xfrm>
            <a:prstGeom prst="teardrop">
              <a:avLst>
                <a:gd name="adj" fmla="val 120766"/>
              </a:avLst>
            </a:prstGeom>
            <a:solidFill>
              <a:schemeClr val="tx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文本框 356"/>
            <p:cNvSpPr txBox="1"/>
            <p:nvPr/>
          </p:nvSpPr>
          <p:spPr>
            <a:xfrm>
              <a:off x="5136661" y="4441072"/>
              <a:ext cx="732041" cy="492443"/>
            </a:xfrm>
            <a:prstGeom prst="rect">
              <a:avLst/>
            </a:prstGeom>
            <a:noFill/>
          </p:spPr>
          <p:txBody>
            <a:bodyPr wrap="square" rtlCol="0">
              <a:spAutoFit/>
            </a:bodyPr>
            <a:lstStyle/>
            <a:p>
              <a:pPr algn="ctr"/>
              <a:r>
                <a:rPr lang="en-US" altLang="zh-CN" b="1" dirty="0">
                  <a:solidFill>
                    <a:srgbClr val="FFFFFF"/>
                  </a:solidFill>
                  <a:latin typeface="微软雅黑" panose="020B0503020204020204" pitchFamily="34" charset="-122"/>
                  <a:ea typeface="微软雅黑" panose="020B0503020204020204" pitchFamily="34" charset="-122"/>
                </a:rPr>
                <a:t>03</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3701013" y="2274221"/>
            <a:ext cx="549031" cy="422639"/>
            <a:chOff x="4934683" y="3032290"/>
            <a:chExt cx="732041" cy="563518"/>
          </a:xfrm>
        </p:grpSpPr>
        <p:sp>
          <p:nvSpPr>
            <p:cNvPr id="58" name="泪滴形 57"/>
            <p:cNvSpPr/>
            <p:nvPr/>
          </p:nvSpPr>
          <p:spPr>
            <a:xfrm rot="8100000">
              <a:off x="5065474" y="3032290"/>
              <a:ext cx="467244" cy="467244"/>
            </a:xfrm>
            <a:prstGeom prst="teardrop">
              <a:avLst>
                <a:gd name="adj" fmla="val 120766"/>
              </a:avLst>
            </a:prstGeom>
            <a:solidFill>
              <a:schemeClr val="bg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文本框 359"/>
            <p:cNvSpPr txBox="1"/>
            <p:nvPr/>
          </p:nvSpPr>
          <p:spPr>
            <a:xfrm>
              <a:off x="4934683" y="3103366"/>
              <a:ext cx="732041" cy="492442"/>
            </a:xfrm>
            <a:prstGeom prst="rect">
              <a:avLst/>
            </a:prstGeom>
            <a:noFill/>
          </p:spPr>
          <p:txBody>
            <a:bodyPr wrap="square" rtlCol="0">
              <a:spAutoFit/>
            </a:bodyPr>
            <a:lstStyle/>
            <a:p>
              <a:pPr algn="ctr"/>
              <a:r>
                <a:rPr lang="en-US" altLang="zh-CN" b="1" dirty="0">
                  <a:solidFill>
                    <a:srgbClr val="FFFFFF"/>
                  </a:solidFill>
                  <a:latin typeface="微软雅黑" panose="020B0503020204020204" pitchFamily="34" charset="-122"/>
                  <a:ea typeface="微软雅黑" panose="020B0503020204020204" pitchFamily="34" charset="-122"/>
                </a:rPr>
                <a:t>04</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60"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请在这输入标题内容文字</a:t>
            </a:r>
          </a:p>
        </p:txBody>
      </p:sp>
    </p:spTree>
    <p:extLst>
      <p:ext uri="{BB962C8B-B14F-4D97-AF65-F5344CB8AC3E}">
        <p14:creationId xmlns:p14="http://schemas.microsoft.com/office/powerpoint/2010/main" val="1635756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041247" y="1585251"/>
            <a:ext cx="2164962" cy="492443"/>
            <a:chOff x="897231" y="1275606"/>
            <a:chExt cx="2164962" cy="492443"/>
          </a:xfrm>
        </p:grpSpPr>
        <p:sp>
          <p:nvSpPr>
            <p:cNvPr id="66" name="Rectangle 6"/>
            <p:cNvSpPr/>
            <p:nvPr/>
          </p:nvSpPr>
          <p:spPr bwMode="auto">
            <a:xfrm>
              <a:off x="971600" y="1275606"/>
              <a:ext cx="2016224" cy="4924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dirty="0">
                <a:solidFill>
                  <a:srgbClr val="FFFFFF"/>
                </a:solidFill>
              </a:endParaRPr>
            </a:p>
          </p:txBody>
        </p:sp>
        <p:sp>
          <p:nvSpPr>
            <p:cNvPr id="67" name="Text Box 14"/>
            <p:cNvSpPr txBox="1">
              <a:spLocks noChangeArrowheads="1"/>
            </p:cNvSpPr>
            <p:nvPr/>
          </p:nvSpPr>
          <p:spPr bwMode="auto">
            <a:xfrm>
              <a:off x="897231" y="1336001"/>
              <a:ext cx="2164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项目概述</a:t>
              </a:r>
              <a:endParaRPr lang="zh-CN" altLang="zh-CN" sz="2000" dirty="0">
                <a:solidFill>
                  <a:schemeClr val="accent2"/>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5004048" y="1635646"/>
            <a:ext cx="3198762" cy="2109324"/>
            <a:chOff x="4788024" y="2129702"/>
            <a:chExt cx="3198762" cy="2109324"/>
          </a:xfrm>
        </p:grpSpPr>
        <p:grpSp>
          <p:nvGrpSpPr>
            <p:cNvPr id="69" name="组合 68"/>
            <p:cNvGrpSpPr/>
            <p:nvPr/>
          </p:nvGrpSpPr>
          <p:grpSpPr>
            <a:xfrm>
              <a:off x="4788024" y="2129702"/>
              <a:ext cx="321984" cy="338554"/>
              <a:chOff x="4788024" y="2129702"/>
              <a:chExt cx="321984" cy="338554"/>
            </a:xfrm>
          </p:grpSpPr>
          <p:sp>
            <p:nvSpPr>
              <p:cNvPr id="84" name="椭圆 83"/>
              <p:cNvSpPr/>
              <p:nvPr/>
            </p:nvSpPr>
            <p:spPr>
              <a:xfrm>
                <a:off x="4788024" y="2139702"/>
                <a:ext cx="321984" cy="321984"/>
              </a:xfrm>
              <a:prstGeom prst="ellipse">
                <a:avLst/>
              </a:prstGeom>
              <a:solidFill>
                <a:schemeClr val="tx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5" name="Text Box 7"/>
              <p:cNvSpPr txBox="1">
                <a:spLocks noChangeArrowheads="1"/>
              </p:cNvSpPr>
              <p:nvPr/>
            </p:nvSpPr>
            <p:spPr bwMode="auto">
              <a:xfrm>
                <a:off x="4795381" y="212970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solidFill>
                      <a:schemeClr val="accent2"/>
                    </a:solidFill>
                    <a:latin typeface="微软雅黑" panose="020B0503020204020204" pitchFamily="34" charset="-122"/>
                    <a:ea typeface="微软雅黑" panose="020B0503020204020204" pitchFamily="34" charset="-122"/>
                  </a:rPr>
                  <a:t>1</a:t>
                </a:r>
              </a:p>
            </p:txBody>
          </p:sp>
        </p:grpSp>
        <p:sp>
          <p:nvSpPr>
            <p:cNvPr id="70" name="Text Box 4"/>
            <p:cNvSpPr txBox="1">
              <a:spLocks noChangeArrowheads="1"/>
            </p:cNvSpPr>
            <p:nvPr/>
          </p:nvSpPr>
          <p:spPr bwMode="auto">
            <a:xfrm>
              <a:off x="5161036" y="2144706"/>
              <a:ext cx="22912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小组成员及分工</a:t>
              </a:r>
            </a:p>
          </p:txBody>
        </p:sp>
        <p:sp>
          <p:nvSpPr>
            <p:cNvPr id="72" name="Text Box 8"/>
            <p:cNvSpPr txBox="1">
              <a:spLocks noChangeArrowheads="1"/>
            </p:cNvSpPr>
            <p:nvPr/>
          </p:nvSpPr>
          <p:spPr bwMode="auto">
            <a:xfrm>
              <a:off x="5161036" y="2782833"/>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rgbClr val="C00000"/>
                  </a:solidFill>
                  <a:latin typeface="微软雅黑" panose="020B0503020204020204" pitchFamily="34" charset="-122"/>
                  <a:ea typeface="微软雅黑" panose="020B0503020204020204" pitchFamily="34" charset="-122"/>
                </a:rPr>
                <a:t>项目概述</a:t>
              </a:r>
            </a:p>
          </p:txBody>
        </p:sp>
        <p:sp>
          <p:nvSpPr>
            <p:cNvPr id="76" name="Text Box 19"/>
            <p:cNvSpPr txBox="1">
              <a:spLocks noChangeArrowheads="1"/>
            </p:cNvSpPr>
            <p:nvPr/>
          </p:nvSpPr>
          <p:spPr bwMode="auto">
            <a:xfrm>
              <a:off x="5161036" y="3333358"/>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技术细节</a:t>
              </a:r>
            </a:p>
          </p:txBody>
        </p:sp>
        <p:sp>
          <p:nvSpPr>
            <p:cNvPr id="78" name="椭圆 77"/>
            <p:cNvSpPr/>
            <p:nvPr/>
          </p:nvSpPr>
          <p:spPr>
            <a:xfrm>
              <a:off x="4788024" y="2757294"/>
              <a:ext cx="321984" cy="321984"/>
            </a:xfrm>
            <a:prstGeom prst="ellipse">
              <a:avLst/>
            </a:prstGeom>
            <a:solidFill>
              <a:schemeClr val="bg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9" name="Text Box 7"/>
            <p:cNvSpPr txBox="1">
              <a:spLocks noChangeArrowheads="1"/>
            </p:cNvSpPr>
            <p:nvPr/>
          </p:nvSpPr>
          <p:spPr bwMode="auto">
            <a:xfrm>
              <a:off x="4795381" y="2739718"/>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0" name="椭圆 79"/>
            <p:cNvSpPr/>
            <p:nvPr/>
          </p:nvSpPr>
          <p:spPr>
            <a:xfrm>
              <a:off x="4788024" y="3333358"/>
              <a:ext cx="321984" cy="321984"/>
            </a:xfrm>
            <a:prstGeom prst="ellipse">
              <a:avLst/>
            </a:prstGeom>
            <a:solidFill>
              <a:schemeClr val="bg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1" name="Text Box 7"/>
            <p:cNvSpPr txBox="1">
              <a:spLocks noChangeArrowheads="1"/>
            </p:cNvSpPr>
            <p:nvPr/>
          </p:nvSpPr>
          <p:spPr bwMode="auto">
            <a:xfrm>
              <a:off x="4795381" y="331578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2" name="椭圆 81"/>
            <p:cNvSpPr/>
            <p:nvPr/>
          </p:nvSpPr>
          <p:spPr>
            <a:xfrm>
              <a:off x="4788024" y="3917042"/>
              <a:ext cx="321984" cy="321984"/>
            </a:xfrm>
            <a:prstGeom prst="ellipse">
              <a:avLst/>
            </a:prstGeom>
            <a:solidFill>
              <a:schemeClr val="tx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3" name="Text Box 7"/>
            <p:cNvSpPr txBox="1">
              <a:spLocks noChangeArrowheads="1"/>
            </p:cNvSpPr>
            <p:nvPr/>
          </p:nvSpPr>
          <p:spPr bwMode="auto">
            <a:xfrm>
              <a:off x="4795381" y="3891846"/>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19" name="Text Box 15">
            <a:extLst>
              <a:ext uri="{FF2B5EF4-FFF2-40B4-BE49-F238E27FC236}">
                <a16:creationId xmlns:a16="http://schemas.microsoft.com/office/drawing/2014/main" id="{CA9D0F77-0C66-4955-B522-B80B6FEA98ED}"/>
              </a:ext>
            </a:extLst>
          </p:cNvPr>
          <p:cNvSpPr txBox="1">
            <a:spLocks noChangeArrowheads="1"/>
          </p:cNvSpPr>
          <p:nvPr/>
        </p:nvSpPr>
        <p:spPr bwMode="auto">
          <a:xfrm>
            <a:off x="5377060" y="3422986"/>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用户界面及主要功能</a:t>
            </a:r>
          </a:p>
        </p:txBody>
      </p:sp>
    </p:spTree>
    <p:extLst>
      <p:ext uri="{BB962C8B-B14F-4D97-AF65-F5344CB8AC3E}">
        <p14:creationId xmlns:p14="http://schemas.microsoft.com/office/powerpoint/2010/main" val="2437478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0"/>
          <p:cNvSpPr>
            <a:spLocks noChangeArrowheads="1"/>
          </p:cNvSpPr>
          <p:nvPr/>
        </p:nvSpPr>
        <p:spPr bwMode="blackWhite">
          <a:xfrm>
            <a:off x="3910713" y="1862958"/>
            <a:ext cx="1218185" cy="1218111"/>
          </a:xfrm>
          <a:prstGeom prst="flowChartOr">
            <a:avLst/>
          </a:prstGeom>
          <a:solidFill>
            <a:schemeClr val="tx1"/>
          </a:solidFill>
          <a:ln w="3175" cap="flat" cmpd="sng" algn="ctr">
            <a:noFill/>
            <a:prstDash val="solid"/>
          </a:ln>
          <a:effectLst/>
        </p:spPr>
        <p:txBody>
          <a:bodyPr vert="eaVert" lIns="93296" tIns="46648" rIns="93296" bIns="46648" anchor="ctr"/>
          <a:lstStyle/>
          <a:p>
            <a:pPr algn="ctr">
              <a:lnSpc>
                <a:spcPct val="120000"/>
              </a:lnSpc>
              <a:defRPr/>
            </a:pPr>
            <a:r>
              <a:rPr lang="zh-CN" altLang="en-US" b="1" kern="0" dirty="0">
                <a:solidFill>
                  <a:srgbClr val="F9F9F9"/>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川川帮</a:t>
            </a:r>
          </a:p>
        </p:txBody>
      </p:sp>
      <p:sp>
        <p:nvSpPr>
          <p:cNvPr id="11" name="TextBox 20"/>
          <p:cNvSpPr txBox="1"/>
          <p:nvPr/>
        </p:nvSpPr>
        <p:spPr bwMode="auto">
          <a:xfrm>
            <a:off x="1025359" y="822183"/>
            <a:ext cx="1764007" cy="79279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50" dirty="0">
                <a:solidFill>
                  <a:schemeClr val="accent1"/>
                </a:solidFill>
                <a:latin typeface="微软雅黑" panose="020B0503020204020204" pitchFamily="34" charset="-122"/>
                <a:ea typeface="微软雅黑" panose="020B0503020204020204" pitchFamily="34" charset="-122"/>
              </a:rPr>
              <a:t>快递到了在上课没办法拿</a:t>
            </a:r>
            <a:r>
              <a:rPr lang="en-US" altLang="zh-CN" sz="1050" dirty="0">
                <a:solidFill>
                  <a:schemeClr val="accent1"/>
                </a:solidFill>
                <a:latin typeface="微软雅黑" panose="020B0503020204020204" pitchFamily="34" charset="-122"/>
                <a:ea typeface="微软雅黑" panose="020B0503020204020204" pitchFamily="34" charset="-122"/>
              </a:rPr>
              <a:t>;</a:t>
            </a:r>
          </a:p>
          <a:p>
            <a:pPr algn="ctr">
              <a:lnSpc>
                <a:spcPct val="150000"/>
              </a:lnSpc>
              <a:defRPr/>
            </a:pPr>
            <a:r>
              <a:rPr lang="zh-CN" altLang="en-US" sz="1050" dirty="0">
                <a:solidFill>
                  <a:schemeClr val="accent1"/>
                </a:solidFill>
                <a:latin typeface="微软雅黑" panose="020B0503020204020204" pitchFamily="34" charset="-122"/>
                <a:ea typeface="微软雅黑" panose="020B0503020204020204" pitchFamily="34" charset="-122"/>
              </a:rPr>
              <a:t>出图书馆发现下雨没带伞</a:t>
            </a:r>
            <a:r>
              <a:rPr lang="en-US" altLang="zh-CN" sz="1050" dirty="0">
                <a:solidFill>
                  <a:schemeClr val="accent1"/>
                </a:solidFill>
                <a:latin typeface="微软雅黑" panose="020B0503020204020204" pitchFamily="34" charset="-122"/>
                <a:ea typeface="微软雅黑" panose="020B0503020204020204" pitchFamily="34" charset="-122"/>
              </a:rPr>
              <a:t>;</a:t>
            </a:r>
          </a:p>
          <a:p>
            <a:pPr algn="ctr">
              <a:lnSpc>
                <a:spcPct val="150000"/>
              </a:lnSpc>
              <a:defRPr/>
            </a:pPr>
            <a:r>
              <a:rPr lang="zh-CN" altLang="en-US" sz="1050" dirty="0">
                <a:solidFill>
                  <a:schemeClr val="accent1"/>
                </a:solidFill>
                <a:latin typeface="微软雅黑" panose="020B0503020204020204" pitchFamily="34" charset="-122"/>
                <a:ea typeface="微软雅黑" panose="020B0503020204020204" pitchFamily="34" charset="-122"/>
              </a:rPr>
              <a:t>想吃食堂没人帮忙打包</a:t>
            </a:r>
            <a:r>
              <a:rPr lang="en-US" altLang="zh-CN" sz="1050" dirty="0">
                <a:solidFill>
                  <a:schemeClr val="accent1"/>
                </a:solidFill>
                <a:latin typeface="微软雅黑" panose="020B0503020204020204" pitchFamily="34" charset="-122"/>
                <a:ea typeface="微软雅黑" panose="020B0503020204020204" pitchFamily="34" charset="-122"/>
              </a:rPr>
              <a:t>….</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14" name="TextBox 20"/>
          <p:cNvSpPr txBox="1"/>
          <p:nvPr/>
        </p:nvSpPr>
        <p:spPr bwMode="auto">
          <a:xfrm>
            <a:off x="1025357" y="2175352"/>
            <a:ext cx="1764007" cy="79279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50" dirty="0">
                <a:solidFill>
                  <a:schemeClr val="accent1"/>
                </a:solidFill>
                <a:latin typeface="微软雅黑" panose="020B0503020204020204" pitchFamily="34" charset="-122"/>
                <a:ea typeface="微软雅黑" panose="020B0503020204020204" pitchFamily="34" charset="-122"/>
                <a:cs typeface="宋体" pitchFamily="2" charset="-122"/>
              </a:rPr>
              <a:t>心血来潮买了不需要的东西，丢掉舍不得闲鱼卖掉又麻烦？</a:t>
            </a:r>
          </a:p>
        </p:txBody>
      </p:sp>
      <p:sp>
        <p:nvSpPr>
          <p:cNvPr id="17" name="TextBox 20"/>
          <p:cNvSpPr txBox="1"/>
          <p:nvPr/>
        </p:nvSpPr>
        <p:spPr bwMode="auto">
          <a:xfrm>
            <a:off x="755576" y="3470161"/>
            <a:ext cx="2433944" cy="1519918"/>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50" dirty="0">
                <a:solidFill>
                  <a:schemeClr val="accent1"/>
                </a:solidFill>
                <a:latin typeface="微软雅黑" panose="020B0503020204020204" pitchFamily="34" charset="-122"/>
                <a:ea typeface="微软雅黑" panose="020B0503020204020204" pitchFamily="34" charset="-122"/>
              </a:rPr>
              <a:t>各种奇怪的需求：跨校区送文件找不到人？想和（女生或男生）看电影</a:t>
            </a:r>
            <a:r>
              <a:rPr lang="en-US" altLang="zh-CN" sz="1050" dirty="0">
                <a:solidFill>
                  <a:schemeClr val="accent1"/>
                </a:solidFill>
                <a:latin typeface="微软雅黑" panose="020B0503020204020204" pitchFamily="34" charset="-122"/>
                <a:ea typeface="微软雅黑" panose="020B0503020204020204" pitchFamily="34" charset="-122"/>
              </a:rPr>
              <a:t>/</a:t>
            </a:r>
            <a:r>
              <a:rPr lang="zh-CN" altLang="en-US" sz="1050" dirty="0">
                <a:solidFill>
                  <a:schemeClr val="accent1"/>
                </a:solidFill>
                <a:latin typeface="微软雅黑" panose="020B0503020204020204" pitchFamily="34" charset="-122"/>
                <a:ea typeface="微软雅黑" panose="020B0503020204020204" pitchFamily="34" charset="-122"/>
              </a:rPr>
              <a:t>跑步</a:t>
            </a:r>
            <a:r>
              <a:rPr lang="en-US" altLang="zh-CN" sz="1050" dirty="0">
                <a:solidFill>
                  <a:schemeClr val="accent1"/>
                </a:solidFill>
                <a:latin typeface="微软雅黑" panose="020B0503020204020204" pitchFamily="34" charset="-122"/>
                <a:ea typeface="微软雅黑" panose="020B0503020204020204" pitchFamily="34" charset="-122"/>
              </a:rPr>
              <a:t>/</a:t>
            </a:r>
            <a:r>
              <a:rPr lang="zh-CN" altLang="en-US" sz="1050" dirty="0">
                <a:solidFill>
                  <a:schemeClr val="accent1"/>
                </a:solidFill>
                <a:latin typeface="微软雅黑" panose="020B0503020204020204" pitchFamily="34" charset="-122"/>
                <a:ea typeface="微软雅黑" panose="020B0503020204020204" pitchFamily="34" charset="-122"/>
              </a:rPr>
              <a:t>恰饭</a:t>
            </a:r>
            <a:r>
              <a:rPr lang="en-US" altLang="zh-CN" sz="1050" dirty="0">
                <a:solidFill>
                  <a:schemeClr val="accent1"/>
                </a:solidFill>
                <a:latin typeface="微软雅黑" panose="020B0503020204020204" pitchFamily="34" charset="-122"/>
                <a:ea typeface="微软雅黑" panose="020B0503020204020204" pitchFamily="34" charset="-122"/>
              </a:rPr>
              <a:t>/</a:t>
            </a:r>
            <a:r>
              <a:rPr lang="zh-CN" altLang="en-US" sz="1050" dirty="0">
                <a:solidFill>
                  <a:schemeClr val="accent1"/>
                </a:solidFill>
                <a:latin typeface="微软雅黑" panose="020B0503020204020204" pitchFamily="34" charset="-122"/>
                <a:ea typeface="微软雅黑" panose="020B0503020204020204" pitchFamily="34" charset="-122"/>
              </a:rPr>
              <a:t>自习，但是为人羞涩？（需要实名认证，保证参与的都是川大内部人士）</a:t>
            </a:r>
          </a:p>
          <a:p>
            <a:pPr algn="ctr">
              <a:lnSpc>
                <a:spcPct val="150000"/>
              </a:lnSpc>
              <a:defRPr/>
            </a:pP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19"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为了解决以下苦恼</a:t>
            </a:r>
          </a:p>
        </p:txBody>
      </p:sp>
      <p:sp>
        <p:nvSpPr>
          <p:cNvPr id="20" name="Freeform 5">
            <a:extLst>
              <a:ext uri="{FF2B5EF4-FFF2-40B4-BE49-F238E27FC236}">
                <a16:creationId xmlns:a16="http://schemas.microsoft.com/office/drawing/2014/main" id="{2CE69735-E346-419D-9B0B-BBFD66851F70}"/>
              </a:ext>
            </a:extLst>
          </p:cNvPr>
          <p:cNvSpPr>
            <a:spLocks/>
          </p:cNvSpPr>
          <p:nvPr/>
        </p:nvSpPr>
        <p:spPr bwMode="blackWhite">
          <a:xfrm rot="2685846">
            <a:off x="1742166" y="1801259"/>
            <a:ext cx="330390" cy="312465"/>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bg1"/>
          </a:solidFill>
          <a:ln w="57150" cap="flat" cmpd="sng" algn="ctr">
            <a:solidFill>
              <a:schemeClr val="tx1"/>
            </a:solidFill>
            <a:prstDash val="solid"/>
          </a:ln>
          <a:effectLst/>
        </p:spPr>
        <p:txBody>
          <a:bodyPr lIns="93296" tIns="46648" rIns="93296" bIns="46648" anchor="ctr"/>
          <a:lstStyle/>
          <a:p>
            <a:pPr>
              <a:lnSpc>
                <a:spcPct val="120000"/>
              </a:lnSpc>
              <a:defRPr/>
            </a:pPr>
            <a:endParaRPr lang="zh-CN" altLang="en-US" sz="1200" kern="0" dirty="0">
              <a:solidFill>
                <a:srgbClr val="F9F9F9"/>
              </a:solidFill>
              <a:latin typeface="微软雅黑" panose="020B0503020204020204" pitchFamily="34" charset="-122"/>
              <a:ea typeface="微软雅黑" panose="020B0503020204020204" pitchFamily="34" charset="-122"/>
            </a:endParaRPr>
          </a:p>
        </p:txBody>
      </p:sp>
      <p:sp>
        <p:nvSpPr>
          <p:cNvPr id="21" name="Freeform 5">
            <a:extLst>
              <a:ext uri="{FF2B5EF4-FFF2-40B4-BE49-F238E27FC236}">
                <a16:creationId xmlns:a16="http://schemas.microsoft.com/office/drawing/2014/main" id="{29882DCF-D969-4BF1-98C0-19131BD12AB0}"/>
              </a:ext>
            </a:extLst>
          </p:cNvPr>
          <p:cNvSpPr>
            <a:spLocks/>
          </p:cNvSpPr>
          <p:nvPr/>
        </p:nvSpPr>
        <p:spPr bwMode="blackWhite">
          <a:xfrm rot="2685846">
            <a:off x="1745818" y="3086672"/>
            <a:ext cx="330390" cy="312465"/>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bg1"/>
          </a:solidFill>
          <a:ln w="57150" cap="flat" cmpd="sng" algn="ctr">
            <a:solidFill>
              <a:schemeClr val="tx1"/>
            </a:solidFill>
            <a:prstDash val="solid"/>
          </a:ln>
          <a:effectLst/>
        </p:spPr>
        <p:txBody>
          <a:bodyPr lIns="93296" tIns="46648" rIns="93296" bIns="46648" anchor="ctr"/>
          <a:lstStyle/>
          <a:p>
            <a:pPr>
              <a:lnSpc>
                <a:spcPct val="120000"/>
              </a:lnSpc>
              <a:defRPr/>
            </a:pPr>
            <a:endParaRPr lang="zh-CN" altLang="en-US" sz="1200" kern="0" dirty="0">
              <a:solidFill>
                <a:srgbClr val="F9F9F9"/>
              </a:solidFill>
              <a:latin typeface="微软雅黑" panose="020B0503020204020204" pitchFamily="34" charset="-122"/>
              <a:ea typeface="微软雅黑" panose="020B0503020204020204" pitchFamily="34" charset="-122"/>
            </a:endParaRPr>
          </a:p>
        </p:txBody>
      </p:sp>
      <p:sp>
        <p:nvSpPr>
          <p:cNvPr id="22" name="Freeform 5">
            <a:extLst>
              <a:ext uri="{FF2B5EF4-FFF2-40B4-BE49-F238E27FC236}">
                <a16:creationId xmlns:a16="http://schemas.microsoft.com/office/drawing/2014/main" id="{FDF3912C-A3D7-43CC-8DDB-790BE9E4DCEB}"/>
              </a:ext>
            </a:extLst>
          </p:cNvPr>
          <p:cNvSpPr>
            <a:spLocks/>
          </p:cNvSpPr>
          <p:nvPr/>
        </p:nvSpPr>
        <p:spPr bwMode="blackWhite">
          <a:xfrm rot="18905288">
            <a:off x="3056782" y="2207243"/>
            <a:ext cx="559920" cy="529542"/>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bg1"/>
          </a:solidFill>
          <a:ln w="57150" cap="flat" cmpd="sng" algn="ctr">
            <a:solidFill>
              <a:schemeClr val="tx1"/>
            </a:solidFill>
            <a:prstDash val="solid"/>
          </a:ln>
          <a:effectLst/>
        </p:spPr>
        <p:txBody>
          <a:bodyPr lIns="93296" tIns="46648" rIns="93296" bIns="46648" anchor="ctr"/>
          <a:lstStyle/>
          <a:p>
            <a:pPr>
              <a:lnSpc>
                <a:spcPct val="120000"/>
              </a:lnSpc>
              <a:defRPr/>
            </a:pPr>
            <a:endParaRPr lang="zh-CN" altLang="en-US" sz="1200" kern="0" dirty="0">
              <a:solidFill>
                <a:srgbClr val="F9F9F9"/>
              </a:solidFill>
              <a:latin typeface="微软雅黑" panose="020B0503020204020204" pitchFamily="34" charset="-122"/>
              <a:ea typeface="微软雅黑" panose="020B0503020204020204" pitchFamily="34" charset="-122"/>
            </a:endParaRPr>
          </a:p>
        </p:txBody>
      </p:sp>
      <p:sp>
        <p:nvSpPr>
          <p:cNvPr id="23" name="Freeform 5">
            <a:extLst>
              <a:ext uri="{FF2B5EF4-FFF2-40B4-BE49-F238E27FC236}">
                <a16:creationId xmlns:a16="http://schemas.microsoft.com/office/drawing/2014/main" id="{07F9601D-68C0-4869-93BB-995CB9BCD794}"/>
              </a:ext>
            </a:extLst>
          </p:cNvPr>
          <p:cNvSpPr>
            <a:spLocks/>
          </p:cNvSpPr>
          <p:nvPr/>
        </p:nvSpPr>
        <p:spPr bwMode="blackWhite">
          <a:xfrm rot="18912014">
            <a:off x="5304660" y="2315780"/>
            <a:ext cx="330390" cy="312465"/>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bg1"/>
          </a:solidFill>
          <a:ln w="57150" cap="flat" cmpd="sng" algn="ctr">
            <a:solidFill>
              <a:schemeClr val="tx1"/>
            </a:solidFill>
            <a:prstDash val="solid"/>
          </a:ln>
          <a:effectLst/>
        </p:spPr>
        <p:txBody>
          <a:bodyPr lIns="93296" tIns="46648" rIns="93296" bIns="46648" anchor="ctr"/>
          <a:lstStyle/>
          <a:p>
            <a:pPr>
              <a:lnSpc>
                <a:spcPct val="120000"/>
              </a:lnSpc>
              <a:defRPr/>
            </a:pPr>
            <a:endParaRPr lang="zh-CN" altLang="en-US" sz="1200" kern="0" dirty="0">
              <a:solidFill>
                <a:srgbClr val="F9F9F9"/>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EBF6BE67-2346-464B-935A-203F02A26822}"/>
              </a:ext>
            </a:extLst>
          </p:cNvPr>
          <p:cNvSpPr/>
          <p:nvPr/>
        </p:nvSpPr>
        <p:spPr>
          <a:xfrm>
            <a:off x="5810813" y="1749038"/>
            <a:ext cx="3017490" cy="1332031"/>
          </a:xfrm>
          <a:prstGeom prst="rect">
            <a:avLst/>
          </a:prstGeom>
        </p:spPr>
        <p:txBody>
          <a:bodyPr wrap="square">
            <a:spAutoFit/>
          </a:bodyPr>
          <a:lstStyle/>
          <a:p>
            <a:pPr>
              <a:lnSpc>
                <a:spcPct val="150000"/>
              </a:lnSpc>
              <a:defRPr/>
            </a:pPr>
            <a:r>
              <a:rPr lang="zh-CN" altLang="zh-CN" sz="1100" b="1" dirty="0">
                <a:solidFill>
                  <a:schemeClr val="accent1"/>
                </a:solidFill>
                <a:latin typeface="微软雅黑" panose="020B0503020204020204" pitchFamily="34" charset="-122"/>
                <a:ea typeface="微软雅黑" panose="020B0503020204020204" pitchFamily="34" charset="-122"/>
              </a:rPr>
              <a:t>一个能够发布需求，接收需求的平台</a:t>
            </a:r>
            <a:r>
              <a:rPr lang="zh-CN" altLang="en-US" sz="1100" b="1" dirty="0">
                <a:solidFill>
                  <a:schemeClr val="accent1"/>
                </a:solidFill>
                <a:latin typeface="微软雅黑" panose="020B0503020204020204" pitchFamily="34" charset="-122"/>
                <a:ea typeface="微软雅黑" panose="020B0503020204020204" pitchFamily="34" charset="-122"/>
              </a:rPr>
              <a:t>，</a:t>
            </a:r>
            <a:endParaRPr lang="en-US" altLang="zh-CN" sz="1100" b="1" dirty="0">
              <a:solidFill>
                <a:schemeClr val="accent1"/>
              </a:solidFill>
              <a:latin typeface="微软雅黑" panose="020B0503020204020204" pitchFamily="34" charset="-122"/>
              <a:ea typeface="微软雅黑" panose="020B0503020204020204" pitchFamily="34" charset="-122"/>
            </a:endParaRPr>
          </a:p>
          <a:p>
            <a:pPr>
              <a:lnSpc>
                <a:spcPct val="150000"/>
              </a:lnSpc>
              <a:defRPr/>
            </a:pPr>
            <a:r>
              <a:rPr lang="zh-CN" altLang="en-US" sz="1100" b="1" dirty="0">
                <a:solidFill>
                  <a:schemeClr val="accent1"/>
                </a:solidFill>
                <a:latin typeface="微软雅黑" panose="020B0503020204020204" pitchFamily="34" charset="-122"/>
                <a:ea typeface="微软雅黑" panose="020B0503020204020204" pitchFamily="34" charset="-122"/>
              </a:rPr>
              <a:t>提供</a:t>
            </a:r>
            <a:r>
              <a:rPr lang="zh-CN" altLang="zh-CN" sz="1100" b="1" dirty="0">
                <a:solidFill>
                  <a:schemeClr val="accent1"/>
                </a:solidFill>
                <a:latin typeface="微软雅黑" panose="020B0503020204020204" pitchFamily="34" charset="-122"/>
                <a:ea typeface="微软雅黑" panose="020B0503020204020204" pitchFamily="34" charset="-122"/>
              </a:rPr>
              <a:t>一个良性的沟通渠道</a:t>
            </a:r>
            <a:r>
              <a:rPr lang="zh-CN" altLang="en-US" sz="1100" b="1" dirty="0">
                <a:solidFill>
                  <a:schemeClr val="accent1"/>
                </a:solidFill>
                <a:latin typeface="微软雅黑" panose="020B0503020204020204" pitchFamily="34" charset="-122"/>
                <a:ea typeface="微软雅黑" panose="020B0503020204020204" pitchFamily="34" charset="-122"/>
              </a:rPr>
              <a:t>：</a:t>
            </a:r>
            <a:endParaRPr lang="en-US" altLang="zh-CN" sz="1100" b="1" dirty="0">
              <a:solidFill>
                <a:schemeClr val="accent1"/>
              </a:solidFill>
              <a:latin typeface="微软雅黑" panose="020B0503020204020204" pitchFamily="34" charset="-122"/>
              <a:ea typeface="微软雅黑" panose="020B0503020204020204" pitchFamily="34" charset="-122"/>
            </a:endParaRPr>
          </a:p>
          <a:p>
            <a:pPr>
              <a:lnSpc>
                <a:spcPct val="150000"/>
              </a:lnSpc>
              <a:defRPr/>
            </a:pPr>
            <a:r>
              <a:rPr lang="en-US" altLang="zh-CN" sz="1100" b="1" dirty="0">
                <a:solidFill>
                  <a:schemeClr val="accent1"/>
                </a:solidFill>
                <a:latin typeface="微软雅黑" panose="020B0503020204020204" pitchFamily="34" charset="-122"/>
                <a:ea typeface="微软雅黑" panose="020B0503020204020204" pitchFamily="34" charset="-122"/>
              </a:rPr>
              <a:t>·</a:t>
            </a:r>
            <a:r>
              <a:rPr lang="zh-CN" altLang="zh-CN" sz="1100" b="1" dirty="0">
                <a:solidFill>
                  <a:schemeClr val="accent1"/>
                </a:solidFill>
                <a:latin typeface="微软雅黑" panose="020B0503020204020204" pitchFamily="34" charset="-122"/>
                <a:ea typeface="微软雅黑" panose="020B0503020204020204" pitchFamily="34" charset="-122"/>
              </a:rPr>
              <a:t>让有需求的同学花</a:t>
            </a:r>
            <a:r>
              <a:rPr lang="zh-CN" altLang="en-US" sz="1100" b="1" dirty="0">
                <a:solidFill>
                  <a:schemeClr val="accent1"/>
                </a:solidFill>
                <a:latin typeface="微软雅黑" panose="020B0503020204020204" pitchFamily="34" charset="-122"/>
                <a:ea typeface="微软雅黑" panose="020B0503020204020204" pitchFamily="34" charset="-122"/>
              </a:rPr>
              <a:t>最</a:t>
            </a:r>
            <a:r>
              <a:rPr lang="zh-CN" altLang="zh-CN" sz="1100" b="1" dirty="0">
                <a:solidFill>
                  <a:schemeClr val="accent1"/>
                </a:solidFill>
                <a:latin typeface="微软雅黑" panose="020B0503020204020204" pitchFamily="34" charset="-122"/>
                <a:ea typeface="微软雅黑" panose="020B0503020204020204" pitchFamily="34" charset="-122"/>
              </a:rPr>
              <a:t>小的代价</a:t>
            </a:r>
            <a:r>
              <a:rPr lang="zh-CN" altLang="en-US" sz="1100" b="1" dirty="0">
                <a:solidFill>
                  <a:schemeClr val="accent1"/>
                </a:solidFill>
                <a:latin typeface="微软雅黑" panose="020B0503020204020204" pitchFamily="34" charset="-122"/>
                <a:ea typeface="微软雅黑" panose="020B0503020204020204" pitchFamily="34" charset="-122"/>
              </a:rPr>
              <a:t>快速得到帮助</a:t>
            </a:r>
            <a:r>
              <a:rPr lang="zh-CN" altLang="zh-CN" sz="1100" b="1" dirty="0">
                <a:solidFill>
                  <a:schemeClr val="accent1"/>
                </a:solidFill>
                <a:latin typeface="微软雅黑" panose="020B0503020204020204" pitchFamily="34" charset="-122"/>
                <a:ea typeface="微软雅黑" panose="020B0503020204020204" pitchFamily="34" charset="-122"/>
              </a:rPr>
              <a:t>；</a:t>
            </a:r>
            <a:endParaRPr lang="en-US" altLang="zh-CN" sz="1100" b="1" dirty="0">
              <a:solidFill>
                <a:schemeClr val="accent1"/>
              </a:solidFill>
              <a:latin typeface="微软雅黑" panose="020B0503020204020204" pitchFamily="34" charset="-122"/>
              <a:ea typeface="微软雅黑" panose="020B0503020204020204" pitchFamily="34" charset="-122"/>
            </a:endParaRPr>
          </a:p>
          <a:p>
            <a:pPr>
              <a:lnSpc>
                <a:spcPct val="150000"/>
              </a:lnSpc>
              <a:defRPr/>
            </a:pPr>
            <a:r>
              <a:rPr lang="en-US" altLang="zh-CN" sz="1100" b="1" dirty="0">
                <a:solidFill>
                  <a:schemeClr val="accent1"/>
                </a:solidFill>
                <a:latin typeface="微软雅黑" panose="020B0503020204020204" pitchFamily="34" charset="-122"/>
                <a:ea typeface="微软雅黑" panose="020B0503020204020204" pitchFamily="34" charset="-122"/>
              </a:rPr>
              <a:t>·</a:t>
            </a:r>
            <a:r>
              <a:rPr lang="zh-CN" altLang="zh-CN" sz="1100" b="1" dirty="0">
                <a:solidFill>
                  <a:schemeClr val="accent1"/>
                </a:solidFill>
                <a:latin typeface="微软雅黑" panose="020B0503020204020204" pitchFamily="34" charset="-122"/>
                <a:ea typeface="微软雅黑" panose="020B0503020204020204" pitchFamily="34" charset="-122"/>
              </a:rPr>
              <a:t>让空闲时间的同学能够</a:t>
            </a:r>
            <a:r>
              <a:rPr lang="zh-CN" altLang="en-US" sz="1100" b="1" dirty="0">
                <a:solidFill>
                  <a:schemeClr val="accent1"/>
                </a:solidFill>
                <a:latin typeface="微软雅黑" panose="020B0503020204020204" pitchFamily="34" charset="-122"/>
                <a:ea typeface="微软雅黑" panose="020B0503020204020204" pitchFamily="34" charset="-122"/>
              </a:rPr>
              <a:t>花最少时间顺路赚外快</a:t>
            </a:r>
            <a:r>
              <a:rPr lang="zh-CN" altLang="zh-CN" sz="1100" b="1" dirty="0">
                <a:solidFill>
                  <a:schemeClr val="accent1"/>
                </a:solidFill>
                <a:latin typeface="微软雅黑" panose="020B0503020204020204" pitchFamily="34" charset="-122"/>
                <a:ea typeface="微软雅黑" panose="020B0503020204020204" pitchFamily="34" charset="-122"/>
              </a:rPr>
              <a:t>。</a:t>
            </a:r>
            <a:endParaRPr lang="zh-CN" altLang="en-US" sz="11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6746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4" grpId="0"/>
      <p:bldP spid="17" grpId="0"/>
      <p:bldP spid="20" grpId="0" animBg="1"/>
      <p:bldP spid="21" grpId="0" animBg="1"/>
      <p:bldP spid="22" grpId="0" animBg="1"/>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84673" y="1983163"/>
            <a:ext cx="4034032" cy="1296143"/>
            <a:chOff x="2557044" y="2483087"/>
            <a:chExt cx="4034032" cy="1296143"/>
          </a:xfrm>
        </p:grpSpPr>
        <p:sp>
          <p:nvSpPr>
            <p:cNvPr id="3"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headEnd/>
              <a:tailEnd type="triangle" w="med" len="med"/>
            </a:ln>
          </p:spPr>
          <p:txBody>
            <a:bodyPr/>
            <a:lstStyle/>
            <a:p>
              <a:endParaRPr lang="zh-CN" altLang="en-US" sz="2800">
                <a:solidFill>
                  <a:schemeClr val="accent2"/>
                </a:solidFill>
                <a:latin typeface="微软雅黑" panose="020B0503020204020204" pitchFamily="34" charset="-122"/>
                <a:ea typeface="微软雅黑" panose="020B0503020204020204" pitchFamily="34" charset="-122"/>
              </a:endParaRPr>
            </a:p>
          </p:txBody>
        </p:sp>
        <p:sp>
          <p:nvSpPr>
            <p:cNvPr id="4"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headEnd/>
              <a:tailEnd type="triangle" w="med" len="med"/>
            </a:ln>
          </p:spPr>
          <p:txBody>
            <a:bodyPr/>
            <a:lstStyle/>
            <a:p>
              <a:endParaRPr lang="zh-CN" altLang="en-US" sz="2800">
                <a:solidFill>
                  <a:schemeClr val="accent2"/>
                </a:solidFill>
                <a:latin typeface="微软雅黑" panose="020B0503020204020204" pitchFamily="34" charset="-122"/>
                <a:ea typeface="微软雅黑" panose="020B0503020204020204" pitchFamily="34" charset="-122"/>
              </a:endParaRPr>
            </a:p>
          </p:txBody>
        </p:sp>
        <p:sp>
          <p:nvSpPr>
            <p:cNvPr id="5"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headEnd/>
              <a:tailEnd type="triangle" w="med" len="med"/>
            </a:ln>
          </p:spPr>
          <p:txBody>
            <a:bodyPr/>
            <a:lstStyle/>
            <a:p>
              <a:endParaRPr lang="zh-CN" altLang="en-US" sz="2800">
                <a:solidFill>
                  <a:schemeClr val="accent2"/>
                </a:solidFill>
                <a:latin typeface="微软雅黑" panose="020B0503020204020204" pitchFamily="34" charset="-122"/>
                <a:ea typeface="微软雅黑" panose="020B0503020204020204" pitchFamily="34" charset="-122"/>
              </a:endParaRPr>
            </a:p>
          </p:txBody>
        </p:sp>
        <p:sp>
          <p:nvSpPr>
            <p:cNvPr id="6"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headEnd/>
              <a:tailEnd type="triangle" w="med" len="med"/>
            </a:ln>
          </p:spPr>
          <p:txBody>
            <a:bodyPr/>
            <a:lstStyle/>
            <a:p>
              <a:endParaRPr lang="zh-CN" altLang="en-US" sz="2800">
                <a:solidFill>
                  <a:schemeClr val="accent2"/>
                </a:solidFill>
                <a:latin typeface="微软雅黑" panose="020B0503020204020204" pitchFamily="34" charset="-122"/>
                <a:ea typeface="微软雅黑" panose="020B0503020204020204" pitchFamily="34" charset="-122"/>
              </a:endParaRPr>
            </a:p>
          </p:txBody>
        </p:sp>
        <p:sp>
          <p:nvSpPr>
            <p:cNvPr id="7" name="Line 38"/>
            <p:cNvSpPr>
              <a:spLocks noChangeShapeType="1"/>
            </p:cNvSpPr>
            <p:nvPr/>
          </p:nvSpPr>
          <p:spPr bwMode="auto">
            <a:xfrm rot="618245" flipV="1">
              <a:off x="5096515" y="2825680"/>
              <a:ext cx="662346" cy="765124"/>
            </a:xfrm>
            <a:prstGeom prst="line">
              <a:avLst/>
            </a:prstGeom>
            <a:noFill/>
            <a:ln w="9525">
              <a:solidFill>
                <a:schemeClr val="tx2"/>
              </a:solidFill>
              <a:prstDash val="dash"/>
              <a:round/>
              <a:headEnd/>
              <a:tailEnd type="triangle" w="med" len="med"/>
            </a:ln>
          </p:spPr>
          <p:txBody>
            <a:bodyPr/>
            <a:lstStyle/>
            <a:p>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8"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headEnd/>
              <a:tailEnd type="triangle" w="med" len="med"/>
            </a:ln>
          </p:spPr>
          <p:txBody>
            <a:bodyPr/>
            <a:lstStyle/>
            <a:p>
              <a:endParaRPr lang="zh-CN" altLang="en-US" sz="2800">
                <a:solidFill>
                  <a:schemeClr val="accent2"/>
                </a:solidFill>
                <a:latin typeface="微软雅黑" panose="020B0503020204020204" pitchFamily="34" charset="-122"/>
                <a:ea typeface="微软雅黑" panose="020B0503020204020204" pitchFamily="34" charset="-122"/>
              </a:endParaRPr>
            </a:p>
          </p:txBody>
        </p:sp>
      </p:grpSp>
      <p:sp>
        <p:nvSpPr>
          <p:cNvPr id="11" name="Oval 5"/>
          <p:cNvSpPr>
            <a:spLocks noChangeArrowheads="1"/>
          </p:cNvSpPr>
          <p:nvPr/>
        </p:nvSpPr>
        <p:spPr bwMode="auto">
          <a:xfrm>
            <a:off x="1642465" y="2447090"/>
            <a:ext cx="807948" cy="805094"/>
          </a:xfrm>
          <a:prstGeom prst="ellipse">
            <a:avLst/>
          </a:prstGeom>
          <a:solidFill>
            <a:schemeClr val="bg1"/>
          </a:solidFill>
          <a:ln w="9525" algn="ctr">
            <a:noFill/>
            <a:round/>
            <a:headEnd/>
            <a:tailEnd/>
          </a:ln>
        </p:spPr>
        <p:txBody>
          <a:bodyPr wrap="none"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发布</a:t>
            </a:r>
            <a:endParaRPr lang="en-US" altLang="zh-CN" sz="1200" dirty="0">
              <a:solidFill>
                <a:schemeClr val="accent2"/>
              </a:solidFill>
              <a:latin typeface="微软雅黑" panose="020B0503020204020204" pitchFamily="34" charset="-122"/>
              <a:ea typeface="微软雅黑" panose="020B0503020204020204" pitchFamily="34" charset="-122"/>
            </a:endParaRPr>
          </a:p>
          <a:p>
            <a:pPr algn="ctr"/>
            <a:r>
              <a:rPr lang="zh-CN" altLang="en-US" sz="1200" dirty="0">
                <a:solidFill>
                  <a:schemeClr val="accent2"/>
                </a:solidFill>
                <a:latin typeface="微软雅黑" panose="020B0503020204020204" pitchFamily="34" charset="-122"/>
                <a:ea typeface="微软雅黑" panose="020B0503020204020204" pitchFamily="34" charset="-122"/>
              </a:rPr>
              <a:t>需求任务</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sp>
        <p:nvSpPr>
          <p:cNvPr id="22" name="Oval 44"/>
          <p:cNvSpPr>
            <a:spLocks noChangeArrowheads="1"/>
          </p:cNvSpPr>
          <p:nvPr/>
        </p:nvSpPr>
        <p:spPr bwMode="gray">
          <a:xfrm>
            <a:off x="3932131" y="2862487"/>
            <a:ext cx="1313274" cy="1297571"/>
          </a:xfrm>
          <a:prstGeom prst="ellipse">
            <a:avLst/>
          </a:prstGeom>
          <a:solidFill>
            <a:schemeClr val="tx1"/>
          </a:solidFill>
          <a:ln w="9525" algn="ctr">
            <a:noFill/>
            <a:round/>
            <a:headEnd/>
            <a:tailEnd/>
          </a:ln>
        </p:spPr>
        <p:txBody>
          <a:bodyPr wrap="none" anchor="ctr"/>
          <a:lstStyle/>
          <a:p>
            <a:pPr algn="ctr"/>
            <a:r>
              <a:rPr lang="zh-CN" altLang="en-US" sz="2400" dirty="0">
                <a:solidFill>
                  <a:schemeClr val="accent2"/>
                </a:solidFill>
                <a:latin typeface="微软雅黑" panose="020B0503020204020204" pitchFamily="34" charset="-122"/>
                <a:ea typeface="微软雅黑" panose="020B0503020204020204" pitchFamily="34" charset="-122"/>
              </a:rPr>
              <a:t>需求概述</a:t>
            </a:r>
          </a:p>
        </p:txBody>
      </p:sp>
      <p:sp>
        <p:nvSpPr>
          <p:cNvPr id="23"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需要满足这些需求</a:t>
            </a:r>
          </a:p>
        </p:txBody>
      </p:sp>
      <p:sp>
        <p:nvSpPr>
          <p:cNvPr id="24" name="Oval 5">
            <a:extLst>
              <a:ext uri="{FF2B5EF4-FFF2-40B4-BE49-F238E27FC236}">
                <a16:creationId xmlns:a16="http://schemas.microsoft.com/office/drawing/2014/main" id="{2BAA014B-DCDF-4946-9AD7-20D235CD6A1F}"/>
              </a:ext>
            </a:extLst>
          </p:cNvPr>
          <p:cNvSpPr>
            <a:spLocks noChangeArrowheads="1"/>
          </p:cNvSpPr>
          <p:nvPr/>
        </p:nvSpPr>
        <p:spPr bwMode="auto">
          <a:xfrm>
            <a:off x="2503712" y="1565498"/>
            <a:ext cx="807948" cy="805094"/>
          </a:xfrm>
          <a:prstGeom prst="ellipse">
            <a:avLst/>
          </a:prstGeom>
          <a:solidFill>
            <a:schemeClr val="bg1"/>
          </a:solidFill>
          <a:ln w="9525" algn="ctr">
            <a:noFill/>
            <a:round/>
            <a:headEnd/>
            <a:tailEnd/>
          </a:ln>
        </p:spPr>
        <p:txBody>
          <a:bodyPr wrap="none"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接取</a:t>
            </a:r>
            <a:endParaRPr lang="en-US" altLang="zh-CN" sz="1200" dirty="0">
              <a:solidFill>
                <a:schemeClr val="accent2"/>
              </a:solidFill>
              <a:latin typeface="微软雅黑" panose="020B0503020204020204" pitchFamily="34" charset="-122"/>
              <a:ea typeface="微软雅黑" panose="020B0503020204020204" pitchFamily="34" charset="-122"/>
            </a:endParaRPr>
          </a:p>
          <a:p>
            <a:pPr algn="ctr"/>
            <a:r>
              <a:rPr lang="zh-CN" altLang="en-US" sz="1200" dirty="0">
                <a:solidFill>
                  <a:schemeClr val="accent2"/>
                </a:solidFill>
                <a:latin typeface="微软雅黑" panose="020B0503020204020204" pitchFamily="34" charset="-122"/>
                <a:ea typeface="微软雅黑" panose="020B0503020204020204" pitchFamily="34" charset="-122"/>
              </a:rPr>
              <a:t>需求任务</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sp>
        <p:nvSpPr>
          <p:cNvPr id="25" name="Oval 5">
            <a:extLst>
              <a:ext uri="{FF2B5EF4-FFF2-40B4-BE49-F238E27FC236}">
                <a16:creationId xmlns:a16="http://schemas.microsoft.com/office/drawing/2014/main" id="{C528AC2B-6B7C-4B38-90C5-B333DE9DFDBA}"/>
              </a:ext>
            </a:extLst>
          </p:cNvPr>
          <p:cNvSpPr>
            <a:spLocks noChangeArrowheads="1"/>
          </p:cNvSpPr>
          <p:nvPr/>
        </p:nvSpPr>
        <p:spPr bwMode="auto">
          <a:xfrm>
            <a:off x="3590170" y="1110820"/>
            <a:ext cx="807948" cy="805094"/>
          </a:xfrm>
          <a:prstGeom prst="ellipse">
            <a:avLst/>
          </a:prstGeom>
          <a:solidFill>
            <a:schemeClr val="bg1"/>
          </a:solidFill>
          <a:ln w="9525" algn="ctr">
            <a:noFill/>
            <a:round/>
            <a:headEnd/>
            <a:tailEnd/>
          </a:ln>
        </p:spPr>
        <p:txBody>
          <a:bodyPr wrap="none"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评价</a:t>
            </a:r>
            <a:endParaRPr lang="en-US" altLang="zh-CN" sz="1200" dirty="0">
              <a:solidFill>
                <a:schemeClr val="accent2"/>
              </a:solidFill>
              <a:latin typeface="微软雅黑" panose="020B0503020204020204" pitchFamily="34" charset="-122"/>
              <a:ea typeface="微软雅黑" panose="020B0503020204020204" pitchFamily="34" charset="-122"/>
            </a:endParaRPr>
          </a:p>
          <a:p>
            <a:pPr algn="ctr"/>
            <a:r>
              <a:rPr lang="zh-CN" altLang="en-US" sz="1200" dirty="0">
                <a:solidFill>
                  <a:schemeClr val="accent2"/>
                </a:solidFill>
                <a:latin typeface="微软雅黑" panose="020B0503020204020204" pitchFamily="34" charset="-122"/>
                <a:ea typeface="微软雅黑" panose="020B0503020204020204" pitchFamily="34" charset="-122"/>
              </a:rPr>
              <a:t>任务完成度</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sp>
        <p:nvSpPr>
          <p:cNvPr id="26" name="Oval 5">
            <a:extLst>
              <a:ext uri="{FF2B5EF4-FFF2-40B4-BE49-F238E27FC236}">
                <a16:creationId xmlns:a16="http://schemas.microsoft.com/office/drawing/2014/main" id="{52C03772-4E62-4FAF-8FD9-AA6E6EFA159D}"/>
              </a:ext>
            </a:extLst>
          </p:cNvPr>
          <p:cNvSpPr>
            <a:spLocks noChangeArrowheads="1"/>
          </p:cNvSpPr>
          <p:nvPr/>
        </p:nvSpPr>
        <p:spPr bwMode="auto">
          <a:xfrm>
            <a:off x="4788024" y="1131590"/>
            <a:ext cx="807948" cy="805094"/>
          </a:xfrm>
          <a:prstGeom prst="ellipse">
            <a:avLst/>
          </a:prstGeom>
          <a:solidFill>
            <a:schemeClr val="bg1"/>
          </a:solidFill>
          <a:ln w="9525" algn="ctr">
            <a:noFill/>
            <a:round/>
            <a:headEnd/>
            <a:tailEnd/>
          </a:ln>
        </p:spPr>
        <p:txBody>
          <a:bodyPr wrap="none"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收藏</a:t>
            </a:r>
            <a:endParaRPr lang="en-US" altLang="zh-CN" sz="1200" dirty="0">
              <a:solidFill>
                <a:schemeClr val="accent2"/>
              </a:solidFill>
              <a:latin typeface="微软雅黑" panose="020B0503020204020204" pitchFamily="34" charset="-122"/>
              <a:ea typeface="微软雅黑" panose="020B0503020204020204" pitchFamily="34" charset="-122"/>
            </a:endParaRPr>
          </a:p>
          <a:p>
            <a:pPr algn="ctr"/>
            <a:r>
              <a:rPr lang="zh-CN" altLang="en-US" sz="1200" dirty="0">
                <a:solidFill>
                  <a:schemeClr val="accent2"/>
                </a:solidFill>
                <a:latin typeface="微软雅黑" panose="020B0503020204020204" pitchFamily="34" charset="-122"/>
                <a:ea typeface="微软雅黑" panose="020B0503020204020204" pitchFamily="34" charset="-122"/>
              </a:rPr>
              <a:t>需求信息</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sp>
        <p:nvSpPr>
          <p:cNvPr id="27" name="Oval 5">
            <a:extLst>
              <a:ext uri="{FF2B5EF4-FFF2-40B4-BE49-F238E27FC236}">
                <a16:creationId xmlns:a16="http://schemas.microsoft.com/office/drawing/2014/main" id="{4030AC6A-0C87-4213-B846-F3E737346C87}"/>
              </a:ext>
            </a:extLst>
          </p:cNvPr>
          <p:cNvSpPr>
            <a:spLocks noChangeArrowheads="1"/>
          </p:cNvSpPr>
          <p:nvPr/>
        </p:nvSpPr>
        <p:spPr bwMode="auto">
          <a:xfrm>
            <a:off x="5770390" y="1609418"/>
            <a:ext cx="807948" cy="805094"/>
          </a:xfrm>
          <a:prstGeom prst="ellipse">
            <a:avLst/>
          </a:prstGeom>
          <a:solidFill>
            <a:schemeClr val="bg1"/>
          </a:solidFill>
          <a:ln w="9525" algn="ctr">
            <a:noFill/>
            <a:round/>
            <a:headEnd/>
            <a:tailEnd/>
          </a:ln>
        </p:spPr>
        <p:txBody>
          <a:bodyPr wrap="none"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查看</a:t>
            </a:r>
            <a:endParaRPr lang="en-US" altLang="zh-CN" sz="1200" dirty="0">
              <a:solidFill>
                <a:schemeClr val="accent2"/>
              </a:solidFill>
              <a:latin typeface="微软雅黑" panose="020B0503020204020204" pitchFamily="34" charset="-122"/>
              <a:ea typeface="微软雅黑" panose="020B0503020204020204" pitchFamily="34" charset="-122"/>
            </a:endParaRPr>
          </a:p>
          <a:p>
            <a:pPr algn="ctr"/>
            <a:r>
              <a:rPr lang="zh-CN" altLang="en-US" sz="1200" dirty="0">
                <a:solidFill>
                  <a:schemeClr val="accent2"/>
                </a:solidFill>
                <a:latin typeface="微软雅黑" panose="020B0503020204020204" pitchFamily="34" charset="-122"/>
                <a:ea typeface="微软雅黑" panose="020B0503020204020204" pitchFamily="34" charset="-122"/>
              </a:rPr>
              <a:t>个人信息</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sp>
        <p:nvSpPr>
          <p:cNvPr id="28" name="Oval 5">
            <a:extLst>
              <a:ext uri="{FF2B5EF4-FFF2-40B4-BE49-F238E27FC236}">
                <a16:creationId xmlns:a16="http://schemas.microsoft.com/office/drawing/2014/main" id="{FC40E4AB-AF3A-4FCF-9A1D-16B44289F3B6}"/>
              </a:ext>
            </a:extLst>
          </p:cNvPr>
          <p:cNvSpPr>
            <a:spLocks noChangeArrowheads="1"/>
          </p:cNvSpPr>
          <p:nvPr/>
        </p:nvSpPr>
        <p:spPr bwMode="auto">
          <a:xfrm>
            <a:off x="6678587" y="2479209"/>
            <a:ext cx="807948" cy="805094"/>
          </a:xfrm>
          <a:prstGeom prst="ellipse">
            <a:avLst/>
          </a:prstGeom>
          <a:solidFill>
            <a:schemeClr val="bg1"/>
          </a:solidFill>
          <a:ln w="9525" algn="ctr">
            <a:noFill/>
            <a:round/>
            <a:headEnd/>
            <a:tailEnd/>
          </a:ln>
        </p:spPr>
        <p:txBody>
          <a:bodyPr wrap="none"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搜索</a:t>
            </a:r>
            <a:endParaRPr lang="en-US" altLang="zh-CN" sz="1200" dirty="0">
              <a:solidFill>
                <a:schemeClr val="accent2"/>
              </a:solidFill>
              <a:latin typeface="微软雅黑" panose="020B0503020204020204" pitchFamily="34" charset="-122"/>
              <a:ea typeface="微软雅黑" panose="020B0503020204020204" pitchFamily="34" charset="-122"/>
            </a:endParaRPr>
          </a:p>
          <a:p>
            <a:pPr algn="ctr"/>
            <a:r>
              <a:rPr lang="zh-CN" altLang="en-US" sz="1200" dirty="0">
                <a:solidFill>
                  <a:schemeClr val="accent2"/>
                </a:solidFill>
                <a:latin typeface="微软雅黑" panose="020B0503020204020204" pitchFamily="34" charset="-122"/>
                <a:ea typeface="微软雅黑" panose="020B0503020204020204" pitchFamily="34" charset="-122"/>
              </a:rPr>
              <a:t>需求任务</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888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4" grpId="0" animBg="1"/>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01"/>
          <p:cNvSpPr>
            <a:spLocks noChangeShapeType="1"/>
          </p:cNvSpPr>
          <p:nvPr/>
        </p:nvSpPr>
        <p:spPr bwMode="auto">
          <a:xfrm flipV="1">
            <a:off x="2530921" y="846163"/>
            <a:ext cx="4784725" cy="3025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 name="Group 202"/>
          <p:cNvGrpSpPr>
            <a:grpSpLocks/>
          </p:cNvGrpSpPr>
          <p:nvPr/>
        </p:nvGrpSpPr>
        <p:grpSpPr bwMode="auto">
          <a:xfrm>
            <a:off x="2513931" y="3749700"/>
            <a:ext cx="193207" cy="190500"/>
            <a:chOff x="1364" y="3452"/>
            <a:chExt cx="174" cy="172"/>
          </a:xfrm>
        </p:grpSpPr>
        <p:pic>
          <p:nvPicPr>
            <p:cNvPr id="4" name="Picture 203"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204"/>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6" name="Group 205"/>
            <p:cNvGrpSpPr>
              <a:grpSpLocks/>
            </p:cNvGrpSpPr>
            <p:nvPr/>
          </p:nvGrpSpPr>
          <p:grpSpPr bwMode="auto">
            <a:xfrm rot="-1297425" flipH="1" flipV="1">
              <a:off x="1380" y="3581"/>
              <a:ext cx="150" cy="36"/>
              <a:chOff x="2528" y="1060"/>
              <a:chExt cx="894" cy="236"/>
            </a:xfrm>
          </p:grpSpPr>
          <p:grpSp>
            <p:nvGrpSpPr>
              <p:cNvPr id="7" name="Group 206"/>
              <p:cNvGrpSpPr>
                <a:grpSpLocks/>
              </p:cNvGrpSpPr>
              <p:nvPr/>
            </p:nvGrpSpPr>
            <p:grpSpPr bwMode="auto">
              <a:xfrm>
                <a:off x="2528" y="1060"/>
                <a:ext cx="742" cy="186"/>
                <a:chOff x="1565" y="2568"/>
                <a:chExt cx="1118" cy="279"/>
              </a:xfrm>
            </p:grpSpPr>
            <p:sp>
              <p:nvSpPr>
                <p:cNvPr id="13" name="AutoShape 20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4" name="AutoShape 20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5" name="AutoShape 20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6" name="AutoShape 21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8" name="Group 211"/>
              <p:cNvGrpSpPr>
                <a:grpSpLocks/>
              </p:cNvGrpSpPr>
              <p:nvPr/>
            </p:nvGrpSpPr>
            <p:grpSpPr bwMode="auto">
              <a:xfrm rot="1353540">
                <a:off x="2680" y="1110"/>
                <a:ext cx="742" cy="186"/>
                <a:chOff x="1565" y="2568"/>
                <a:chExt cx="1118" cy="279"/>
              </a:xfrm>
            </p:grpSpPr>
            <p:sp>
              <p:nvSpPr>
                <p:cNvPr id="9" name="AutoShape 21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AutoShape 21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AutoShape 21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 name="AutoShape 21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17" name="Group 217"/>
          <p:cNvGrpSpPr>
            <a:grpSpLocks/>
          </p:cNvGrpSpPr>
          <p:nvPr/>
        </p:nvGrpSpPr>
        <p:grpSpPr bwMode="auto">
          <a:xfrm>
            <a:off x="4196681" y="2654325"/>
            <a:ext cx="193207" cy="190500"/>
            <a:chOff x="1364" y="3452"/>
            <a:chExt cx="174" cy="172"/>
          </a:xfrm>
        </p:grpSpPr>
        <p:pic>
          <p:nvPicPr>
            <p:cNvPr id="18" name="Picture 218"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9"/>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20" name="Group 220"/>
            <p:cNvGrpSpPr>
              <a:grpSpLocks/>
            </p:cNvGrpSpPr>
            <p:nvPr/>
          </p:nvGrpSpPr>
          <p:grpSpPr bwMode="auto">
            <a:xfrm rot="-1297425" flipH="1" flipV="1">
              <a:off x="1380" y="3581"/>
              <a:ext cx="150" cy="36"/>
              <a:chOff x="2528" y="1060"/>
              <a:chExt cx="894" cy="236"/>
            </a:xfrm>
          </p:grpSpPr>
          <p:grpSp>
            <p:nvGrpSpPr>
              <p:cNvPr id="21" name="Group 221"/>
              <p:cNvGrpSpPr>
                <a:grpSpLocks/>
              </p:cNvGrpSpPr>
              <p:nvPr/>
            </p:nvGrpSpPr>
            <p:grpSpPr bwMode="auto">
              <a:xfrm>
                <a:off x="2528" y="1060"/>
                <a:ext cx="742" cy="186"/>
                <a:chOff x="1565" y="2568"/>
                <a:chExt cx="1118" cy="279"/>
              </a:xfrm>
            </p:grpSpPr>
            <p:sp>
              <p:nvSpPr>
                <p:cNvPr id="27" name="AutoShape 22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8" name="AutoShape 22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9" name="AutoShape 22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0" name="AutoShape 22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22" name="Group 226"/>
              <p:cNvGrpSpPr>
                <a:grpSpLocks/>
              </p:cNvGrpSpPr>
              <p:nvPr/>
            </p:nvGrpSpPr>
            <p:grpSpPr bwMode="auto">
              <a:xfrm rot="1353540">
                <a:off x="2680" y="1110"/>
                <a:ext cx="742" cy="186"/>
                <a:chOff x="1565" y="2568"/>
                <a:chExt cx="1118" cy="279"/>
              </a:xfrm>
            </p:grpSpPr>
            <p:sp>
              <p:nvSpPr>
                <p:cNvPr id="23" name="AutoShape 22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4" name="AutoShape 22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5" name="AutoShape 22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6" name="AutoShape 23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31" name="Group 232"/>
          <p:cNvGrpSpPr>
            <a:grpSpLocks/>
          </p:cNvGrpSpPr>
          <p:nvPr/>
        </p:nvGrpSpPr>
        <p:grpSpPr bwMode="auto">
          <a:xfrm>
            <a:off x="5804818" y="1655788"/>
            <a:ext cx="193207" cy="190500"/>
            <a:chOff x="1364" y="3452"/>
            <a:chExt cx="174" cy="172"/>
          </a:xfrm>
        </p:grpSpPr>
        <p:pic>
          <p:nvPicPr>
            <p:cNvPr id="32" name="Picture 233"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234"/>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34" name="Group 235"/>
            <p:cNvGrpSpPr>
              <a:grpSpLocks/>
            </p:cNvGrpSpPr>
            <p:nvPr/>
          </p:nvGrpSpPr>
          <p:grpSpPr bwMode="auto">
            <a:xfrm rot="-1297425" flipH="1" flipV="1">
              <a:off x="1380" y="3581"/>
              <a:ext cx="150" cy="36"/>
              <a:chOff x="2528" y="1060"/>
              <a:chExt cx="894" cy="236"/>
            </a:xfrm>
          </p:grpSpPr>
          <p:grpSp>
            <p:nvGrpSpPr>
              <p:cNvPr id="35" name="Group 236"/>
              <p:cNvGrpSpPr>
                <a:grpSpLocks/>
              </p:cNvGrpSpPr>
              <p:nvPr/>
            </p:nvGrpSpPr>
            <p:grpSpPr bwMode="auto">
              <a:xfrm>
                <a:off x="2528" y="1060"/>
                <a:ext cx="742" cy="186"/>
                <a:chOff x="1565" y="2568"/>
                <a:chExt cx="1118" cy="279"/>
              </a:xfrm>
            </p:grpSpPr>
            <p:sp>
              <p:nvSpPr>
                <p:cNvPr id="41" name="AutoShape 23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2" name="AutoShape 23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3" name="AutoShape 23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4" name="AutoShape 24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36" name="Group 241"/>
              <p:cNvGrpSpPr>
                <a:grpSpLocks/>
              </p:cNvGrpSpPr>
              <p:nvPr/>
            </p:nvGrpSpPr>
            <p:grpSpPr bwMode="auto">
              <a:xfrm rot="1353540">
                <a:off x="2680" y="1110"/>
                <a:ext cx="742" cy="186"/>
                <a:chOff x="1565" y="2568"/>
                <a:chExt cx="1118" cy="279"/>
              </a:xfrm>
            </p:grpSpPr>
            <p:sp>
              <p:nvSpPr>
                <p:cNvPr id="37" name="AutoShape 24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8" name="AutoShape 24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9" name="AutoShape 24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0" name="AutoShape 24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45" name="Group 247"/>
          <p:cNvGrpSpPr>
            <a:grpSpLocks/>
          </p:cNvGrpSpPr>
          <p:nvPr/>
        </p:nvGrpSpPr>
        <p:grpSpPr bwMode="auto">
          <a:xfrm>
            <a:off x="7150546" y="771550"/>
            <a:ext cx="203200" cy="190500"/>
            <a:chOff x="1355" y="3452"/>
            <a:chExt cx="183" cy="172"/>
          </a:xfrm>
        </p:grpSpPr>
        <p:pic>
          <p:nvPicPr>
            <p:cNvPr id="46" name="Picture 248"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249"/>
            <p:cNvSpPr>
              <a:spLocks noChangeArrowheads="1"/>
            </p:cNvSpPr>
            <p:nvPr/>
          </p:nvSpPr>
          <p:spPr bwMode="gray">
            <a:xfrm>
              <a:off x="1364" y="3452"/>
              <a:ext cx="173" cy="172"/>
            </a:xfrm>
            <a:prstGeom prst="ellipse">
              <a:avLst/>
            </a:prstGeom>
            <a:solidFill>
              <a:schemeClr val="tx1"/>
            </a:solidFill>
            <a:ln w="9525" algn="ctr">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8" name="Group 250"/>
            <p:cNvGrpSpPr>
              <a:grpSpLocks/>
            </p:cNvGrpSpPr>
            <p:nvPr/>
          </p:nvGrpSpPr>
          <p:grpSpPr bwMode="auto">
            <a:xfrm rot="-1297425" flipH="1" flipV="1">
              <a:off x="1380" y="3581"/>
              <a:ext cx="150" cy="36"/>
              <a:chOff x="2528" y="1060"/>
              <a:chExt cx="894" cy="236"/>
            </a:xfrm>
          </p:grpSpPr>
          <p:grpSp>
            <p:nvGrpSpPr>
              <p:cNvPr id="50" name="Group 251"/>
              <p:cNvGrpSpPr>
                <a:grpSpLocks/>
              </p:cNvGrpSpPr>
              <p:nvPr/>
            </p:nvGrpSpPr>
            <p:grpSpPr bwMode="auto">
              <a:xfrm>
                <a:off x="2528" y="1060"/>
                <a:ext cx="742" cy="186"/>
                <a:chOff x="1565" y="2568"/>
                <a:chExt cx="1118" cy="279"/>
              </a:xfrm>
            </p:grpSpPr>
            <p:sp>
              <p:nvSpPr>
                <p:cNvPr id="56" name="AutoShape 25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7" name="AutoShape 25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8" name="AutoShape 25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9" name="AutoShape 25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51" name="Group 256"/>
              <p:cNvGrpSpPr>
                <a:grpSpLocks/>
              </p:cNvGrpSpPr>
              <p:nvPr/>
            </p:nvGrpSpPr>
            <p:grpSpPr bwMode="auto">
              <a:xfrm rot="1353540">
                <a:off x="2680" y="1110"/>
                <a:ext cx="742" cy="186"/>
                <a:chOff x="1565" y="2568"/>
                <a:chExt cx="1118" cy="279"/>
              </a:xfrm>
            </p:grpSpPr>
            <p:sp>
              <p:nvSpPr>
                <p:cNvPr id="52" name="AutoShape 25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3" name="AutoShape 25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4" name="AutoShape 25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5" name="AutoShape 26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pic>
          <p:nvPicPr>
            <p:cNvPr id="49" name="Picture 261" descr="light_shadow1"/>
            <p:cNvPicPr>
              <a:picLocks noChangeAspect="1" noChangeArrowheads="1"/>
            </p:cNvPicPr>
            <p:nvPr/>
          </p:nvPicPr>
          <p:blipFill>
            <a:blip r:embed="rId4">
              <a:extLst>
                <a:ext uri="{28A0092B-C50C-407E-A947-70E740481C1C}">
                  <a14:useLocalDpi xmlns:a14="http://schemas.microsoft.com/office/drawing/2010/main" val="0"/>
                </a:ext>
              </a:extLst>
            </a:blip>
            <a:srcRect t="23740"/>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AutoShape 262"/>
          <p:cNvSpPr>
            <a:spLocks noChangeArrowheads="1"/>
          </p:cNvSpPr>
          <p:nvPr/>
        </p:nvSpPr>
        <p:spPr bwMode="gray">
          <a:xfrm>
            <a:off x="1152971" y="3419500"/>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 name="AutoShape 263"/>
          <p:cNvSpPr>
            <a:spLocks noChangeArrowheads="1"/>
          </p:cNvSpPr>
          <p:nvPr/>
        </p:nvSpPr>
        <p:spPr bwMode="gray">
          <a:xfrm>
            <a:off x="2846834" y="2327300"/>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2" name="AutoShape 264"/>
          <p:cNvSpPr>
            <a:spLocks noChangeArrowheads="1"/>
          </p:cNvSpPr>
          <p:nvPr/>
        </p:nvSpPr>
        <p:spPr bwMode="gray">
          <a:xfrm>
            <a:off x="4389884" y="1328763"/>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3" name="Text Box 265"/>
          <p:cNvSpPr txBox="1">
            <a:spLocks noChangeArrowheads="1"/>
          </p:cNvSpPr>
          <p:nvPr/>
        </p:nvSpPr>
        <p:spPr bwMode="white">
          <a:xfrm>
            <a:off x="1405384" y="3403625"/>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第一步</a:t>
            </a:r>
          </a:p>
        </p:txBody>
      </p:sp>
      <p:sp>
        <p:nvSpPr>
          <p:cNvPr id="64" name="Text Box 266"/>
          <p:cNvSpPr txBox="1">
            <a:spLocks noChangeArrowheads="1"/>
          </p:cNvSpPr>
          <p:nvPr/>
        </p:nvSpPr>
        <p:spPr bwMode="white">
          <a:xfrm>
            <a:off x="3072259" y="2314600"/>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第二步</a:t>
            </a:r>
          </a:p>
        </p:txBody>
      </p:sp>
      <p:sp>
        <p:nvSpPr>
          <p:cNvPr id="65" name="Text Box 267"/>
          <p:cNvSpPr txBox="1">
            <a:spLocks noChangeArrowheads="1"/>
          </p:cNvSpPr>
          <p:nvPr/>
        </p:nvSpPr>
        <p:spPr bwMode="white">
          <a:xfrm>
            <a:off x="4675634" y="1311300"/>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第三步</a:t>
            </a:r>
          </a:p>
        </p:txBody>
      </p:sp>
      <p:sp>
        <p:nvSpPr>
          <p:cNvPr id="66" name="Text Box 269"/>
          <p:cNvSpPr txBox="1">
            <a:spLocks noChangeArrowheads="1"/>
          </p:cNvSpPr>
          <p:nvPr/>
        </p:nvSpPr>
        <p:spPr bwMode="black">
          <a:xfrm>
            <a:off x="2610296" y="3859238"/>
            <a:ext cx="3094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zh-CN" altLang="en-US" sz="1200" dirty="0">
                <a:solidFill>
                  <a:schemeClr val="accent1"/>
                </a:solidFill>
                <a:latin typeface="微软雅黑" panose="020B0503020204020204" pitchFamily="34" charset="-122"/>
                <a:ea typeface="微软雅黑" panose="020B0503020204020204" pitchFamily="34" charset="-122"/>
              </a:rPr>
              <a:t>用户选择需求类别（闲置物品交易；需求解决；活动安排）</a:t>
            </a:r>
          </a:p>
        </p:txBody>
      </p:sp>
      <p:sp>
        <p:nvSpPr>
          <p:cNvPr id="67" name="Text Box 270"/>
          <p:cNvSpPr txBox="1">
            <a:spLocks noChangeArrowheads="1"/>
          </p:cNvSpPr>
          <p:nvPr/>
        </p:nvSpPr>
        <p:spPr bwMode="black">
          <a:xfrm>
            <a:off x="4329559" y="2763863"/>
            <a:ext cx="3094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zh-CN" altLang="en-US" sz="1200" dirty="0">
                <a:solidFill>
                  <a:schemeClr val="accent1"/>
                </a:solidFill>
                <a:latin typeface="微软雅黑" panose="020B0503020204020204" pitchFamily="34" charset="-122"/>
                <a:ea typeface="微软雅黑" panose="020B0503020204020204" pitchFamily="34" charset="-122"/>
              </a:rPr>
              <a:t>用户输入具体标题，描述以及相应的附属条件（价格，时限等）</a:t>
            </a:r>
          </a:p>
        </p:txBody>
      </p:sp>
      <p:sp>
        <p:nvSpPr>
          <p:cNvPr id="68" name="Text Box 271"/>
          <p:cNvSpPr txBox="1">
            <a:spLocks noChangeArrowheads="1"/>
          </p:cNvSpPr>
          <p:nvPr/>
        </p:nvSpPr>
        <p:spPr bwMode="black">
          <a:xfrm>
            <a:off x="5942459" y="1798663"/>
            <a:ext cx="30940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zh-CN" altLang="en-US" sz="1200" dirty="0">
                <a:solidFill>
                  <a:schemeClr val="accent1"/>
                </a:solidFill>
                <a:latin typeface="微软雅黑" panose="020B0503020204020204" pitchFamily="34" charset="-122"/>
                <a:ea typeface="微软雅黑" panose="020B0503020204020204" pitchFamily="34" charset="-122"/>
              </a:rPr>
              <a:t>对于数据处理后存入数据库</a:t>
            </a:r>
          </a:p>
        </p:txBody>
      </p:sp>
      <p:sp>
        <p:nvSpPr>
          <p:cNvPr id="69" name="文本框 96"/>
          <p:cNvSpPr txBox="1"/>
          <p:nvPr/>
        </p:nvSpPr>
        <p:spPr>
          <a:xfrm>
            <a:off x="413245" y="267494"/>
            <a:ext cx="3870723" cy="338554"/>
          </a:xfrm>
          <a:prstGeom prst="rect">
            <a:avLst/>
          </a:prstGeom>
          <a:noFill/>
        </p:spPr>
        <p:txBody>
          <a:bodyPr wrap="squar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（一）发布需求任务</a:t>
            </a:r>
          </a:p>
        </p:txBody>
      </p:sp>
    </p:spTree>
    <p:extLst>
      <p:ext uri="{BB962C8B-B14F-4D97-AF65-F5344CB8AC3E}">
        <p14:creationId xmlns:p14="http://schemas.microsoft.com/office/powerpoint/2010/main" val="277639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041247" y="1585251"/>
            <a:ext cx="2164962" cy="492443"/>
            <a:chOff x="897231" y="1275606"/>
            <a:chExt cx="2164962" cy="492443"/>
          </a:xfrm>
        </p:grpSpPr>
        <p:sp>
          <p:nvSpPr>
            <p:cNvPr id="66" name="Rectangle 6"/>
            <p:cNvSpPr/>
            <p:nvPr/>
          </p:nvSpPr>
          <p:spPr bwMode="auto">
            <a:xfrm>
              <a:off x="971600" y="1275606"/>
              <a:ext cx="2016224" cy="4924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dirty="0">
                <a:solidFill>
                  <a:srgbClr val="FFFFFF"/>
                </a:solidFill>
              </a:endParaRPr>
            </a:p>
          </p:txBody>
        </p:sp>
        <p:sp>
          <p:nvSpPr>
            <p:cNvPr id="67" name="Text Box 14"/>
            <p:cNvSpPr txBox="1">
              <a:spLocks noChangeArrowheads="1"/>
            </p:cNvSpPr>
            <p:nvPr/>
          </p:nvSpPr>
          <p:spPr bwMode="auto">
            <a:xfrm>
              <a:off x="897231" y="1336001"/>
              <a:ext cx="2164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技术细节</a:t>
              </a:r>
              <a:endParaRPr lang="zh-CN" altLang="zh-CN" sz="2000" dirty="0">
                <a:solidFill>
                  <a:schemeClr val="accent2"/>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5004048" y="1635646"/>
            <a:ext cx="3198762" cy="2109324"/>
            <a:chOff x="4788024" y="2129702"/>
            <a:chExt cx="3198762" cy="2109324"/>
          </a:xfrm>
        </p:grpSpPr>
        <p:grpSp>
          <p:nvGrpSpPr>
            <p:cNvPr id="69" name="组合 68"/>
            <p:cNvGrpSpPr/>
            <p:nvPr/>
          </p:nvGrpSpPr>
          <p:grpSpPr>
            <a:xfrm>
              <a:off x="4788024" y="2129702"/>
              <a:ext cx="321984" cy="338554"/>
              <a:chOff x="4788024" y="2129702"/>
              <a:chExt cx="321984" cy="338554"/>
            </a:xfrm>
          </p:grpSpPr>
          <p:sp>
            <p:nvSpPr>
              <p:cNvPr id="84" name="椭圆 83"/>
              <p:cNvSpPr/>
              <p:nvPr/>
            </p:nvSpPr>
            <p:spPr>
              <a:xfrm>
                <a:off x="4788024" y="2139702"/>
                <a:ext cx="321984" cy="321984"/>
              </a:xfrm>
              <a:prstGeom prst="ellipse">
                <a:avLst/>
              </a:prstGeom>
              <a:solidFill>
                <a:schemeClr val="tx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5" name="Text Box 7"/>
              <p:cNvSpPr txBox="1">
                <a:spLocks noChangeArrowheads="1"/>
              </p:cNvSpPr>
              <p:nvPr/>
            </p:nvSpPr>
            <p:spPr bwMode="auto">
              <a:xfrm>
                <a:off x="4795381" y="212970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solidFill>
                      <a:schemeClr val="accent2"/>
                    </a:solidFill>
                    <a:latin typeface="微软雅黑" panose="020B0503020204020204" pitchFamily="34" charset="-122"/>
                    <a:ea typeface="微软雅黑" panose="020B0503020204020204" pitchFamily="34" charset="-122"/>
                  </a:rPr>
                  <a:t>1</a:t>
                </a:r>
              </a:p>
            </p:txBody>
          </p:sp>
        </p:grpSp>
        <p:sp>
          <p:nvSpPr>
            <p:cNvPr id="70" name="Text Box 4"/>
            <p:cNvSpPr txBox="1">
              <a:spLocks noChangeArrowheads="1"/>
            </p:cNvSpPr>
            <p:nvPr/>
          </p:nvSpPr>
          <p:spPr bwMode="auto">
            <a:xfrm>
              <a:off x="5161036" y="2144706"/>
              <a:ext cx="22912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小组成员及分工</a:t>
              </a:r>
            </a:p>
          </p:txBody>
        </p:sp>
        <p:sp>
          <p:nvSpPr>
            <p:cNvPr id="72" name="Text Box 8"/>
            <p:cNvSpPr txBox="1">
              <a:spLocks noChangeArrowheads="1"/>
            </p:cNvSpPr>
            <p:nvPr/>
          </p:nvSpPr>
          <p:spPr bwMode="auto">
            <a:xfrm>
              <a:off x="5161036" y="2782833"/>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项目概述</a:t>
              </a:r>
            </a:p>
          </p:txBody>
        </p:sp>
        <p:sp>
          <p:nvSpPr>
            <p:cNvPr id="76" name="Text Box 19"/>
            <p:cNvSpPr txBox="1">
              <a:spLocks noChangeArrowheads="1"/>
            </p:cNvSpPr>
            <p:nvPr/>
          </p:nvSpPr>
          <p:spPr bwMode="auto">
            <a:xfrm>
              <a:off x="5161036" y="3333358"/>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rgbClr val="C00000"/>
                  </a:solidFill>
                  <a:latin typeface="微软雅黑" panose="020B0503020204020204" pitchFamily="34" charset="-122"/>
                  <a:ea typeface="微软雅黑" panose="020B0503020204020204" pitchFamily="34" charset="-122"/>
                </a:rPr>
                <a:t>技术细节</a:t>
              </a:r>
            </a:p>
          </p:txBody>
        </p:sp>
        <p:sp>
          <p:nvSpPr>
            <p:cNvPr id="78" name="椭圆 77"/>
            <p:cNvSpPr/>
            <p:nvPr/>
          </p:nvSpPr>
          <p:spPr>
            <a:xfrm>
              <a:off x="4788024" y="2757294"/>
              <a:ext cx="321984" cy="321984"/>
            </a:xfrm>
            <a:prstGeom prst="ellipse">
              <a:avLst/>
            </a:prstGeom>
            <a:solidFill>
              <a:schemeClr val="bg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9" name="Text Box 7"/>
            <p:cNvSpPr txBox="1">
              <a:spLocks noChangeArrowheads="1"/>
            </p:cNvSpPr>
            <p:nvPr/>
          </p:nvSpPr>
          <p:spPr bwMode="auto">
            <a:xfrm>
              <a:off x="4795381" y="2739718"/>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0" name="椭圆 79"/>
            <p:cNvSpPr/>
            <p:nvPr/>
          </p:nvSpPr>
          <p:spPr>
            <a:xfrm>
              <a:off x="4788024" y="3333358"/>
              <a:ext cx="321984" cy="321984"/>
            </a:xfrm>
            <a:prstGeom prst="ellipse">
              <a:avLst/>
            </a:prstGeom>
            <a:solidFill>
              <a:schemeClr val="bg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1" name="Text Box 7"/>
            <p:cNvSpPr txBox="1">
              <a:spLocks noChangeArrowheads="1"/>
            </p:cNvSpPr>
            <p:nvPr/>
          </p:nvSpPr>
          <p:spPr bwMode="auto">
            <a:xfrm>
              <a:off x="4795381" y="331578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2" name="椭圆 81"/>
            <p:cNvSpPr/>
            <p:nvPr/>
          </p:nvSpPr>
          <p:spPr>
            <a:xfrm>
              <a:off x="4788024" y="3917042"/>
              <a:ext cx="321984" cy="321984"/>
            </a:xfrm>
            <a:prstGeom prst="ellipse">
              <a:avLst/>
            </a:prstGeom>
            <a:solidFill>
              <a:schemeClr val="tx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3" name="Text Box 7"/>
            <p:cNvSpPr txBox="1">
              <a:spLocks noChangeArrowheads="1"/>
            </p:cNvSpPr>
            <p:nvPr/>
          </p:nvSpPr>
          <p:spPr bwMode="auto">
            <a:xfrm>
              <a:off x="4795381" y="3891846"/>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a:solidFill>
                    <a:schemeClr val="accent2"/>
                  </a:solidFill>
                  <a:latin typeface="微软雅黑" panose="020B0503020204020204" pitchFamily="34" charset="-122"/>
                  <a:ea typeface="微软雅黑" panose="020B0503020204020204" pitchFamily="34" charset="-122"/>
                </a:rPr>
                <a:t>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19" name="Text Box 15">
            <a:extLst>
              <a:ext uri="{FF2B5EF4-FFF2-40B4-BE49-F238E27FC236}">
                <a16:creationId xmlns:a16="http://schemas.microsoft.com/office/drawing/2014/main" id="{278F39F4-F531-418C-8D70-6664D086421A}"/>
              </a:ext>
            </a:extLst>
          </p:cNvPr>
          <p:cNvSpPr txBox="1">
            <a:spLocks noChangeArrowheads="1"/>
          </p:cNvSpPr>
          <p:nvPr/>
        </p:nvSpPr>
        <p:spPr bwMode="auto">
          <a:xfrm>
            <a:off x="5377060" y="3422986"/>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用户界面及主要功能</a:t>
            </a:r>
          </a:p>
        </p:txBody>
      </p:sp>
    </p:spTree>
    <p:extLst>
      <p:ext uri="{BB962C8B-B14F-4D97-AF65-F5344CB8AC3E}">
        <p14:creationId xmlns:p14="http://schemas.microsoft.com/office/powerpoint/2010/main" val="733190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自定义 1779">
      <a:dk1>
        <a:srgbClr val="3A2A21"/>
      </a:dk1>
      <a:lt1>
        <a:srgbClr val="3A2A21"/>
      </a:lt1>
      <a:dk2>
        <a:srgbClr val="3A2A21"/>
      </a:dk2>
      <a:lt2>
        <a:srgbClr val="3A2A21"/>
      </a:lt2>
      <a:accent1>
        <a:srgbClr val="3A2A21"/>
      </a:accent1>
      <a:accent2>
        <a:srgbClr val="FDFAEF"/>
      </a:accent2>
      <a:accent3>
        <a:srgbClr val="C6AA9A"/>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1208</TotalTime>
  <Words>2515</Words>
  <Application>Microsoft Office PowerPoint</Application>
  <PresentationFormat>全屏显示(16:9)</PresentationFormat>
  <Paragraphs>496</Paragraphs>
  <Slides>41</Slides>
  <Notes>41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方正中等线简体</vt:lpstr>
      <vt:lpstr>华文隶书</vt:lpstr>
      <vt:lpstr>微软雅黑</vt:lpstr>
      <vt:lpstr>Arial</vt:lpstr>
      <vt:lpstr>Arial Black</vt:lpstr>
      <vt:lpstr>Book Antiqua</vt:lpstr>
      <vt:lpstr>Calibri</vt:lpstr>
      <vt:lpstr>Lucida Sans</vt:lpstr>
      <vt:lpstr>Wingdings</vt:lpstr>
      <vt:lpstr>Wingdings 2</vt:lpstr>
      <vt:lpstr>Wingdings 3</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模板来素材兔   官网： https://www.sucaitu.cc</dc:creator>
  <cp:keywords>模板来素材兔   官网： https:/www.sucaitu.cc</cp:keywords>
  <dc:description>http://www.ypppt.com/</dc:description>
  <cp:lastModifiedBy>雨晴 赵</cp:lastModifiedBy>
  <cp:revision>60</cp:revision>
  <dcterms:created xsi:type="dcterms:W3CDTF">2015-04-12T13:19:40Z</dcterms:created>
  <dcterms:modified xsi:type="dcterms:W3CDTF">2019-12-10T12:59:39Z</dcterms:modified>
</cp:coreProperties>
</file>