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0" r:id="rId2"/>
    <p:sldMasterId id="2147483707" r:id="rId3"/>
  </p:sldMasterIdLst>
  <p:notesMasterIdLst>
    <p:notesMasterId r:id="rId17"/>
  </p:notesMasterIdLst>
  <p:handoutMasterIdLst>
    <p:handoutMasterId r:id="rId18"/>
  </p:handoutMasterIdLst>
  <p:sldIdLst>
    <p:sldId id="256" r:id="rId4"/>
    <p:sldId id="261" r:id="rId5"/>
    <p:sldId id="263" r:id="rId6"/>
    <p:sldId id="264" r:id="rId7"/>
    <p:sldId id="265" r:id="rId8"/>
    <p:sldId id="266" r:id="rId9"/>
    <p:sldId id="267" r:id="rId10"/>
    <p:sldId id="268" r:id="rId11"/>
    <p:sldId id="269" r:id="rId12"/>
    <p:sldId id="271" r:id="rId13"/>
    <p:sldId id="272" r:id="rId14"/>
    <p:sldId id="276"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E"/>
    <a:srgbClr val="E7E6E6"/>
    <a:srgbClr val="807F80"/>
    <a:srgbClr val="A5A6A6"/>
    <a:srgbClr val="585858"/>
    <a:srgbClr val="AAAAAA"/>
    <a:srgbClr val="929292"/>
    <a:srgbClr val="FFFF00"/>
    <a:srgbClr val="F1F2F2"/>
    <a:srgbClr val="F9F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D61ECD-A6A1-4854-A507-695555D90EB2}" v="64" dt="2023-05-06T13:16:09.956"/>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Vidutinis stilius 2 – paryškinima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9"/>
    <p:restoredTop sz="96247" autoAdjust="0"/>
  </p:normalViewPr>
  <p:slideViewPr>
    <p:cSldViewPr snapToGrid="0" snapToObjects="1" showGuides="1">
      <p:cViewPr varScale="1">
        <p:scale>
          <a:sx n="106" d="100"/>
          <a:sy n="106" d="100"/>
        </p:scale>
        <p:origin x="576"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asauskaitė Ugnė" userId="dbe9a6d3-80d0-4cdc-b180-3639bbb88ba5" providerId="ADAL" clId="{B04D2656-C8AE-AD42-9E26-85BA118373B8}"/>
    <pc:docChg chg="custSel modMainMaster">
      <pc:chgData name="Krasauskaitė Ugnė" userId="dbe9a6d3-80d0-4cdc-b180-3639bbb88ba5" providerId="ADAL" clId="{B04D2656-C8AE-AD42-9E26-85BA118373B8}" dt="2021-02-03T11:55:03.454" v="110" actId="2711"/>
      <pc:docMkLst>
        <pc:docMk/>
      </pc:docMkLst>
      <pc:sldMasterChg chg="modSldLayout">
        <pc:chgData name="Krasauskaitė Ugnė" userId="dbe9a6d3-80d0-4cdc-b180-3639bbb88ba5" providerId="ADAL" clId="{B04D2656-C8AE-AD42-9E26-85BA118373B8}" dt="2021-02-03T11:45:53.317" v="54" actId="113"/>
        <pc:sldMasterMkLst>
          <pc:docMk/>
          <pc:sldMasterMk cId="2010401343" sldId="2147483648"/>
        </pc:sldMasterMkLst>
        <pc:sldLayoutChg chg="modSp">
          <pc:chgData name="Krasauskaitė Ugnė" userId="dbe9a6d3-80d0-4cdc-b180-3639bbb88ba5" providerId="ADAL" clId="{B04D2656-C8AE-AD42-9E26-85BA118373B8}" dt="2021-02-03T11:45:34.979" v="50" actId="2711"/>
          <pc:sldLayoutMkLst>
            <pc:docMk/>
            <pc:sldMasterMk cId="2010401343" sldId="2147483648"/>
            <pc:sldLayoutMk cId="2967530489" sldId="2147483677"/>
          </pc:sldLayoutMkLst>
          <pc:spChg chg="mod">
            <ac:chgData name="Krasauskaitė Ugnė" userId="dbe9a6d3-80d0-4cdc-b180-3639bbb88ba5" providerId="ADAL" clId="{B04D2656-C8AE-AD42-9E26-85BA118373B8}" dt="2021-02-03T11:45:34.979" v="50" actId="2711"/>
            <ac:spMkLst>
              <pc:docMk/>
              <pc:sldMasterMk cId="2010401343" sldId="2147483648"/>
              <pc:sldLayoutMk cId="2967530489" sldId="2147483677"/>
              <ac:spMk id="8" creationId="{A2479587-0613-014A-907C-7A6BD40A26A3}"/>
            </ac:spMkLst>
          </pc:spChg>
          <pc:spChg chg="mod">
            <ac:chgData name="Krasauskaitė Ugnė" userId="dbe9a6d3-80d0-4cdc-b180-3639bbb88ba5" providerId="ADAL" clId="{B04D2656-C8AE-AD42-9E26-85BA118373B8}" dt="2021-02-03T11:45:34.979" v="50" actId="2711"/>
            <ac:spMkLst>
              <pc:docMk/>
              <pc:sldMasterMk cId="2010401343" sldId="2147483648"/>
              <pc:sldLayoutMk cId="2967530489" sldId="2147483677"/>
              <ac:spMk id="9" creationId="{0FAD5EC6-4199-5C46-B4E6-5A8F47734253}"/>
            </ac:spMkLst>
          </pc:spChg>
          <pc:spChg chg="mod">
            <ac:chgData name="Krasauskaitė Ugnė" userId="dbe9a6d3-80d0-4cdc-b180-3639bbb88ba5" providerId="ADAL" clId="{B04D2656-C8AE-AD42-9E26-85BA118373B8}" dt="2021-02-03T11:45:34.979" v="50" actId="2711"/>
            <ac:spMkLst>
              <pc:docMk/>
              <pc:sldMasterMk cId="2010401343" sldId="2147483648"/>
              <pc:sldLayoutMk cId="2967530489" sldId="2147483677"/>
              <ac:spMk id="10" creationId="{63654EC9-44A8-5048-83C2-2359A000B865}"/>
            </ac:spMkLst>
          </pc:spChg>
          <pc:spChg chg="mod">
            <ac:chgData name="Krasauskaitė Ugnė" userId="dbe9a6d3-80d0-4cdc-b180-3639bbb88ba5" providerId="ADAL" clId="{B04D2656-C8AE-AD42-9E26-85BA118373B8}" dt="2021-02-03T11:45:34.979" v="50" actId="2711"/>
            <ac:spMkLst>
              <pc:docMk/>
              <pc:sldMasterMk cId="2010401343" sldId="2147483648"/>
              <pc:sldLayoutMk cId="2967530489" sldId="2147483677"/>
              <ac:spMk id="11" creationId="{87ED44B0-B49B-2E43-9448-B9CA2D9A13BF}"/>
            </ac:spMkLst>
          </pc:spChg>
          <pc:picChg chg="mod">
            <ac:chgData name="Krasauskaitė Ugnė" userId="dbe9a6d3-80d0-4cdc-b180-3639bbb88ba5" providerId="ADAL" clId="{B04D2656-C8AE-AD42-9E26-85BA118373B8}" dt="2021-02-03T11:45:27.765" v="49" actId="167"/>
            <ac:picMkLst>
              <pc:docMk/>
              <pc:sldMasterMk cId="2010401343" sldId="2147483648"/>
              <pc:sldLayoutMk cId="2967530489" sldId="2147483677"/>
              <ac:picMk id="12" creationId="{ECE84176-04FD-7E44-80FE-534E00AD682F}"/>
            </ac:picMkLst>
          </pc:picChg>
        </pc:sldLayoutChg>
        <pc:sldLayoutChg chg="modSp">
          <pc:chgData name="Krasauskaitė Ugnė" userId="dbe9a6d3-80d0-4cdc-b180-3639bbb88ba5" providerId="ADAL" clId="{B04D2656-C8AE-AD42-9E26-85BA118373B8}" dt="2021-02-03T11:42:39.121" v="8" actId="2711"/>
          <pc:sldLayoutMkLst>
            <pc:docMk/>
            <pc:sldMasterMk cId="2010401343" sldId="2147483648"/>
            <pc:sldLayoutMk cId="3154229607" sldId="2147483712"/>
          </pc:sldLayoutMkLst>
          <pc:spChg chg="mod">
            <ac:chgData name="Krasauskaitė Ugnė" userId="dbe9a6d3-80d0-4cdc-b180-3639bbb88ba5" providerId="ADAL" clId="{B04D2656-C8AE-AD42-9E26-85BA118373B8}" dt="2021-02-03T11:42:34.643" v="7" actId="113"/>
            <ac:spMkLst>
              <pc:docMk/>
              <pc:sldMasterMk cId="2010401343" sldId="2147483648"/>
              <pc:sldLayoutMk cId="3154229607" sldId="2147483712"/>
              <ac:spMk id="8" creationId="{BD862C0A-2BED-074B-8AF0-3A7D2789C05D}"/>
            </ac:spMkLst>
          </pc:spChg>
          <pc:spChg chg="mod">
            <ac:chgData name="Krasauskaitė Ugnė" userId="dbe9a6d3-80d0-4cdc-b180-3639bbb88ba5" providerId="ADAL" clId="{B04D2656-C8AE-AD42-9E26-85BA118373B8}" dt="2021-02-03T11:42:34.643" v="7" actId="113"/>
            <ac:spMkLst>
              <pc:docMk/>
              <pc:sldMasterMk cId="2010401343" sldId="2147483648"/>
              <pc:sldLayoutMk cId="3154229607" sldId="2147483712"/>
              <ac:spMk id="9" creationId="{7AF8862B-96D5-3A40-B92F-BAC6CDE874C0}"/>
            </ac:spMkLst>
          </pc:spChg>
          <pc:spChg chg="mod">
            <ac:chgData name="Krasauskaitė Ugnė" userId="dbe9a6d3-80d0-4cdc-b180-3639bbb88ba5" providerId="ADAL" clId="{B04D2656-C8AE-AD42-9E26-85BA118373B8}" dt="2021-02-03T11:42:39.121" v="8" actId="2711"/>
            <ac:spMkLst>
              <pc:docMk/>
              <pc:sldMasterMk cId="2010401343" sldId="2147483648"/>
              <pc:sldLayoutMk cId="3154229607" sldId="2147483712"/>
              <ac:spMk id="20" creationId="{46D6B95C-B687-614F-8DA6-5031F96661AD}"/>
            </ac:spMkLst>
          </pc:spChg>
          <pc:spChg chg="mod">
            <ac:chgData name="Krasauskaitė Ugnė" userId="dbe9a6d3-80d0-4cdc-b180-3639bbb88ba5" providerId="ADAL" clId="{B04D2656-C8AE-AD42-9E26-85BA118373B8}" dt="2021-02-03T11:42:34.643" v="7" actId="113"/>
            <ac:spMkLst>
              <pc:docMk/>
              <pc:sldMasterMk cId="2010401343" sldId="2147483648"/>
              <pc:sldLayoutMk cId="3154229607" sldId="2147483712"/>
              <ac:spMk id="21" creationId="{25D01418-F6D6-EA49-BF7F-FFFFA2FDDCD4}"/>
            </ac:spMkLst>
          </pc:spChg>
        </pc:sldLayoutChg>
        <pc:sldLayoutChg chg="modSp">
          <pc:chgData name="Krasauskaitė Ugnė" userId="dbe9a6d3-80d0-4cdc-b180-3639bbb88ba5" providerId="ADAL" clId="{B04D2656-C8AE-AD42-9E26-85BA118373B8}" dt="2021-02-03T11:42:09.773" v="2" actId="113"/>
          <pc:sldLayoutMkLst>
            <pc:docMk/>
            <pc:sldMasterMk cId="2010401343" sldId="2147483648"/>
            <pc:sldLayoutMk cId="1966835292" sldId="2147483713"/>
          </pc:sldLayoutMkLst>
          <pc:spChg chg="mod">
            <ac:chgData name="Krasauskaitė Ugnė" userId="dbe9a6d3-80d0-4cdc-b180-3639bbb88ba5" providerId="ADAL" clId="{B04D2656-C8AE-AD42-9E26-85BA118373B8}" dt="2021-02-03T11:42:09.773" v="2" actId="113"/>
            <ac:spMkLst>
              <pc:docMk/>
              <pc:sldMasterMk cId="2010401343" sldId="2147483648"/>
              <pc:sldLayoutMk cId="1966835292" sldId="2147483713"/>
              <ac:spMk id="3" creationId="{B1C7BC27-E701-EC4E-A29B-BA55A67673FA}"/>
            </ac:spMkLst>
          </pc:spChg>
          <pc:spChg chg="mod">
            <ac:chgData name="Krasauskaitė Ugnė" userId="dbe9a6d3-80d0-4cdc-b180-3639bbb88ba5" providerId="ADAL" clId="{B04D2656-C8AE-AD42-9E26-85BA118373B8}" dt="2021-02-03T11:42:09.773" v="2" actId="113"/>
            <ac:spMkLst>
              <pc:docMk/>
              <pc:sldMasterMk cId="2010401343" sldId="2147483648"/>
              <pc:sldLayoutMk cId="1966835292" sldId="2147483713"/>
              <ac:spMk id="14" creationId="{462B305F-E454-6A49-BE5A-20AC4E248E21}"/>
            </ac:spMkLst>
          </pc:spChg>
          <pc:spChg chg="mod">
            <ac:chgData name="Krasauskaitė Ugnė" userId="dbe9a6d3-80d0-4cdc-b180-3639bbb88ba5" providerId="ADAL" clId="{B04D2656-C8AE-AD42-9E26-85BA118373B8}" dt="2021-02-03T11:42:09.773" v="2" actId="113"/>
            <ac:spMkLst>
              <pc:docMk/>
              <pc:sldMasterMk cId="2010401343" sldId="2147483648"/>
              <pc:sldLayoutMk cId="1966835292" sldId="2147483713"/>
              <ac:spMk id="15" creationId="{AD15DE3A-FC37-F54E-907A-A159B33E946B}"/>
            </ac:spMkLst>
          </pc:spChg>
        </pc:sldLayoutChg>
        <pc:sldLayoutChg chg="addSp delSp modSp mod">
          <pc:chgData name="Krasauskaitė Ugnė" userId="dbe9a6d3-80d0-4cdc-b180-3639bbb88ba5" providerId="ADAL" clId="{B04D2656-C8AE-AD42-9E26-85BA118373B8}" dt="2021-02-03T11:43:16.373" v="14"/>
          <pc:sldLayoutMkLst>
            <pc:docMk/>
            <pc:sldMasterMk cId="2010401343" sldId="2147483648"/>
            <pc:sldLayoutMk cId="3364796189" sldId="2147483714"/>
          </pc:sldLayoutMkLst>
          <pc:spChg chg="del">
            <ac:chgData name="Krasauskaitė Ugnė" userId="dbe9a6d3-80d0-4cdc-b180-3639bbb88ba5" providerId="ADAL" clId="{B04D2656-C8AE-AD42-9E26-85BA118373B8}" dt="2021-02-03T11:43:15.768" v="13" actId="478"/>
            <ac:spMkLst>
              <pc:docMk/>
              <pc:sldMasterMk cId="2010401343" sldId="2147483648"/>
              <pc:sldLayoutMk cId="3364796189" sldId="2147483714"/>
              <ac:spMk id="8" creationId="{296451B7-2052-9240-BFB3-A9AA9A36AD9B}"/>
            </ac:spMkLst>
          </pc:spChg>
          <pc:spChg chg="mod">
            <ac:chgData name="Krasauskaitė Ugnė" userId="dbe9a6d3-80d0-4cdc-b180-3639bbb88ba5" providerId="ADAL" clId="{B04D2656-C8AE-AD42-9E26-85BA118373B8}" dt="2021-02-03T11:42:51.684" v="12" actId="113"/>
            <ac:spMkLst>
              <pc:docMk/>
              <pc:sldMasterMk cId="2010401343" sldId="2147483648"/>
              <pc:sldLayoutMk cId="3364796189" sldId="2147483714"/>
              <ac:spMk id="12" creationId="{323ABD1B-A1CE-B243-B0AE-AFA3DF058648}"/>
            </ac:spMkLst>
          </pc:spChg>
          <pc:spChg chg="mod">
            <ac:chgData name="Krasauskaitė Ugnė" userId="dbe9a6d3-80d0-4cdc-b180-3639bbb88ba5" providerId="ADAL" clId="{B04D2656-C8AE-AD42-9E26-85BA118373B8}" dt="2021-02-03T11:42:51.684" v="12" actId="113"/>
            <ac:spMkLst>
              <pc:docMk/>
              <pc:sldMasterMk cId="2010401343" sldId="2147483648"/>
              <pc:sldLayoutMk cId="3364796189" sldId="2147483714"/>
              <ac:spMk id="13" creationId="{C83BDE46-B3FD-934A-954D-8ED9ABBD069B}"/>
            </ac:spMkLst>
          </pc:spChg>
          <pc:spChg chg="add mod">
            <ac:chgData name="Krasauskaitė Ugnė" userId="dbe9a6d3-80d0-4cdc-b180-3639bbb88ba5" providerId="ADAL" clId="{B04D2656-C8AE-AD42-9E26-85BA118373B8}" dt="2021-02-03T11:43:16.373" v="14"/>
            <ac:spMkLst>
              <pc:docMk/>
              <pc:sldMasterMk cId="2010401343" sldId="2147483648"/>
              <pc:sldLayoutMk cId="3364796189" sldId="2147483714"/>
              <ac:spMk id="14" creationId="{F0045096-48AE-2F45-81DE-246F7A97BAFA}"/>
            </ac:spMkLst>
          </pc:spChg>
          <pc:spChg chg="mod">
            <ac:chgData name="Krasauskaitė Ugnė" userId="dbe9a6d3-80d0-4cdc-b180-3639bbb88ba5" providerId="ADAL" clId="{B04D2656-C8AE-AD42-9E26-85BA118373B8}" dt="2021-02-03T11:42:51.684" v="12" actId="113"/>
            <ac:spMkLst>
              <pc:docMk/>
              <pc:sldMasterMk cId="2010401343" sldId="2147483648"/>
              <pc:sldLayoutMk cId="3364796189" sldId="2147483714"/>
              <ac:spMk id="18" creationId="{224758FE-FB03-7945-8489-CE74EBB5340E}"/>
            </ac:spMkLst>
          </pc:spChg>
        </pc:sldLayoutChg>
        <pc:sldLayoutChg chg="addSp delSp modSp mod">
          <pc:chgData name="Krasauskaitė Ugnė" userId="dbe9a6d3-80d0-4cdc-b180-3639bbb88ba5" providerId="ADAL" clId="{B04D2656-C8AE-AD42-9E26-85BA118373B8}" dt="2021-02-03T11:43:36.129" v="20" actId="113"/>
          <pc:sldLayoutMkLst>
            <pc:docMk/>
            <pc:sldMasterMk cId="2010401343" sldId="2147483648"/>
            <pc:sldLayoutMk cId="3744837837" sldId="2147483715"/>
          </pc:sldLayoutMkLst>
          <pc:spChg chg="del">
            <ac:chgData name="Krasauskaitė Ugnė" userId="dbe9a6d3-80d0-4cdc-b180-3639bbb88ba5" providerId="ADAL" clId="{B04D2656-C8AE-AD42-9E26-85BA118373B8}" dt="2021-02-03T11:43:24.495" v="15" actId="478"/>
            <ac:spMkLst>
              <pc:docMk/>
              <pc:sldMasterMk cId="2010401343" sldId="2147483648"/>
              <pc:sldLayoutMk cId="3744837837" sldId="2147483715"/>
              <ac:spMk id="8" creationId="{296451B7-2052-9240-BFB3-A9AA9A36AD9B}"/>
            </ac:spMkLst>
          </pc:spChg>
          <pc:spChg chg="mod">
            <ac:chgData name="Krasauskaitė Ugnė" userId="dbe9a6d3-80d0-4cdc-b180-3639bbb88ba5" providerId="ADAL" clId="{B04D2656-C8AE-AD42-9E26-85BA118373B8}" dt="2021-02-03T11:43:36.129" v="20" actId="113"/>
            <ac:spMkLst>
              <pc:docMk/>
              <pc:sldMasterMk cId="2010401343" sldId="2147483648"/>
              <pc:sldLayoutMk cId="3744837837" sldId="2147483715"/>
              <ac:spMk id="12" creationId="{20FA2AC1-A86F-6246-9CF6-463924E7F598}"/>
            </ac:spMkLst>
          </pc:spChg>
          <pc:spChg chg="mod">
            <ac:chgData name="Krasauskaitė Ugnė" userId="dbe9a6d3-80d0-4cdc-b180-3639bbb88ba5" providerId="ADAL" clId="{B04D2656-C8AE-AD42-9E26-85BA118373B8}" dt="2021-02-03T11:43:36.129" v="20" actId="113"/>
            <ac:spMkLst>
              <pc:docMk/>
              <pc:sldMasterMk cId="2010401343" sldId="2147483648"/>
              <pc:sldLayoutMk cId="3744837837" sldId="2147483715"/>
              <ac:spMk id="13" creationId="{FD500F5A-81CA-2F4B-BDD4-88D7FC1AE05F}"/>
            </ac:spMkLst>
          </pc:spChg>
          <pc:spChg chg="add mod">
            <ac:chgData name="Krasauskaitė Ugnė" userId="dbe9a6d3-80d0-4cdc-b180-3639bbb88ba5" providerId="ADAL" clId="{B04D2656-C8AE-AD42-9E26-85BA118373B8}" dt="2021-02-03T11:43:24.951" v="16"/>
            <ac:spMkLst>
              <pc:docMk/>
              <pc:sldMasterMk cId="2010401343" sldId="2147483648"/>
              <pc:sldLayoutMk cId="3744837837" sldId="2147483715"/>
              <ac:spMk id="15" creationId="{D6224EDB-B787-DE4E-BE6F-8D8484097FCC}"/>
            </ac:spMkLst>
          </pc:spChg>
          <pc:spChg chg="mod">
            <ac:chgData name="Krasauskaitė Ugnė" userId="dbe9a6d3-80d0-4cdc-b180-3639bbb88ba5" providerId="ADAL" clId="{B04D2656-C8AE-AD42-9E26-85BA118373B8}" dt="2021-02-03T11:43:36.129" v="20" actId="113"/>
            <ac:spMkLst>
              <pc:docMk/>
              <pc:sldMasterMk cId="2010401343" sldId="2147483648"/>
              <pc:sldLayoutMk cId="3744837837" sldId="2147483715"/>
              <ac:spMk id="18" creationId="{224758FE-FB03-7945-8489-CE74EBB5340E}"/>
            </ac:spMkLst>
          </pc:spChg>
        </pc:sldLayoutChg>
        <pc:sldLayoutChg chg="modSp">
          <pc:chgData name="Krasauskaitė Ugnė" userId="dbe9a6d3-80d0-4cdc-b180-3639bbb88ba5" providerId="ADAL" clId="{B04D2656-C8AE-AD42-9E26-85BA118373B8}" dt="2021-02-03T11:43:52.105" v="26" actId="2711"/>
          <pc:sldLayoutMkLst>
            <pc:docMk/>
            <pc:sldMasterMk cId="2010401343" sldId="2147483648"/>
            <pc:sldLayoutMk cId="1195424930" sldId="2147483716"/>
          </pc:sldLayoutMkLst>
          <pc:spChg chg="mod">
            <ac:chgData name="Krasauskaitė Ugnė" userId="dbe9a6d3-80d0-4cdc-b180-3639bbb88ba5" providerId="ADAL" clId="{B04D2656-C8AE-AD42-9E26-85BA118373B8}" dt="2021-02-03T11:43:47.872" v="25" actId="113"/>
            <ac:spMkLst>
              <pc:docMk/>
              <pc:sldMasterMk cId="2010401343" sldId="2147483648"/>
              <pc:sldLayoutMk cId="1195424930" sldId="2147483716"/>
              <ac:spMk id="11" creationId="{7EE7EFB9-58EC-4E46-B135-D34F2910C588}"/>
            </ac:spMkLst>
          </pc:spChg>
          <pc:spChg chg="mod">
            <ac:chgData name="Krasauskaitė Ugnė" userId="dbe9a6d3-80d0-4cdc-b180-3639bbb88ba5" providerId="ADAL" clId="{B04D2656-C8AE-AD42-9E26-85BA118373B8}" dt="2021-02-03T11:43:47.872" v="25" actId="113"/>
            <ac:spMkLst>
              <pc:docMk/>
              <pc:sldMasterMk cId="2010401343" sldId="2147483648"/>
              <pc:sldLayoutMk cId="1195424930" sldId="2147483716"/>
              <ac:spMk id="13" creationId="{DCD1856C-F327-BF49-A715-D3258E845AB5}"/>
            </ac:spMkLst>
          </pc:spChg>
          <pc:spChg chg="mod">
            <ac:chgData name="Krasauskaitė Ugnė" userId="dbe9a6d3-80d0-4cdc-b180-3639bbb88ba5" providerId="ADAL" clId="{B04D2656-C8AE-AD42-9E26-85BA118373B8}" dt="2021-02-03T11:43:47.872" v="25" actId="113"/>
            <ac:spMkLst>
              <pc:docMk/>
              <pc:sldMasterMk cId="2010401343" sldId="2147483648"/>
              <pc:sldLayoutMk cId="1195424930" sldId="2147483716"/>
              <ac:spMk id="19" creationId="{CD1AB869-1A97-C74F-B22C-8C4A3C855317}"/>
            </ac:spMkLst>
          </pc:spChg>
          <pc:spChg chg="mod">
            <ac:chgData name="Krasauskaitė Ugnė" userId="dbe9a6d3-80d0-4cdc-b180-3639bbb88ba5" providerId="ADAL" clId="{B04D2656-C8AE-AD42-9E26-85BA118373B8}" dt="2021-02-03T11:43:52.105" v="26" actId="2711"/>
            <ac:spMkLst>
              <pc:docMk/>
              <pc:sldMasterMk cId="2010401343" sldId="2147483648"/>
              <pc:sldLayoutMk cId="1195424930" sldId="2147483716"/>
              <ac:spMk id="21" creationId="{B4B86B12-DA76-274D-9D4F-46D64739DB84}"/>
            </ac:spMkLst>
          </pc:spChg>
          <pc:spChg chg="mod">
            <ac:chgData name="Krasauskaitė Ugnė" userId="dbe9a6d3-80d0-4cdc-b180-3639bbb88ba5" providerId="ADAL" clId="{B04D2656-C8AE-AD42-9E26-85BA118373B8}" dt="2021-02-03T11:43:47.872" v="25" actId="113"/>
            <ac:spMkLst>
              <pc:docMk/>
              <pc:sldMasterMk cId="2010401343" sldId="2147483648"/>
              <pc:sldLayoutMk cId="1195424930" sldId="2147483716"/>
              <ac:spMk id="22" creationId="{587BF503-4657-4144-AE5A-7FC3C4A8467D}"/>
            </ac:spMkLst>
          </pc:spChg>
        </pc:sldLayoutChg>
        <pc:sldLayoutChg chg="modSp">
          <pc:chgData name="Krasauskaitė Ugnė" userId="dbe9a6d3-80d0-4cdc-b180-3639bbb88ba5" providerId="ADAL" clId="{B04D2656-C8AE-AD42-9E26-85BA118373B8}" dt="2021-02-03T11:44:51.329" v="42" actId="113"/>
          <pc:sldLayoutMkLst>
            <pc:docMk/>
            <pc:sldMasterMk cId="2010401343" sldId="2147483648"/>
            <pc:sldLayoutMk cId="3796437252" sldId="2147483717"/>
          </pc:sldLayoutMkLst>
          <pc:spChg chg="mod">
            <ac:chgData name="Krasauskaitė Ugnė" userId="dbe9a6d3-80d0-4cdc-b180-3639bbb88ba5" providerId="ADAL" clId="{B04D2656-C8AE-AD42-9E26-85BA118373B8}" dt="2021-02-03T11:44:51.329" v="42" actId="113"/>
            <ac:spMkLst>
              <pc:docMk/>
              <pc:sldMasterMk cId="2010401343" sldId="2147483648"/>
              <pc:sldLayoutMk cId="3796437252" sldId="2147483717"/>
              <ac:spMk id="8" creationId="{BEC282FF-8A8E-4743-8FE6-0CBA9BBA69B5}"/>
            </ac:spMkLst>
          </pc:spChg>
          <pc:spChg chg="mod">
            <ac:chgData name="Krasauskaitė Ugnė" userId="dbe9a6d3-80d0-4cdc-b180-3639bbb88ba5" providerId="ADAL" clId="{B04D2656-C8AE-AD42-9E26-85BA118373B8}" dt="2021-02-03T11:44:44.729" v="39" actId="2711"/>
            <ac:spMkLst>
              <pc:docMk/>
              <pc:sldMasterMk cId="2010401343" sldId="2147483648"/>
              <pc:sldLayoutMk cId="3796437252" sldId="2147483717"/>
              <ac:spMk id="14" creationId="{F497E261-9388-AC42-BFA8-252592EA0D4A}"/>
            </ac:spMkLst>
          </pc:spChg>
          <pc:spChg chg="mod">
            <ac:chgData name="Krasauskaitė Ugnė" userId="dbe9a6d3-80d0-4cdc-b180-3639bbb88ba5" providerId="ADAL" clId="{B04D2656-C8AE-AD42-9E26-85BA118373B8}" dt="2021-02-03T11:44:51.329" v="42" actId="113"/>
            <ac:spMkLst>
              <pc:docMk/>
              <pc:sldMasterMk cId="2010401343" sldId="2147483648"/>
              <pc:sldLayoutMk cId="3796437252" sldId="2147483717"/>
              <ac:spMk id="17" creationId="{B5FF6581-2E75-F54C-AC74-4CFB308232A1}"/>
            </ac:spMkLst>
          </pc:spChg>
          <pc:spChg chg="mod">
            <ac:chgData name="Krasauskaitė Ugnė" userId="dbe9a6d3-80d0-4cdc-b180-3639bbb88ba5" providerId="ADAL" clId="{B04D2656-C8AE-AD42-9E26-85BA118373B8}" dt="2021-02-03T11:44:44.729" v="39" actId="2711"/>
            <ac:spMkLst>
              <pc:docMk/>
              <pc:sldMasterMk cId="2010401343" sldId="2147483648"/>
              <pc:sldLayoutMk cId="3796437252" sldId="2147483717"/>
              <ac:spMk id="23" creationId="{2E6D4784-2EA3-C74A-80A6-6E53A345902F}"/>
            </ac:spMkLst>
          </pc:spChg>
          <pc:spChg chg="mod">
            <ac:chgData name="Krasauskaitė Ugnė" userId="dbe9a6d3-80d0-4cdc-b180-3639bbb88ba5" providerId="ADAL" clId="{B04D2656-C8AE-AD42-9E26-85BA118373B8}" dt="2021-02-03T11:44:51.329" v="42" actId="113"/>
            <ac:spMkLst>
              <pc:docMk/>
              <pc:sldMasterMk cId="2010401343" sldId="2147483648"/>
              <pc:sldLayoutMk cId="3796437252" sldId="2147483717"/>
              <ac:spMk id="25" creationId="{5592035A-2271-5843-9AF4-E3E9FDCF0139}"/>
            </ac:spMkLst>
          </pc:spChg>
        </pc:sldLayoutChg>
        <pc:sldLayoutChg chg="modSp">
          <pc:chgData name="Krasauskaitė Ugnė" userId="dbe9a6d3-80d0-4cdc-b180-3639bbb88ba5" providerId="ADAL" clId="{B04D2656-C8AE-AD42-9E26-85BA118373B8}" dt="2021-02-03T11:45:03.950" v="46" actId="113"/>
          <pc:sldLayoutMkLst>
            <pc:docMk/>
            <pc:sldMasterMk cId="2010401343" sldId="2147483648"/>
            <pc:sldLayoutMk cId="2153394625" sldId="2147483718"/>
          </pc:sldLayoutMkLst>
          <pc:spChg chg="mod">
            <ac:chgData name="Krasauskaitė Ugnė" userId="dbe9a6d3-80d0-4cdc-b180-3639bbb88ba5" providerId="ADAL" clId="{B04D2656-C8AE-AD42-9E26-85BA118373B8}" dt="2021-02-03T11:45:03.950" v="46" actId="113"/>
            <ac:spMkLst>
              <pc:docMk/>
              <pc:sldMasterMk cId="2010401343" sldId="2147483648"/>
              <pc:sldLayoutMk cId="2153394625" sldId="2147483718"/>
              <ac:spMk id="9" creationId="{B83568EC-B77A-0E4D-9628-B5B410A3918A}"/>
            </ac:spMkLst>
          </pc:spChg>
          <pc:spChg chg="mod">
            <ac:chgData name="Krasauskaitė Ugnė" userId="dbe9a6d3-80d0-4cdc-b180-3639bbb88ba5" providerId="ADAL" clId="{B04D2656-C8AE-AD42-9E26-85BA118373B8}" dt="2021-02-03T11:44:56.672" v="43" actId="2711"/>
            <ac:spMkLst>
              <pc:docMk/>
              <pc:sldMasterMk cId="2010401343" sldId="2147483648"/>
              <pc:sldLayoutMk cId="2153394625" sldId="2147483718"/>
              <ac:spMk id="14" creationId="{F497E261-9388-AC42-BFA8-252592EA0D4A}"/>
            </ac:spMkLst>
          </pc:spChg>
          <pc:spChg chg="mod">
            <ac:chgData name="Krasauskaitė Ugnė" userId="dbe9a6d3-80d0-4cdc-b180-3639bbb88ba5" providerId="ADAL" clId="{B04D2656-C8AE-AD42-9E26-85BA118373B8}" dt="2021-02-03T11:45:03.950" v="46" actId="113"/>
            <ac:spMkLst>
              <pc:docMk/>
              <pc:sldMasterMk cId="2010401343" sldId="2147483648"/>
              <pc:sldLayoutMk cId="2153394625" sldId="2147483718"/>
              <ac:spMk id="17" creationId="{B5FF6581-2E75-F54C-AC74-4CFB308232A1}"/>
            </ac:spMkLst>
          </pc:spChg>
          <pc:spChg chg="mod">
            <ac:chgData name="Krasauskaitė Ugnė" userId="dbe9a6d3-80d0-4cdc-b180-3639bbb88ba5" providerId="ADAL" clId="{B04D2656-C8AE-AD42-9E26-85BA118373B8}" dt="2021-02-03T11:44:56.672" v="43" actId="2711"/>
            <ac:spMkLst>
              <pc:docMk/>
              <pc:sldMasterMk cId="2010401343" sldId="2147483648"/>
              <pc:sldLayoutMk cId="2153394625" sldId="2147483718"/>
              <ac:spMk id="23" creationId="{2E6D4784-2EA3-C74A-80A6-6E53A345902F}"/>
            </ac:spMkLst>
          </pc:spChg>
          <pc:spChg chg="mod">
            <ac:chgData name="Krasauskaitė Ugnė" userId="dbe9a6d3-80d0-4cdc-b180-3639bbb88ba5" providerId="ADAL" clId="{B04D2656-C8AE-AD42-9E26-85BA118373B8}" dt="2021-02-03T11:45:03.950" v="46" actId="113"/>
            <ac:spMkLst>
              <pc:docMk/>
              <pc:sldMasterMk cId="2010401343" sldId="2147483648"/>
              <pc:sldLayoutMk cId="2153394625" sldId="2147483718"/>
              <ac:spMk id="25" creationId="{5592035A-2271-5843-9AF4-E3E9FDCF0139}"/>
            </ac:spMkLst>
          </pc:spChg>
        </pc:sldLayoutChg>
        <pc:sldLayoutChg chg="modSp">
          <pc:chgData name="Krasauskaitė Ugnė" userId="dbe9a6d3-80d0-4cdc-b180-3639bbb88ba5" providerId="ADAL" clId="{B04D2656-C8AE-AD42-9E26-85BA118373B8}" dt="2021-02-03T11:45:12.375" v="47" actId="2711"/>
          <pc:sldLayoutMkLst>
            <pc:docMk/>
            <pc:sldMasterMk cId="2010401343" sldId="2147483648"/>
            <pc:sldLayoutMk cId="2962774028" sldId="2147483719"/>
          </pc:sldLayoutMkLst>
          <pc:spChg chg="mod">
            <ac:chgData name="Krasauskaitė Ugnė" userId="dbe9a6d3-80d0-4cdc-b180-3639bbb88ba5" providerId="ADAL" clId="{B04D2656-C8AE-AD42-9E26-85BA118373B8}" dt="2021-02-03T11:45:12.375" v="47" actId="2711"/>
            <ac:spMkLst>
              <pc:docMk/>
              <pc:sldMasterMk cId="2010401343" sldId="2147483648"/>
              <pc:sldLayoutMk cId="2962774028" sldId="2147483719"/>
              <ac:spMk id="10" creationId="{B72BBEF3-610E-084B-8035-69D7E509C5AF}"/>
            </ac:spMkLst>
          </pc:spChg>
          <pc:spChg chg="mod">
            <ac:chgData name="Krasauskaitė Ugnė" userId="dbe9a6d3-80d0-4cdc-b180-3639bbb88ba5" providerId="ADAL" clId="{B04D2656-C8AE-AD42-9E26-85BA118373B8}" dt="2021-02-03T11:45:12.375" v="47" actId="2711"/>
            <ac:spMkLst>
              <pc:docMk/>
              <pc:sldMasterMk cId="2010401343" sldId="2147483648"/>
              <pc:sldLayoutMk cId="2962774028" sldId="2147483719"/>
              <ac:spMk id="16" creationId="{69113ABE-874B-0647-8AAD-DE5BA4A26CCF}"/>
            </ac:spMkLst>
          </pc:spChg>
          <pc:spChg chg="mod">
            <ac:chgData name="Krasauskaitė Ugnė" userId="dbe9a6d3-80d0-4cdc-b180-3639bbb88ba5" providerId="ADAL" clId="{B04D2656-C8AE-AD42-9E26-85BA118373B8}" dt="2021-02-03T11:45:12.375" v="47" actId="2711"/>
            <ac:spMkLst>
              <pc:docMk/>
              <pc:sldMasterMk cId="2010401343" sldId="2147483648"/>
              <pc:sldLayoutMk cId="2962774028" sldId="2147483719"/>
              <ac:spMk id="19" creationId="{BAFEA5EF-7EB5-B242-B569-0521DECA7C5F}"/>
            </ac:spMkLst>
          </pc:spChg>
          <pc:spChg chg="mod">
            <ac:chgData name="Krasauskaitė Ugnė" userId="dbe9a6d3-80d0-4cdc-b180-3639bbb88ba5" providerId="ADAL" clId="{B04D2656-C8AE-AD42-9E26-85BA118373B8}" dt="2021-02-03T11:45:12.375" v="47" actId="2711"/>
            <ac:spMkLst>
              <pc:docMk/>
              <pc:sldMasterMk cId="2010401343" sldId="2147483648"/>
              <pc:sldLayoutMk cId="2962774028" sldId="2147483719"/>
              <ac:spMk id="20" creationId="{3E63EFE9-5010-3C45-ABA3-DB0AF79AC1EE}"/>
            </ac:spMkLst>
          </pc:spChg>
        </pc:sldLayoutChg>
        <pc:sldLayoutChg chg="modSp">
          <pc:chgData name="Krasauskaitė Ugnė" userId="dbe9a6d3-80d0-4cdc-b180-3639bbb88ba5" providerId="ADAL" clId="{B04D2656-C8AE-AD42-9E26-85BA118373B8}" dt="2021-02-03T11:45:19.561" v="48" actId="2711"/>
          <pc:sldLayoutMkLst>
            <pc:docMk/>
            <pc:sldMasterMk cId="2010401343" sldId="2147483648"/>
            <pc:sldLayoutMk cId="236036594" sldId="2147483720"/>
          </pc:sldLayoutMkLst>
          <pc:spChg chg="mod">
            <ac:chgData name="Krasauskaitė Ugnė" userId="dbe9a6d3-80d0-4cdc-b180-3639bbb88ba5" providerId="ADAL" clId="{B04D2656-C8AE-AD42-9E26-85BA118373B8}" dt="2021-02-03T11:45:19.561" v="48" actId="2711"/>
            <ac:spMkLst>
              <pc:docMk/>
              <pc:sldMasterMk cId="2010401343" sldId="2147483648"/>
              <pc:sldLayoutMk cId="236036594" sldId="2147483720"/>
              <ac:spMk id="10" creationId="{B72BBEF3-610E-084B-8035-69D7E509C5AF}"/>
            </ac:spMkLst>
          </pc:spChg>
          <pc:spChg chg="mod">
            <ac:chgData name="Krasauskaitė Ugnė" userId="dbe9a6d3-80d0-4cdc-b180-3639bbb88ba5" providerId="ADAL" clId="{B04D2656-C8AE-AD42-9E26-85BA118373B8}" dt="2021-02-03T11:45:19.561" v="48" actId="2711"/>
            <ac:spMkLst>
              <pc:docMk/>
              <pc:sldMasterMk cId="2010401343" sldId="2147483648"/>
              <pc:sldLayoutMk cId="236036594" sldId="2147483720"/>
              <ac:spMk id="16" creationId="{69113ABE-874B-0647-8AAD-DE5BA4A26CCF}"/>
            </ac:spMkLst>
          </pc:spChg>
          <pc:spChg chg="mod">
            <ac:chgData name="Krasauskaitė Ugnė" userId="dbe9a6d3-80d0-4cdc-b180-3639bbb88ba5" providerId="ADAL" clId="{B04D2656-C8AE-AD42-9E26-85BA118373B8}" dt="2021-02-03T11:45:19.561" v="48" actId="2711"/>
            <ac:spMkLst>
              <pc:docMk/>
              <pc:sldMasterMk cId="2010401343" sldId="2147483648"/>
              <pc:sldLayoutMk cId="236036594" sldId="2147483720"/>
              <ac:spMk id="19" creationId="{BAFEA5EF-7EB5-B242-B569-0521DECA7C5F}"/>
            </ac:spMkLst>
          </pc:spChg>
          <pc:spChg chg="mod">
            <ac:chgData name="Krasauskaitė Ugnė" userId="dbe9a6d3-80d0-4cdc-b180-3639bbb88ba5" providerId="ADAL" clId="{B04D2656-C8AE-AD42-9E26-85BA118373B8}" dt="2021-02-03T11:45:19.561" v="48" actId="2711"/>
            <ac:spMkLst>
              <pc:docMk/>
              <pc:sldMasterMk cId="2010401343" sldId="2147483648"/>
              <pc:sldLayoutMk cId="236036594" sldId="2147483720"/>
              <ac:spMk id="20" creationId="{3E63EFE9-5010-3C45-ABA3-DB0AF79AC1EE}"/>
            </ac:spMkLst>
          </pc:spChg>
        </pc:sldLayoutChg>
        <pc:sldLayoutChg chg="modSp">
          <pc:chgData name="Krasauskaitė Ugnė" userId="dbe9a6d3-80d0-4cdc-b180-3639bbb88ba5" providerId="ADAL" clId="{B04D2656-C8AE-AD42-9E26-85BA118373B8}" dt="2021-02-03T11:44:09.476" v="30" actId="2711"/>
          <pc:sldLayoutMkLst>
            <pc:docMk/>
            <pc:sldMasterMk cId="2010401343" sldId="2147483648"/>
            <pc:sldLayoutMk cId="149757217" sldId="2147483723"/>
          </pc:sldLayoutMkLst>
          <pc:spChg chg="mod">
            <ac:chgData name="Krasauskaitė Ugnė" userId="dbe9a6d3-80d0-4cdc-b180-3639bbb88ba5" providerId="ADAL" clId="{B04D2656-C8AE-AD42-9E26-85BA118373B8}" dt="2021-02-03T11:44:03.726" v="29" actId="113"/>
            <ac:spMkLst>
              <pc:docMk/>
              <pc:sldMasterMk cId="2010401343" sldId="2147483648"/>
              <pc:sldLayoutMk cId="149757217" sldId="2147483723"/>
              <ac:spMk id="10" creationId="{D1705FAF-CC62-BB49-B817-BC45A057FA08}"/>
            </ac:spMkLst>
          </pc:spChg>
          <pc:spChg chg="mod">
            <ac:chgData name="Krasauskaitė Ugnė" userId="dbe9a6d3-80d0-4cdc-b180-3639bbb88ba5" providerId="ADAL" clId="{B04D2656-C8AE-AD42-9E26-85BA118373B8}" dt="2021-02-03T11:44:03.726" v="29" actId="113"/>
            <ac:spMkLst>
              <pc:docMk/>
              <pc:sldMasterMk cId="2010401343" sldId="2147483648"/>
              <pc:sldLayoutMk cId="149757217" sldId="2147483723"/>
              <ac:spMk id="13" creationId="{DCD1856C-F327-BF49-A715-D3258E845AB5}"/>
            </ac:spMkLst>
          </pc:spChg>
          <pc:spChg chg="mod">
            <ac:chgData name="Krasauskaitė Ugnė" userId="dbe9a6d3-80d0-4cdc-b180-3639bbb88ba5" providerId="ADAL" clId="{B04D2656-C8AE-AD42-9E26-85BA118373B8}" dt="2021-02-03T11:44:03.726" v="29" actId="113"/>
            <ac:spMkLst>
              <pc:docMk/>
              <pc:sldMasterMk cId="2010401343" sldId="2147483648"/>
              <pc:sldLayoutMk cId="149757217" sldId="2147483723"/>
              <ac:spMk id="19" creationId="{CD1AB869-1A97-C74F-B22C-8C4A3C855317}"/>
            </ac:spMkLst>
          </pc:spChg>
          <pc:spChg chg="mod">
            <ac:chgData name="Krasauskaitė Ugnė" userId="dbe9a6d3-80d0-4cdc-b180-3639bbb88ba5" providerId="ADAL" clId="{B04D2656-C8AE-AD42-9E26-85BA118373B8}" dt="2021-02-03T11:44:09.476" v="30" actId="2711"/>
            <ac:spMkLst>
              <pc:docMk/>
              <pc:sldMasterMk cId="2010401343" sldId="2147483648"/>
              <pc:sldLayoutMk cId="149757217" sldId="2147483723"/>
              <ac:spMk id="21" creationId="{B4B86B12-DA76-274D-9D4F-46D64739DB84}"/>
            </ac:spMkLst>
          </pc:spChg>
          <pc:spChg chg="mod">
            <ac:chgData name="Krasauskaitė Ugnė" userId="dbe9a6d3-80d0-4cdc-b180-3639bbb88ba5" providerId="ADAL" clId="{B04D2656-C8AE-AD42-9E26-85BA118373B8}" dt="2021-02-03T11:44:03.726" v="29" actId="113"/>
            <ac:spMkLst>
              <pc:docMk/>
              <pc:sldMasterMk cId="2010401343" sldId="2147483648"/>
              <pc:sldLayoutMk cId="149757217" sldId="2147483723"/>
              <ac:spMk id="22" creationId="{587BF503-4657-4144-AE5A-7FC3C4A8467D}"/>
            </ac:spMkLst>
          </pc:spChg>
        </pc:sldLayoutChg>
        <pc:sldLayoutChg chg="modSp">
          <pc:chgData name="Krasauskaitė Ugnė" userId="dbe9a6d3-80d0-4cdc-b180-3639bbb88ba5" providerId="ADAL" clId="{B04D2656-C8AE-AD42-9E26-85BA118373B8}" dt="2021-02-03T11:44:24.747" v="34" actId="2711"/>
          <pc:sldLayoutMkLst>
            <pc:docMk/>
            <pc:sldMasterMk cId="2010401343" sldId="2147483648"/>
            <pc:sldLayoutMk cId="4182828940" sldId="2147483737"/>
          </pc:sldLayoutMkLst>
          <pc:spChg chg="mod">
            <ac:chgData name="Krasauskaitė Ugnė" userId="dbe9a6d3-80d0-4cdc-b180-3639bbb88ba5" providerId="ADAL" clId="{B04D2656-C8AE-AD42-9E26-85BA118373B8}" dt="2021-02-03T11:44:17.950" v="33" actId="113"/>
            <ac:spMkLst>
              <pc:docMk/>
              <pc:sldMasterMk cId="2010401343" sldId="2147483648"/>
              <pc:sldLayoutMk cId="4182828940" sldId="2147483737"/>
              <ac:spMk id="8" creationId="{EE81F693-50CC-E74A-92F2-28556691589B}"/>
            </ac:spMkLst>
          </pc:spChg>
          <pc:spChg chg="mod">
            <ac:chgData name="Krasauskaitė Ugnė" userId="dbe9a6d3-80d0-4cdc-b180-3639bbb88ba5" providerId="ADAL" clId="{B04D2656-C8AE-AD42-9E26-85BA118373B8}" dt="2021-02-03T11:44:17.950" v="33" actId="113"/>
            <ac:spMkLst>
              <pc:docMk/>
              <pc:sldMasterMk cId="2010401343" sldId="2147483648"/>
              <pc:sldLayoutMk cId="4182828940" sldId="2147483737"/>
              <ac:spMk id="13" creationId="{DCD1856C-F327-BF49-A715-D3258E845AB5}"/>
            </ac:spMkLst>
          </pc:spChg>
          <pc:spChg chg="mod">
            <ac:chgData name="Krasauskaitė Ugnė" userId="dbe9a6d3-80d0-4cdc-b180-3639bbb88ba5" providerId="ADAL" clId="{B04D2656-C8AE-AD42-9E26-85BA118373B8}" dt="2021-02-03T11:44:24.747" v="34" actId="2711"/>
            <ac:spMkLst>
              <pc:docMk/>
              <pc:sldMasterMk cId="2010401343" sldId="2147483648"/>
              <pc:sldLayoutMk cId="4182828940" sldId="2147483737"/>
              <ac:spMk id="21" creationId="{B4B86B12-DA76-274D-9D4F-46D64739DB84}"/>
            </ac:spMkLst>
          </pc:spChg>
          <pc:spChg chg="mod">
            <ac:chgData name="Krasauskaitė Ugnė" userId="dbe9a6d3-80d0-4cdc-b180-3639bbb88ba5" providerId="ADAL" clId="{B04D2656-C8AE-AD42-9E26-85BA118373B8}" dt="2021-02-03T11:44:17.950" v="33" actId="113"/>
            <ac:spMkLst>
              <pc:docMk/>
              <pc:sldMasterMk cId="2010401343" sldId="2147483648"/>
              <pc:sldLayoutMk cId="4182828940" sldId="2147483737"/>
              <ac:spMk id="22" creationId="{587BF503-4657-4144-AE5A-7FC3C4A8467D}"/>
            </ac:spMkLst>
          </pc:spChg>
        </pc:sldLayoutChg>
        <pc:sldLayoutChg chg="modSp">
          <pc:chgData name="Krasauskaitė Ugnė" userId="dbe9a6d3-80d0-4cdc-b180-3639bbb88ba5" providerId="ADAL" clId="{B04D2656-C8AE-AD42-9E26-85BA118373B8}" dt="2021-02-03T11:44:38.450" v="38" actId="2711"/>
          <pc:sldLayoutMkLst>
            <pc:docMk/>
            <pc:sldMasterMk cId="2010401343" sldId="2147483648"/>
            <pc:sldLayoutMk cId="2233462981" sldId="2147483738"/>
          </pc:sldLayoutMkLst>
          <pc:spChg chg="mod">
            <ac:chgData name="Krasauskaitė Ugnė" userId="dbe9a6d3-80d0-4cdc-b180-3639bbb88ba5" providerId="ADAL" clId="{B04D2656-C8AE-AD42-9E26-85BA118373B8}" dt="2021-02-03T11:44:34.387" v="37" actId="113"/>
            <ac:spMkLst>
              <pc:docMk/>
              <pc:sldMasterMk cId="2010401343" sldId="2147483648"/>
              <pc:sldLayoutMk cId="2233462981" sldId="2147483738"/>
              <ac:spMk id="8" creationId="{BD405FBB-9895-7146-BF23-12D1784B464A}"/>
            </ac:spMkLst>
          </pc:spChg>
          <pc:spChg chg="mod">
            <ac:chgData name="Krasauskaitė Ugnė" userId="dbe9a6d3-80d0-4cdc-b180-3639bbb88ba5" providerId="ADAL" clId="{B04D2656-C8AE-AD42-9E26-85BA118373B8}" dt="2021-02-03T11:44:34.387" v="37" actId="113"/>
            <ac:spMkLst>
              <pc:docMk/>
              <pc:sldMasterMk cId="2010401343" sldId="2147483648"/>
              <pc:sldLayoutMk cId="2233462981" sldId="2147483738"/>
              <ac:spMk id="13" creationId="{DCD1856C-F327-BF49-A715-D3258E845AB5}"/>
            </ac:spMkLst>
          </pc:spChg>
          <pc:spChg chg="mod">
            <ac:chgData name="Krasauskaitė Ugnė" userId="dbe9a6d3-80d0-4cdc-b180-3639bbb88ba5" providerId="ADAL" clId="{B04D2656-C8AE-AD42-9E26-85BA118373B8}" dt="2021-02-03T11:44:38.450" v="38" actId="2711"/>
            <ac:spMkLst>
              <pc:docMk/>
              <pc:sldMasterMk cId="2010401343" sldId="2147483648"/>
              <pc:sldLayoutMk cId="2233462981" sldId="2147483738"/>
              <ac:spMk id="21" creationId="{B4B86B12-DA76-274D-9D4F-46D64739DB84}"/>
            </ac:spMkLst>
          </pc:spChg>
          <pc:spChg chg="mod">
            <ac:chgData name="Krasauskaitė Ugnė" userId="dbe9a6d3-80d0-4cdc-b180-3639bbb88ba5" providerId="ADAL" clId="{B04D2656-C8AE-AD42-9E26-85BA118373B8}" dt="2021-02-03T11:44:34.387" v="37" actId="113"/>
            <ac:spMkLst>
              <pc:docMk/>
              <pc:sldMasterMk cId="2010401343" sldId="2147483648"/>
              <pc:sldLayoutMk cId="2233462981" sldId="2147483738"/>
              <ac:spMk id="22" creationId="{587BF503-4657-4144-AE5A-7FC3C4A8467D}"/>
            </ac:spMkLst>
          </pc:spChg>
        </pc:sldLayoutChg>
        <pc:sldLayoutChg chg="modSp">
          <pc:chgData name="Krasauskaitė Ugnė" userId="dbe9a6d3-80d0-4cdc-b180-3639bbb88ba5" providerId="ADAL" clId="{B04D2656-C8AE-AD42-9E26-85BA118373B8}" dt="2021-02-03T11:45:42.302" v="51" actId="2711"/>
          <pc:sldLayoutMkLst>
            <pc:docMk/>
            <pc:sldMasterMk cId="2010401343" sldId="2147483648"/>
            <pc:sldLayoutMk cId="1770696105" sldId="2147483739"/>
          </pc:sldLayoutMkLst>
          <pc:spChg chg="mod">
            <ac:chgData name="Krasauskaitė Ugnė" userId="dbe9a6d3-80d0-4cdc-b180-3639bbb88ba5" providerId="ADAL" clId="{B04D2656-C8AE-AD42-9E26-85BA118373B8}" dt="2021-02-03T11:45:42.302" v="51" actId="2711"/>
            <ac:spMkLst>
              <pc:docMk/>
              <pc:sldMasterMk cId="2010401343" sldId="2147483648"/>
              <pc:sldLayoutMk cId="1770696105" sldId="2147483739"/>
              <ac:spMk id="4" creationId="{719F9151-DC16-CE4F-9309-39250B29EAA0}"/>
            </ac:spMkLst>
          </pc:spChg>
          <pc:spChg chg="mod">
            <ac:chgData name="Krasauskaitė Ugnė" userId="dbe9a6d3-80d0-4cdc-b180-3639bbb88ba5" providerId="ADAL" clId="{B04D2656-C8AE-AD42-9E26-85BA118373B8}" dt="2021-02-03T11:45:42.302" v="51" actId="2711"/>
            <ac:spMkLst>
              <pc:docMk/>
              <pc:sldMasterMk cId="2010401343" sldId="2147483648"/>
              <pc:sldLayoutMk cId="1770696105" sldId="2147483739"/>
              <ac:spMk id="5" creationId="{C502A480-02A7-4745-AB98-DBF617812510}"/>
            </ac:spMkLst>
          </pc:spChg>
          <pc:spChg chg="mod">
            <ac:chgData name="Krasauskaitė Ugnė" userId="dbe9a6d3-80d0-4cdc-b180-3639bbb88ba5" providerId="ADAL" clId="{B04D2656-C8AE-AD42-9E26-85BA118373B8}" dt="2021-02-03T11:45:42.302" v="51" actId="2711"/>
            <ac:spMkLst>
              <pc:docMk/>
              <pc:sldMasterMk cId="2010401343" sldId="2147483648"/>
              <pc:sldLayoutMk cId="1770696105" sldId="2147483739"/>
              <ac:spMk id="6" creationId="{9DD59F3E-D979-E24A-8E0A-3B87A2DA64D7}"/>
            </ac:spMkLst>
          </pc:spChg>
          <pc:spChg chg="mod">
            <ac:chgData name="Krasauskaitė Ugnė" userId="dbe9a6d3-80d0-4cdc-b180-3639bbb88ba5" providerId="ADAL" clId="{B04D2656-C8AE-AD42-9E26-85BA118373B8}" dt="2021-02-03T11:45:42.302" v="51" actId="2711"/>
            <ac:spMkLst>
              <pc:docMk/>
              <pc:sldMasterMk cId="2010401343" sldId="2147483648"/>
              <pc:sldLayoutMk cId="1770696105" sldId="2147483739"/>
              <ac:spMk id="7" creationId="{F8037D3B-F9E1-394A-A1A9-880049C2F5D7}"/>
            </ac:spMkLst>
          </pc:spChg>
        </pc:sldLayoutChg>
        <pc:sldLayoutChg chg="modSp">
          <pc:chgData name="Krasauskaitė Ugnė" userId="dbe9a6d3-80d0-4cdc-b180-3639bbb88ba5" providerId="ADAL" clId="{B04D2656-C8AE-AD42-9E26-85BA118373B8}" dt="2021-02-03T11:45:53.317" v="54" actId="113"/>
          <pc:sldLayoutMkLst>
            <pc:docMk/>
            <pc:sldMasterMk cId="2010401343" sldId="2147483648"/>
            <pc:sldLayoutMk cId="2764757651" sldId="2147483743"/>
          </pc:sldLayoutMkLst>
          <pc:spChg chg="mod">
            <ac:chgData name="Krasauskaitė Ugnė" userId="dbe9a6d3-80d0-4cdc-b180-3639bbb88ba5" providerId="ADAL" clId="{B04D2656-C8AE-AD42-9E26-85BA118373B8}" dt="2021-02-03T11:45:53.317" v="54" actId="113"/>
            <ac:spMkLst>
              <pc:docMk/>
              <pc:sldMasterMk cId="2010401343" sldId="2147483648"/>
              <pc:sldLayoutMk cId="2764757651" sldId="2147483743"/>
              <ac:spMk id="3" creationId="{B1C7BC27-E701-EC4E-A29B-BA55A67673FA}"/>
            </ac:spMkLst>
          </pc:spChg>
          <pc:spChg chg="mod">
            <ac:chgData name="Krasauskaitė Ugnė" userId="dbe9a6d3-80d0-4cdc-b180-3639bbb88ba5" providerId="ADAL" clId="{B04D2656-C8AE-AD42-9E26-85BA118373B8}" dt="2021-02-03T11:45:47.998" v="52" actId="2711"/>
            <ac:spMkLst>
              <pc:docMk/>
              <pc:sldMasterMk cId="2010401343" sldId="2147483648"/>
              <pc:sldLayoutMk cId="2764757651" sldId="2147483743"/>
              <ac:spMk id="15" creationId="{AD15DE3A-FC37-F54E-907A-A159B33E946B}"/>
            </ac:spMkLst>
          </pc:spChg>
        </pc:sldLayoutChg>
      </pc:sldMasterChg>
      <pc:sldMasterChg chg="modSldLayout">
        <pc:chgData name="Krasauskaitė Ugnė" userId="dbe9a6d3-80d0-4cdc-b180-3639bbb88ba5" providerId="ADAL" clId="{B04D2656-C8AE-AD42-9E26-85BA118373B8}" dt="2021-02-03T11:55:03.454" v="110" actId="2711"/>
        <pc:sldMasterMkLst>
          <pc:docMk/>
          <pc:sldMasterMk cId="1568673086" sldId="2147483707"/>
        </pc:sldMasterMkLst>
        <pc:sldLayoutChg chg="modSp mod">
          <pc:chgData name="Krasauskaitė Ugnė" userId="dbe9a6d3-80d0-4cdc-b180-3639bbb88ba5" providerId="ADAL" clId="{B04D2656-C8AE-AD42-9E26-85BA118373B8}" dt="2021-02-03T11:53:48.588" v="92" actId="2711"/>
          <pc:sldLayoutMkLst>
            <pc:docMk/>
            <pc:sldMasterMk cId="1568673086" sldId="2147483707"/>
            <pc:sldLayoutMk cId="232310961" sldId="2147483708"/>
          </pc:sldLayoutMkLst>
          <pc:spChg chg="mod">
            <ac:chgData name="Krasauskaitė Ugnė" userId="dbe9a6d3-80d0-4cdc-b180-3639bbb88ba5" providerId="ADAL" clId="{B04D2656-C8AE-AD42-9E26-85BA118373B8}" dt="2021-02-03T11:53:08.160" v="83" actId="2711"/>
            <ac:spMkLst>
              <pc:docMk/>
              <pc:sldMasterMk cId="1568673086" sldId="2147483707"/>
              <pc:sldLayoutMk cId="232310961" sldId="2147483708"/>
              <ac:spMk id="13" creationId="{3AB4F772-2275-974B-AA4E-C0D2280B6421}"/>
            </ac:spMkLst>
          </pc:spChg>
          <pc:graphicFrameChg chg="mod">
            <ac:chgData name="Krasauskaitė Ugnė" userId="dbe9a6d3-80d0-4cdc-b180-3639bbb88ba5" providerId="ADAL" clId="{B04D2656-C8AE-AD42-9E26-85BA118373B8}" dt="2021-02-03T11:53:40.527" v="90" actId="2711"/>
            <ac:graphicFrameMkLst>
              <pc:docMk/>
              <pc:sldMasterMk cId="1568673086" sldId="2147483707"/>
              <pc:sldLayoutMk cId="232310961" sldId="2147483708"/>
              <ac:graphicFrameMk id="7" creationId="{0ECDE41A-C15A-8C4B-A12D-1A07B994E01E}"/>
            </ac:graphicFrameMkLst>
          </pc:graphicFrameChg>
          <pc:graphicFrameChg chg="mod">
            <ac:chgData name="Krasauskaitė Ugnė" userId="dbe9a6d3-80d0-4cdc-b180-3639bbb88ba5" providerId="ADAL" clId="{B04D2656-C8AE-AD42-9E26-85BA118373B8}" dt="2021-02-03T11:53:48.588" v="92" actId="2711"/>
            <ac:graphicFrameMkLst>
              <pc:docMk/>
              <pc:sldMasterMk cId="1568673086" sldId="2147483707"/>
              <pc:sldLayoutMk cId="232310961" sldId="2147483708"/>
              <ac:graphicFrameMk id="8" creationId="{1E189536-B994-8B44-9AD6-1E9B3000F884}"/>
            </ac:graphicFrameMkLst>
          </pc:graphicFrameChg>
        </pc:sldLayoutChg>
        <pc:sldLayoutChg chg="modSp mod">
          <pc:chgData name="Krasauskaitė Ugnė" userId="dbe9a6d3-80d0-4cdc-b180-3639bbb88ba5" providerId="ADAL" clId="{B04D2656-C8AE-AD42-9E26-85BA118373B8}" dt="2021-02-03T11:54:32.616" v="102" actId="2711"/>
          <pc:sldLayoutMkLst>
            <pc:docMk/>
            <pc:sldMasterMk cId="1568673086" sldId="2147483707"/>
            <pc:sldLayoutMk cId="9681063" sldId="2147483709"/>
          </pc:sldLayoutMkLst>
          <pc:spChg chg="mod">
            <ac:chgData name="Krasauskaitė Ugnė" userId="dbe9a6d3-80d0-4cdc-b180-3639bbb88ba5" providerId="ADAL" clId="{B04D2656-C8AE-AD42-9E26-85BA118373B8}" dt="2021-02-03T11:54:32.616" v="102" actId="2711"/>
            <ac:spMkLst>
              <pc:docMk/>
              <pc:sldMasterMk cId="1568673086" sldId="2147483707"/>
              <pc:sldLayoutMk cId="9681063" sldId="2147483709"/>
              <ac:spMk id="5" creationId="{F822D502-64E2-DE49-8A59-1D3013B76A6E}"/>
            </ac:spMkLst>
          </pc:spChg>
          <pc:graphicFrameChg chg="mod">
            <ac:chgData name="Krasauskaitė Ugnė" userId="dbe9a6d3-80d0-4cdc-b180-3639bbb88ba5" providerId="ADAL" clId="{B04D2656-C8AE-AD42-9E26-85BA118373B8}" dt="2021-02-03T11:54:20.751" v="99" actId="2711"/>
            <ac:graphicFrameMkLst>
              <pc:docMk/>
              <pc:sldMasterMk cId="1568673086" sldId="2147483707"/>
              <pc:sldLayoutMk cId="9681063" sldId="2147483709"/>
              <ac:graphicFrameMk id="6" creationId="{8EE4845D-B78D-4A46-9763-62D727630EA1}"/>
            </ac:graphicFrameMkLst>
          </pc:graphicFrameChg>
          <pc:graphicFrameChg chg="mod">
            <ac:chgData name="Krasauskaitė Ugnė" userId="dbe9a6d3-80d0-4cdc-b180-3639bbb88ba5" providerId="ADAL" clId="{B04D2656-C8AE-AD42-9E26-85BA118373B8}" dt="2021-02-03T11:54:28.716" v="101" actId="2711"/>
            <ac:graphicFrameMkLst>
              <pc:docMk/>
              <pc:sldMasterMk cId="1568673086" sldId="2147483707"/>
              <pc:sldLayoutMk cId="9681063" sldId="2147483709"/>
              <ac:graphicFrameMk id="9" creationId="{5A0CB8A1-1010-EC4F-B6C5-EFB7467F76EE}"/>
            </ac:graphicFrameMkLst>
          </pc:graphicFrameChg>
        </pc:sldLayoutChg>
        <pc:sldLayoutChg chg="modSp mod">
          <pc:chgData name="Krasauskaitė Ugnė" userId="dbe9a6d3-80d0-4cdc-b180-3639bbb88ba5" providerId="ADAL" clId="{B04D2656-C8AE-AD42-9E26-85BA118373B8}" dt="2021-02-03T11:54:50.316" v="106" actId="20577"/>
          <pc:sldLayoutMkLst>
            <pc:docMk/>
            <pc:sldMasterMk cId="1568673086" sldId="2147483707"/>
            <pc:sldLayoutMk cId="4242087196" sldId="2147483710"/>
          </pc:sldLayoutMkLst>
          <pc:spChg chg="mod">
            <ac:chgData name="Krasauskaitė Ugnė" userId="dbe9a6d3-80d0-4cdc-b180-3639bbb88ba5" providerId="ADAL" clId="{B04D2656-C8AE-AD42-9E26-85BA118373B8}" dt="2021-02-03T11:54:50.316" v="106" actId="20577"/>
            <ac:spMkLst>
              <pc:docMk/>
              <pc:sldMasterMk cId="1568673086" sldId="2147483707"/>
              <pc:sldLayoutMk cId="4242087196" sldId="2147483710"/>
              <ac:spMk id="12" creationId="{0A4775A3-EB07-A141-A562-5216ADEA360A}"/>
            </ac:spMkLst>
          </pc:spChg>
          <pc:graphicFrameChg chg="modGraphic">
            <ac:chgData name="Krasauskaitė Ugnė" userId="dbe9a6d3-80d0-4cdc-b180-3639bbb88ba5" providerId="ADAL" clId="{B04D2656-C8AE-AD42-9E26-85BA118373B8}" dt="2021-02-03T11:54:41.761" v="103" actId="2711"/>
            <ac:graphicFrameMkLst>
              <pc:docMk/>
              <pc:sldMasterMk cId="1568673086" sldId="2147483707"/>
              <pc:sldLayoutMk cId="4242087196" sldId="2147483710"/>
              <ac:graphicFrameMk id="4" creationId="{8EDCF25F-588F-FA48-A5FB-9F332A23BADD}"/>
            </ac:graphicFrameMkLst>
          </pc:graphicFrameChg>
        </pc:sldLayoutChg>
        <pc:sldLayoutChg chg="modSp mod">
          <pc:chgData name="Krasauskaitė Ugnė" userId="dbe9a6d3-80d0-4cdc-b180-3639bbb88ba5" providerId="ADAL" clId="{B04D2656-C8AE-AD42-9E26-85BA118373B8}" dt="2021-02-03T11:55:03.454" v="110" actId="2711"/>
          <pc:sldLayoutMkLst>
            <pc:docMk/>
            <pc:sldMasterMk cId="1568673086" sldId="2147483707"/>
            <pc:sldLayoutMk cId="152577745" sldId="2147483711"/>
          </pc:sldLayoutMkLst>
          <pc:spChg chg="mod">
            <ac:chgData name="Krasauskaitė Ugnė" userId="dbe9a6d3-80d0-4cdc-b180-3639bbb88ba5" providerId="ADAL" clId="{B04D2656-C8AE-AD42-9E26-85BA118373B8}" dt="2021-02-03T11:54:58.573" v="109" actId="2711"/>
            <ac:spMkLst>
              <pc:docMk/>
              <pc:sldMasterMk cId="1568673086" sldId="2147483707"/>
              <pc:sldLayoutMk cId="152577745" sldId="2147483711"/>
              <ac:spMk id="7" creationId="{95245F59-08C9-D44E-AAB0-68B4A977944C}"/>
            </ac:spMkLst>
          </pc:spChg>
          <pc:graphicFrameChg chg="modGraphic">
            <ac:chgData name="Krasauskaitė Ugnė" userId="dbe9a6d3-80d0-4cdc-b180-3639bbb88ba5" providerId="ADAL" clId="{B04D2656-C8AE-AD42-9E26-85BA118373B8}" dt="2021-02-03T11:55:03.454" v="110" actId="2711"/>
            <ac:graphicFrameMkLst>
              <pc:docMk/>
              <pc:sldMasterMk cId="1568673086" sldId="2147483707"/>
              <pc:sldLayoutMk cId="152577745" sldId="2147483711"/>
              <ac:graphicFrameMk id="4" creationId="{40D29DF7-224A-0946-B65F-B6854B3ABD98}"/>
            </ac:graphicFrameMkLst>
          </pc:graphicFrameChg>
        </pc:sldLayoutChg>
      </pc:sldMasterChg>
      <pc:sldMasterChg chg="modSldLayout">
        <pc:chgData name="Krasauskaitė Ugnė" userId="dbe9a6d3-80d0-4cdc-b180-3639bbb88ba5" providerId="ADAL" clId="{B04D2656-C8AE-AD42-9E26-85BA118373B8}" dt="2021-02-03T11:53:01.819" v="82" actId="2711"/>
        <pc:sldMasterMkLst>
          <pc:docMk/>
          <pc:sldMasterMk cId="3226558009" sldId="2147483740"/>
        </pc:sldMasterMkLst>
        <pc:sldLayoutChg chg="modSp">
          <pc:chgData name="Krasauskaitė Ugnė" userId="dbe9a6d3-80d0-4cdc-b180-3639bbb88ba5" providerId="ADAL" clId="{B04D2656-C8AE-AD42-9E26-85BA118373B8}" dt="2021-02-03T11:50:37.296" v="56" actId="113"/>
          <pc:sldLayoutMkLst>
            <pc:docMk/>
            <pc:sldMasterMk cId="3226558009" sldId="2147483740"/>
            <pc:sldLayoutMk cId="1696790623" sldId="2147483725"/>
          </pc:sldLayoutMkLst>
          <pc:spChg chg="mod">
            <ac:chgData name="Krasauskaitė Ugnė" userId="dbe9a6d3-80d0-4cdc-b180-3639bbb88ba5" providerId="ADAL" clId="{B04D2656-C8AE-AD42-9E26-85BA118373B8}" dt="2021-02-03T11:50:37.296" v="56" actId="113"/>
            <ac:spMkLst>
              <pc:docMk/>
              <pc:sldMasterMk cId="3226558009" sldId="2147483740"/>
              <pc:sldLayoutMk cId="1696790623" sldId="2147483725"/>
              <ac:spMk id="12" creationId="{50E515E2-7668-514A-A0B4-AC7D06DDB5FE}"/>
            </ac:spMkLst>
          </pc:spChg>
        </pc:sldLayoutChg>
        <pc:sldLayoutChg chg="modSp">
          <pc:chgData name="Krasauskaitė Ugnė" userId="dbe9a6d3-80d0-4cdc-b180-3639bbb88ba5" providerId="ADAL" clId="{B04D2656-C8AE-AD42-9E26-85BA118373B8}" dt="2021-02-03T11:51:29.114" v="58" actId="113"/>
          <pc:sldLayoutMkLst>
            <pc:docMk/>
            <pc:sldMasterMk cId="3226558009" sldId="2147483740"/>
            <pc:sldLayoutMk cId="3830311098" sldId="2147483726"/>
          </pc:sldLayoutMkLst>
          <pc:spChg chg="mod">
            <ac:chgData name="Krasauskaitė Ugnė" userId="dbe9a6d3-80d0-4cdc-b180-3639bbb88ba5" providerId="ADAL" clId="{B04D2656-C8AE-AD42-9E26-85BA118373B8}" dt="2021-02-03T11:51:29.114" v="58" actId="113"/>
            <ac:spMkLst>
              <pc:docMk/>
              <pc:sldMasterMk cId="3226558009" sldId="2147483740"/>
              <pc:sldLayoutMk cId="3830311098" sldId="2147483726"/>
              <ac:spMk id="12" creationId="{50E515E2-7668-514A-A0B4-AC7D06DDB5FE}"/>
            </ac:spMkLst>
          </pc:spChg>
        </pc:sldLayoutChg>
        <pc:sldLayoutChg chg="modSp">
          <pc:chgData name="Krasauskaitė Ugnė" userId="dbe9a6d3-80d0-4cdc-b180-3639bbb88ba5" providerId="ADAL" clId="{B04D2656-C8AE-AD42-9E26-85BA118373B8}" dt="2021-02-03T11:51:35.276" v="60" actId="113"/>
          <pc:sldLayoutMkLst>
            <pc:docMk/>
            <pc:sldMasterMk cId="3226558009" sldId="2147483740"/>
            <pc:sldLayoutMk cId="3116550192" sldId="2147483727"/>
          </pc:sldLayoutMkLst>
          <pc:spChg chg="mod">
            <ac:chgData name="Krasauskaitė Ugnė" userId="dbe9a6d3-80d0-4cdc-b180-3639bbb88ba5" providerId="ADAL" clId="{B04D2656-C8AE-AD42-9E26-85BA118373B8}" dt="2021-02-03T11:51:35.276" v="60" actId="113"/>
            <ac:spMkLst>
              <pc:docMk/>
              <pc:sldMasterMk cId="3226558009" sldId="2147483740"/>
              <pc:sldLayoutMk cId="3116550192" sldId="2147483727"/>
              <ac:spMk id="12" creationId="{50E515E2-7668-514A-A0B4-AC7D06DDB5FE}"/>
            </ac:spMkLst>
          </pc:spChg>
        </pc:sldLayoutChg>
        <pc:sldLayoutChg chg="modSp">
          <pc:chgData name="Krasauskaitė Ugnė" userId="dbe9a6d3-80d0-4cdc-b180-3639bbb88ba5" providerId="ADAL" clId="{B04D2656-C8AE-AD42-9E26-85BA118373B8}" dt="2021-02-03T11:51:40.103" v="62" actId="113"/>
          <pc:sldLayoutMkLst>
            <pc:docMk/>
            <pc:sldMasterMk cId="3226558009" sldId="2147483740"/>
            <pc:sldLayoutMk cId="2001385822" sldId="2147483728"/>
          </pc:sldLayoutMkLst>
          <pc:spChg chg="mod">
            <ac:chgData name="Krasauskaitė Ugnė" userId="dbe9a6d3-80d0-4cdc-b180-3639bbb88ba5" providerId="ADAL" clId="{B04D2656-C8AE-AD42-9E26-85BA118373B8}" dt="2021-02-03T11:51:40.103" v="62" actId="113"/>
            <ac:spMkLst>
              <pc:docMk/>
              <pc:sldMasterMk cId="3226558009" sldId="2147483740"/>
              <pc:sldLayoutMk cId="2001385822" sldId="2147483728"/>
              <ac:spMk id="12" creationId="{50E515E2-7668-514A-A0B4-AC7D06DDB5FE}"/>
            </ac:spMkLst>
          </pc:spChg>
        </pc:sldLayoutChg>
        <pc:sldLayoutChg chg="modSp">
          <pc:chgData name="Krasauskaitė Ugnė" userId="dbe9a6d3-80d0-4cdc-b180-3639bbb88ba5" providerId="ADAL" clId="{B04D2656-C8AE-AD42-9E26-85BA118373B8}" dt="2021-02-03T11:51:51.845" v="66" actId="2711"/>
          <pc:sldLayoutMkLst>
            <pc:docMk/>
            <pc:sldMasterMk cId="3226558009" sldId="2147483740"/>
            <pc:sldLayoutMk cId="2456432916" sldId="2147483729"/>
          </pc:sldLayoutMkLst>
          <pc:spChg chg="mod">
            <ac:chgData name="Krasauskaitė Ugnė" userId="dbe9a6d3-80d0-4cdc-b180-3639bbb88ba5" providerId="ADAL" clId="{B04D2656-C8AE-AD42-9E26-85BA118373B8}" dt="2021-02-03T11:51:47.842" v="65" actId="113"/>
            <ac:spMkLst>
              <pc:docMk/>
              <pc:sldMasterMk cId="3226558009" sldId="2147483740"/>
              <pc:sldLayoutMk cId="2456432916" sldId="2147483729"/>
              <ac:spMk id="6" creationId="{3D9565FE-3CF5-C940-8534-EF27E7FE6B39}"/>
            </ac:spMkLst>
          </pc:spChg>
          <pc:spChg chg="mod">
            <ac:chgData name="Krasauskaitė Ugnė" userId="dbe9a6d3-80d0-4cdc-b180-3639bbb88ba5" providerId="ADAL" clId="{B04D2656-C8AE-AD42-9E26-85BA118373B8}" dt="2021-02-03T11:51:51.845" v="66" actId="2711"/>
            <ac:spMkLst>
              <pc:docMk/>
              <pc:sldMasterMk cId="3226558009" sldId="2147483740"/>
              <pc:sldLayoutMk cId="2456432916" sldId="2147483729"/>
              <ac:spMk id="15" creationId="{B5F1E7A3-042D-1A41-A4EE-C4B741F2F954}"/>
            </ac:spMkLst>
          </pc:spChg>
          <pc:spChg chg="mod">
            <ac:chgData name="Krasauskaitė Ugnė" userId="dbe9a6d3-80d0-4cdc-b180-3639bbb88ba5" providerId="ADAL" clId="{B04D2656-C8AE-AD42-9E26-85BA118373B8}" dt="2021-02-03T11:51:47.842" v="65" actId="113"/>
            <ac:spMkLst>
              <pc:docMk/>
              <pc:sldMasterMk cId="3226558009" sldId="2147483740"/>
              <pc:sldLayoutMk cId="2456432916" sldId="2147483729"/>
              <ac:spMk id="16" creationId="{0393B77B-8341-1C44-8B13-EC418665B44B}"/>
            </ac:spMkLst>
          </pc:spChg>
        </pc:sldLayoutChg>
        <pc:sldLayoutChg chg="modSp">
          <pc:chgData name="Krasauskaitė Ugnė" userId="dbe9a6d3-80d0-4cdc-b180-3639bbb88ba5" providerId="ADAL" clId="{B04D2656-C8AE-AD42-9E26-85BA118373B8}" dt="2021-02-03T11:52:37.376" v="78" actId="2711"/>
          <pc:sldLayoutMkLst>
            <pc:docMk/>
            <pc:sldMasterMk cId="3226558009" sldId="2147483740"/>
            <pc:sldLayoutMk cId="3322117946" sldId="2147483731"/>
          </pc:sldLayoutMkLst>
          <pc:spChg chg="mod">
            <ac:chgData name="Krasauskaitė Ugnė" userId="dbe9a6d3-80d0-4cdc-b180-3639bbb88ba5" providerId="ADAL" clId="{B04D2656-C8AE-AD42-9E26-85BA118373B8}" dt="2021-02-03T11:52:37.376" v="78" actId="2711"/>
            <ac:spMkLst>
              <pc:docMk/>
              <pc:sldMasterMk cId="3226558009" sldId="2147483740"/>
              <pc:sldLayoutMk cId="3322117946" sldId="2147483731"/>
              <ac:spMk id="6" creationId="{66AC166F-BD2D-6D49-902E-EA2D168F6C1B}"/>
            </ac:spMkLst>
          </pc:spChg>
          <pc:spChg chg="mod">
            <ac:chgData name="Krasauskaitė Ugnė" userId="dbe9a6d3-80d0-4cdc-b180-3639bbb88ba5" providerId="ADAL" clId="{B04D2656-C8AE-AD42-9E26-85BA118373B8}" dt="2021-02-03T11:52:33.825" v="77" actId="113"/>
            <ac:spMkLst>
              <pc:docMk/>
              <pc:sldMasterMk cId="3226558009" sldId="2147483740"/>
              <pc:sldLayoutMk cId="3322117946" sldId="2147483731"/>
              <ac:spMk id="7" creationId="{C1CCD885-C1EB-3A48-B8A0-CC1F23EEB6AE}"/>
            </ac:spMkLst>
          </pc:spChg>
        </pc:sldLayoutChg>
        <pc:sldLayoutChg chg="modSp">
          <pc:chgData name="Krasauskaitė Ugnė" userId="dbe9a6d3-80d0-4cdc-b180-3639bbb88ba5" providerId="ADAL" clId="{B04D2656-C8AE-AD42-9E26-85BA118373B8}" dt="2021-02-03T11:52:20.836" v="75" actId="2711"/>
          <pc:sldLayoutMkLst>
            <pc:docMk/>
            <pc:sldMasterMk cId="3226558009" sldId="2147483740"/>
            <pc:sldLayoutMk cId="1562306216" sldId="2147483732"/>
          </pc:sldLayoutMkLst>
          <pc:spChg chg="mod">
            <ac:chgData name="Krasauskaitė Ugnė" userId="dbe9a6d3-80d0-4cdc-b180-3639bbb88ba5" providerId="ADAL" clId="{B04D2656-C8AE-AD42-9E26-85BA118373B8}" dt="2021-02-03T11:52:20.836" v="75" actId="2711"/>
            <ac:spMkLst>
              <pc:docMk/>
              <pc:sldMasterMk cId="3226558009" sldId="2147483740"/>
              <pc:sldLayoutMk cId="1562306216" sldId="2147483732"/>
              <ac:spMk id="6" creationId="{66AC166F-BD2D-6D49-902E-EA2D168F6C1B}"/>
            </ac:spMkLst>
          </pc:spChg>
          <pc:spChg chg="mod">
            <ac:chgData name="Krasauskaitė Ugnė" userId="dbe9a6d3-80d0-4cdc-b180-3639bbb88ba5" providerId="ADAL" clId="{B04D2656-C8AE-AD42-9E26-85BA118373B8}" dt="2021-02-03T11:52:16.880" v="74" actId="113"/>
            <ac:spMkLst>
              <pc:docMk/>
              <pc:sldMasterMk cId="3226558009" sldId="2147483740"/>
              <pc:sldLayoutMk cId="1562306216" sldId="2147483732"/>
              <ac:spMk id="7" creationId="{C1CCD885-C1EB-3A48-B8A0-CC1F23EEB6AE}"/>
            </ac:spMkLst>
          </pc:spChg>
        </pc:sldLayoutChg>
        <pc:sldLayoutChg chg="modSp">
          <pc:chgData name="Krasauskaitė Ugnė" userId="dbe9a6d3-80d0-4cdc-b180-3639bbb88ba5" providerId="ADAL" clId="{B04D2656-C8AE-AD42-9E26-85BA118373B8}" dt="2021-02-03T11:52:42.511" v="79" actId="2711"/>
          <pc:sldLayoutMkLst>
            <pc:docMk/>
            <pc:sldMasterMk cId="3226558009" sldId="2147483740"/>
            <pc:sldLayoutMk cId="2989932070" sldId="2147483733"/>
          </pc:sldLayoutMkLst>
          <pc:spChg chg="mod">
            <ac:chgData name="Krasauskaitė Ugnė" userId="dbe9a6d3-80d0-4cdc-b180-3639bbb88ba5" providerId="ADAL" clId="{B04D2656-C8AE-AD42-9E26-85BA118373B8}" dt="2021-02-03T11:52:42.511" v="79" actId="2711"/>
            <ac:spMkLst>
              <pc:docMk/>
              <pc:sldMasterMk cId="3226558009" sldId="2147483740"/>
              <pc:sldLayoutMk cId="2989932070" sldId="2147483733"/>
              <ac:spMk id="16" creationId="{69113ABE-874B-0647-8AAD-DE5BA4A26CCF}"/>
            </ac:spMkLst>
          </pc:spChg>
          <pc:spChg chg="mod">
            <ac:chgData name="Krasauskaitė Ugnė" userId="dbe9a6d3-80d0-4cdc-b180-3639bbb88ba5" providerId="ADAL" clId="{B04D2656-C8AE-AD42-9E26-85BA118373B8}" dt="2021-02-03T11:52:42.511" v="79" actId="2711"/>
            <ac:spMkLst>
              <pc:docMk/>
              <pc:sldMasterMk cId="3226558009" sldId="2147483740"/>
              <pc:sldLayoutMk cId="2989932070" sldId="2147483733"/>
              <ac:spMk id="19" creationId="{BAFEA5EF-7EB5-B242-B569-0521DECA7C5F}"/>
            </ac:spMkLst>
          </pc:spChg>
        </pc:sldLayoutChg>
        <pc:sldLayoutChg chg="modSp">
          <pc:chgData name="Krasauskaitė Ugnė" userId="dbe9a6d3-80d0-4cdc-b180-3639bbb88ba5" providerId="ADAL" clId="{B04D2656-C8AE-AD42-9E26-85BA118373B8}" dt="2021-02-03T11:52:47.942" v="80" actId="2711"/>
          <pc:sldLayoutMkLst>
            <pc:docMk/>
            <pc:sldMasterMk cId="3226558009" sldId="2147483740"/>
            <pc:sldLayoutMk cId="3899158391" sldId="2147483734"/>
          </pc:sldLayoutMkLst>
          <pc:spChg chg="mod">
            <ac:chgData name="Krasauskaitė Ugnė" userId="dbe9a6d3-80d0-4cdc-b180-3639bbb88ba5" providerId="ADAL" clId="{B04D2656-C8AE-AD42-9E26-85BA118373B8}" dt="2021-02-03T11:52:47.942" v="80" actId="2711"/>
            <ac:spMkLst>
              <pc:docMk/>
              <pc:sldMasterMk cId="3226558009" sldId="2147483740"/>
              <pc:sldLayoutMk cId="3899158391" sldId="2147483734"/>
              <ac:spMk id="16" creationId="{69113ABE-874B-0647-8AAD-DE5BA4A26CCF}"/>
            </ac:spMkLst>
          </pc:spChg>
          <pc:spChg chg="mod">
            <ac:chgData name="Krasauskaitė Ugnė" userId="dbe9a6d3-80d0-4cdc-b180-3639bbb88ba5" providerId="ADAL" clId="{B04D2656-C8AE-AD42-9E26-85BA118373B8}" dt="2021-02-03T11:52:47.942" v="80" actId="2711"/>
            <ac:spMkLst>
              <pc:docMk/>
              <pc:sldMasterMk cId="3226558009" sldId="2147483740"/>
              <pc:sldLayoutMk cId="3899158391" sldId="2147483734"/>
              <ac:spMk id="19" creationId="{BAFEA5EF-7EB5-B242-B569-0521DECA7C5F}"/>
            </ac:spMkLst>
          </pc:spChg>
        </pc:sldLayoutChg>
        <pc:sldLayoutChg chg="modSp">
          <pc:chgData name="Krasauskaitė Ugnė" userId="dbe9a6d3-80d0-4cdc-b180-3639bbb88ba5" providerId="ADAL" clId="{B04D2656-C8AE-AD42-9E26-85BA118373B8}" dt="2021-02-03T11:52:54.413" v="81" actId="2711"/>
          <pc:sldLayoutMkLst>
            <pc:docMk/>
            <pc:sldMasterMk cId="3226558009" sldId="2147483740"/>
            <pc:sldLayoutMk cId="4197057146" sldId="2147483735"/>
          </pc:sldLayoutMkLst>
          <pc:spChg chg="mod">
            <ac:chgData name="Krasauskaitė Ugnė" userId="dbe9a6d3-80d0-4cdc-b180-3639bbb88ba5" providerId="ADAL" clId="{B04D2656-C8AE-AD42-9E26-85BA118373B8}" dt="2021-02-03T11:52:54.413" v="81" actId="2711"/>
            <ac:spMkLst>
              <pc:docMk/>
              <pc:sldMasterMk cId="3226558009" sldId="2147483740"/>
              <pc:sldLayoutMk cId="4197057146" sldId="2147483735"/>
              <ac:spMk id="16" creationId="{69113ABE-874B-0647-8AAD-DE5BA4A26CCF}"/>
            </ac:spMkLst>
          </pc:spChg>
          <pc:spChg chg="mod">
            <ac:chgData name="Krasauskaitė Ugnė" userId="dbe9a6d3-80d0-4cdc-b180-3639bbb88ba5" providerId="ADAL" clId="{B04D2656-C8AE-AD42-9E26-85BA118373B8}" dt="2021-02-03T11:52:54.413" v="81" actId="2711"/>
            <ac:spMkLst>
              <pc:docMk/>
              <pc:sldMasterMk cId="3226558009" sldId="2147483740"/>
              <pc:sldLayoutMk cId="4197057146" sldId="2147483735"/>
              <ac:spMk id="19" creationId="{BAFEA5EF-7EB5-B242-B569-0521DECA7C5F}"/>
            </ac:spMkLst>
          </pc:spChg>
        </pc:sldLayoutChg>
        <pc:sldLayoutChg chg="modSp">
          <pc:chgData name="Krasauskaitė Ugnė" userId="dbe9a6d3-80d0-4cdc-b180-3639bbb88ba5" providerId="ADAL" clId="{B04D2656-C8AE-AD42-9E26-85BA118373B8}" dt="2021-02-03T11:53:01.819" v="82" actId="2711"/>
          <pc:sldLayoutMkLst>
            <pc:docMk/>
            <pc:sldMasterMk cId="3226558009" sldId="2147483740"/>
            <pc:sldLayoutMk cId="1911777476" sldId="2147483736"/>
          </pc:sldLayoutMkLst>
          <pc:spChg chg="mod">
            <ac:chgData name="Krasauskaitė Ugnė" userId="dbe9a6d3-80d0-4cdc-b180-3639bbb88ba5" providerId="ADAL" clId="{B04D2656-C8AE-AD42-9E26-85BA118373B8}" dt="2021-02-03T11:53:01.819" v="82" actId="2711"/>
            <ac:spMkLst>
              <pc:docMk/>
              <pc:sldMasterMk cId="3226558009" sldId="2147483740"/>
              <pc:sldLayoutMk cId="1911777476" sldId="2147483736"/>
              <ac:spMk id="16" creationId="{69113ABE-874B-0647-8AAD-DE5BA4A26CCF}"/>
            </ac:spMkLst>
          </pc:spChg>
          <pc:spChg chg="mod">
            <ac:chgData name="Krasauskaitė Ugnė" userId="dbe9a6d3-80d0-4cdc-b180-3639bbb88ba5" providerId="ADAL" clId="{B04D2656-C8AE-AD42-9E26-85BA118373B8}" dt="2021-02-03T11:53:01.819" v="82" actId="2711"/>
            <ac:spMkLst>
              <pc:docMk/>
              <pc:sldMasterMk cId="3226558009" sldId="2147483740"/>
              <pc:sldLayoutMk cId="1911777476" sldId="2147483736"/>
              <ac:spMk id="19" creationId="{BAFEA5EF-7EB5-B242-B569-0521DECA7C5F}"/>
            </ac:spMkLst>
          </pc:spChg>
        </pc:sldLayoutChg>
        <pc:sldLayoutChg chg="modSp">
          <pc:chgData name="Krasauskaitė Ugnė" userId="dbe9a6d3-80d0-4cdc-b180-3639bbb88ba5" providerId="ADAL" clId="{B04D2656-C8AE-AD42-9E26-85BA118373B8}" dt="2021-02-03T11:52:07.695" v="72" actId="2711"/>
          <pc:sldLayoutMkLst>
            <pc:docMk/>
            <pc:sldMasterMk cId="3226558009" sldId="2147483740"/>
            <pc:sldLayoutMk cId="4081787762" sldId="2147483742"/>
          </pc:sldLayoutMkLst>
          <pc:spChg chg="mod">
            <ac:chgData name="Krasauskaitė Ugnė" userId="dbe9a6d3-80d0-4cdc-b180-3639bbb88ba5" providerId="ADAL" clId="{B04D2656-C8AE-AD42-9E26-85BA118373B8}" dt="2021-02-03T11:52:02.785" v="71" actId="113"/>
            <ac:spMkLst>
              <pc:docMk/>
              <pc:sldMasterMk cId="3226558009" sldId="2147483740"/>
              <pc:sldLayoutMk cId="4081787762" sldId="2147483742"/>
              <ac:spMk id="6" creationId="{E960C207-DFB8-7C44-BEFE-3C8BB4B229DC}"/>
            </ac:spMkLst>
          </pc:spChg>
          <pc:spChg chg="mod">
            <ac:chgData name="Krasauskaitė Ugnė" userId="dbe9a6d3-80d0-4cdc-b180-3639bbb88ba5" providerId="ADAL" clId="{B04D2656-C8AE-AD42-9E26-85BA118373B8}" dt="2021-02-03T11:52:07.695" v="72" actId="2711"/>
            <ac:spMkLst>
              <pc:docMk/>
              <pc:sldMasterMk cId="3226558009" sldId="2147483740"/>
              <pc:sldLayoutMk cId="4081787762" sldId="2147483742"/>
              <ac:spMk id="23" creationId="{2E6D4784-2EA3-C74A-80A6-6E53A345902F}"/>
            </ac:spMkLst>
          </pc:spChg>
          <pc:spChg chg="mod">
            <ac:chgData name="Krasauskaitė Ugnė" userId="dbe9a6d3-80d0-4cdc-b180-3639bbb88ba5" providerId="ADAL" clId="{B04D2656-C8AE-AD42-9E26-85BA118373B8}" dt="2021-02-03T11:52:02.785" v="71" actId="113"/>
            <ac:spMkLst>
              <pc:docMk/>
              <pc:sldMasterMk cId="3226558009" sldId="2147483740"/>
              <pc:sldLayoutMk cId="4081787762" sldId="2147483742"/>
              <ac:spMk id="25" creationId="{5592035A-2271-5843-9AF4-E3E9FDCF0139}"/>
            </ac:spMkLst>
          </pc:spChg>
        </pc:sldLayoutChg>
      </pc:sldMasterChg>
    </pc:docChg>
  </pc:docChgLst>
  <pc:docChgLst>
    <pc:chgData name="Lozoraitis Kristupas" userId="a36fb9e5-9677-4650-9cc0-14b6d705ed2f" providerId="ADAL" clId="{E5D61ECD-A6A1-4854-A507-695555D90EB2}"/>
    <pc:docChg chg="undo custSel addSld delSld modSld">
      <pc:chgData name="Lozoraitis Kristupas" userId="a36fb9e5-9677-4650-9cc0-14b6d705ed2f" providerId="ADAL" clId="{E5D61ECD-A6A1-4854-A507-695555D90EB2}" dt="2023-05-06T13:17:36.241" v="2160" actId="20577"/>
      <pc:docMkLst>
        <pc:docMk/>
      </pc:docMkLst>
      <pc:sldChg chg="modSp mod">
        <pc:chgData name="Lozoraitis Kristupas" userId="a36fb9e5-9677-4650-9cc0-14b6d705ed2f" providerId="ADAL" clId="{E5D61ECD-A6A1-4854-A507-695555D90EB2}" dt="2023-05-06T11:07:43.127" v="67" actId="20577"/>
        <pc:sldMkLst>
          <pc:docMk/>
          <pc:sldMk cId="2953373823" sldId="256"/>
        </pc:sldMkLst>
        <pc:spChg chg="mod">
          <ac:chgData name="Lozoraitis Kristupas" userId="a36fb9e5-9677-4650-9cc0-14b6d705ed2f" providerId="ADAL" clId="{E5D61ECD-A6A1-4854-A507-695555D90EB2}" dt="2023-05-06T11:07:43.127" v="67" actId="20577"/>
          <ac:spMkLst>
            <pc:docMk/>
            <pc:sldMk cId="2953373823" sldId="256"/>
            <ac:spMk id="3" creationId="{8D94D4E1-C06D-704D-A98C-46703D721A44}"/>
          </ac:spMkLst>
        </pc:spChg>
      </pc:sldChg>
      <pc:sldChg chg="addSp modSp mod">
        <pc:chgData name="Lozoraitis Kristupas" userId="a36fb9e5-9677-4650-9cc0-14b6d705ed2f" providerId="ADAL" clId="{E5D61ECD-A6A1-4854-A507-695555D90EB2}" dt="2023-05-06T13:17:36.241" v="2160" actId="20577"/>
        <pc:sldMkLst>
          <pc:docMk/>
          <pc:sldMk cId="1399302857" sldId="261"/>
        </pc:sldMkLst>
        <pc:spChg chg="mod">
          <ac:chgData name="Lozoraitis Kristupas" userId="a36fb9e5-9677-4650-9cc0-14b6d705ed2f" providerId="ADAL" clId="{E5D61ECD-A6A1-4854-A507-695555D90EB2}" dt="2023-05-06T11:08:27.593" v="106" actId="20577"/>
          <ac:spMkLst>
            <pc:docMk/>
            <pc:sldMk cId="1399302857" sldId="261"/>
            <ac:spMk id="2" creationId="{03FFCAE4-A5B0-CC4A-A0A2-7EE0AEA8E284}"/>
          </ac:spMkLst>
        </pc:spChg>
        <pc:spChg chg="mod">
          <ac:chgData name="Lozoraitis Kristupas" userId="a36fb9e5-9677-4650-9cc0-14b6d705ed2f" providerId="ADAL" clId="{E5D61ECD-A6A1-4854-A507-695555D90EB2}" dt="2023-05-06T13:17:36.241" v="2160" actId="20577"/>
          <ac:spMkLst>
            <pc:docMk/>
            <pc:sldMk cId="1399302857" sldId="261"/>
            <ac:spMk id="4" creationId="{B08FEDB7-C049-0345-B8A0-17484B485681}"/>
          </ac:spMkLst>
        </pc:spChg>
        <pc:spChg chg="mod">
          <ac:chgData name="Lozoraitis Kristupas" userId="a36fb9e5-9677-4650-9cc0-14b6d705ed2f" providerId="ADAL" clId="{E5D61ECD-A6A1-4854-A507-695555D90EB2}" dt="2023-05-06T11:08:47.001" v="117" actId="20577"/>
          <ac:spMkLst>
            <pc:docMk/>
            <pc:sldMk cId="1399302857" sldId="261"/>
            <ac:spMk id="5" creationId="{B4D335FC-89FC-0D40-837C-DFD23905E7F8}"/>
          </ac:spMkLst>
        </pc:spChg>
        <pc:spChg chg="add mod">
          <ac:chgData name="Lozoraitis Kristupas" userId="a36fb9e5-9677-4650-9cc0-14b6d705ed2f" providerId="ADAL" clId="{E5D61ECD-A6A1-4854-A507-695555D90EB2}" dt="2023-05-06T11:12:41.521" v="149" actId="113"/>
          <ac:spMkLst>
            <pc:docMk/>
            <pc:sldMk cId="1399302857" sldId="261"/>
            <ac:spMk id="10" creationId="{C359390A-1E7D-7351-C4F0-E163D7EBEF27}"/>
          </ac:spMkLst>
        </pc:spChg>
      </pc:sldChg>
      <pc:sldChg chg="addSp delSp modSp mod">
        <pc:chgData name="Lozoraitis Kristupas" userId="a36fb9e5-9677-4650-9cc0-14b6d705ed2f" providerId="ADAL" clId="{E5D61ECD-A6A1-4854-A507-695555D90EB2}" dt="2023-05-06T11:23:33.983" v="907" actId="12385"/>
        <pc:sldMkLst>
          <pc:docMk/>
          <pc:sldMk cId="1207250664" sldId="263"/>
        </pc:sldMkLst>
        <pc:spChg chg="mod">
          <ac:chgData name="Lozoraitis Kristupas" userId="a36fb9e5-9677-4650-9cc0-14b6d705ed2f" providerId="ADAL" clId="{E5D61ECD-A6A1-4854-A507-695555D90EB2}" dt="2023-05-06T11:16:11.992" v="210" actId="20577"/>
          <ac:spMkLst>
            <pc:docMk/>
            <pc:sldMk cId="1207250664" sldId="263"/>
            <ac:spMk id="2" creationId="{47BF44B9-6DB8-C041-A0E1-A9C71DBF8DA1}"/>
          </ac:spMkLst>
        </pc:spChg>
        <pc:spChg chg="mod">
          <ac:chgData name="Lozoraitis Kristupas" userId="a36fb9e5-9677-4650-9cc0-14b6d705ed2f" providerId="ADAL" clId="{E5D61ECD-A6A1-4854-A507-695555D90EB2}" dt="2023-05-06T11:16:24.593" v="213" actId="20577"/>
          <ac:spMkLst>
            <pc:docMk/>
            <pc:sldMk cId="1207250664" sldId="263"/>
            <ac:spMk id="3" creationId="{CAFE58A0-E161-FF49-BC07-C381DC7F90E7}"/>
          </ac:spMkLst>
        </pc:spChg>
        <pc:spChg chg="del">
          <ac:chgData name="Lozoraitis Kristupas" userId="a36fb9e5-9677-4650-9cc0-14b6d705ed2f" providerId="ADAL" clId="{E5D61ECD-A6A1-4854-A507-695555D90EB2}" dt="2023-05-06T11:16:18.408" v="211" actId="478"/>
          <ac:spMkLst>
            <pc:docMk/>
            <pc:sldMk cId="1207250664" sldId="263"/>
            <ac:spMk id="4" creationId="{D4F985E8-BA01-574B-802D-5B1523E3EF62}"/>
          </ac:spMkLst>
        </pc:spChg>
        <pc:graphicFrameChg chg="add mod modGraphic">
          <ac:chgData name="Lozoraitis Kristupas" userId="a36fb9e5-9677-4650-9cc0-14b6d705ed2f" providerId="ADAL" clId="{E5D61ECD-A6A1-4854-A507-695555D90EB2}" dt="2023-05-06T11:23:33.983" v="907" actId="12385"/>
          <ac:graphicFrameMkLst>
            <pc:docMk/>
            <pc:sldMk cId="1207250664" sldId="263"/>
            <ac:graphicFrameMk id="8" creationId="{D94C929C-E911-F8BD-AE53-754DBBE37B19}"/>
          </ac:graphicFrameMkLst>
        </pc:graphicFrameChg>
      </pc:sldChg>
      <pc:sldChg chg="addSp delSp modSp add mod">
        <pc:chgData name="Lozoraitis Kristupas" userId="a36fb9e5-9677-4650-9cc0-14b6d705ed2f" providerId="ADAL" clId="{E5D61ECD-A6A1-4854-A507-695555D90EB2}" dt="2023-05-06T11:26:12.146" v="947" actId="14100"/>
        <pc:sldMkLst>
          <pc:docMk/>
          <pc:sldMk cId="2419277037" sldId="264"/>
        </pc:sldMkLst>
        <pc:spChg chg="mod">
          <ac:chgData name="Lozoraitis Kristupas" userId="a36fb9e5-9677-4650-9cc0-14b6d705ed2f" providerId="ADAL" clId="{E5D61ECD-A6A1-4854-A507-695555D90EB2}" dt="2023-05-06T11:25:40.063" v="942" actId="20577"/>
          <ac:spMkLst>
            <pc:docMk/>
            <pc:sldMk cId="2419277037" sldId="264"/>
            <ac:spMk id="2" creationId="{47BF44B9-6DB8-C041-A0E1-A9C71DBF8DA1}"/>
          </ac:spMkLst>
        </pc:spChg>
        <pc:spChg chg="del">
          <ac:chgData name="Lozoraitis Kristupas" userId="a36fb9e5-9677-4650-9cc0-14b6d705ed2f" providerId="ADAL" clId="{E5D61ECD-A6A1-4854-A507-695555D90EB2}" dt="2023-05-06T11:25:46.034" v="944" actId="478"/>
          <ac:spMkLst>
            <pc:docMk/>
            <pc:sldMk cId="2419277037" sldId="264"/>
            <ac:spMk id="3" creationId="{CAFE58A0-E161-FF49-BC07-C381DC7F90E7}"/>
          </ac:spMkLst>
        </pc:spChg>
        <pc:spChg chg="del">
          <ac:chgData name="Lozoraitis Kristupas" userId="a36fb9e5-9677-4650-9cc0-14b6d705ed2f" providerId="ADAL" clId="{E5D61ECD-A6A1-4854-A507-695555D90EB2}" dt="2023-05-06T11:25:44.601" v="943" actId="478"/>
          <ac:spMkLst>
            <pc:docMk/>
            <pc:sldMk cId="2419277037" sldId="264"/>
            <ac:spMk id="4" creationId="{D4F985E8-BA01-574B-802D-5B1523E3EF62}"/>
          </ac:spMkLst>
        </pc:spChg>
        <pc:picChg chg="add mod">
          <ac:chgData name="Lozoraitis Kristupas" userId="a36fb9e5-9677-4650-9cc0-14b6d705ed2f" providerId="ADAL" clId="{E5D61ECD-A6A1-4854-A507-695555D90EB2}" dt="2023-05-06T11:26:12.146" v="947" actId="14100"/>
          <ac:picMkLst>
            <pc:docMk/>
            <pc:sldMk cId="2419277037" sldId="264"/>
            <ac:picMk id="8" creationId="{76705EF0-3A92-E4CF-56AA-B35F71FEDC2A}"/>
          </ac:picMkLst>
        </pc:picChg>
      </pc:sldChg>
      <pc:sldChg chg="new del">
        <pc:chgData name="Lozoraitis Kristupas" userId="a36fb9e5-9677-4650-9cc0-14b6d705ed2f" providerId="ADAL" clId="{E5D61ECD-A6A1-4854-A507-695555D90EB2}" dt="2023-05-06T11:15:53.547" v="178" actId="47"/>
        <pc:sldMkLst>
          <pc:docMk/>
          <pc:sldMk cId="2676501383" sldId="264"/>
        </pc:sldMkLst>
      </pc:sldChg>
      <pc:sldChg chg="addSp delSp modSp add mod">
        <pc:chgData name="Lozoraitis Kristupas" userId="a36fb9e5-9677-4650-9cc0-14b6d705ed2f" providerId="ADAL" clId="{E5D61ECD-A6A1-4854-A507-695555D90EB2}" dt="2023-05-06T11:34:00.955" v="1452" actId="255"/>
        <pc:sldMkLst>
          <pc:docMk/>
          <pc:sldMk cId="3757795761" sldId="265"/>
        </pc:sldMkLst>
        <pc:spChg chg="mod">
          <ac:chgData name="Lozoraitis Kristupas" userId="a36fb9e5-9677-4650-9cc0-14b6d705ed2f" providerId="ADAL" clId="{E5D61ECD-A6A1-4854-A507-695555D90EB2}" dt="2023-05-06T11:27:53.031" v="981" actId="20577"/>
          <ac:spMkLst>
            <pc:docMk/>
            <pc:sldMk cId="3757795761" sldId="265"/>
            <ac:spMk id="2" creationId="{47BF44B9-6DB8-C041-A0E1-A9C71DBF8DA1}"/>
          </ac:spMkLst>
        </pc:spChg>
        <pc:spChg chg="del">
          <ac:chgData name="Lozoraitis Kristupas" userId="a36fb9e5-9677-4650-9cc0-14b6d705ed2f" providerId="ADAL" clId="{E5D61ECD-A6A1-4854-A507-695555D90EB2}" dt="2023-05-06T11:28:04.636" v="982" actId="478"/>
          <ac:spMkLst>
            <pc:docMk/>
            <pc:sldMk cId="3757795761" sldId="265"/>
            <ac:spMk id="3" creationId="{CAFE58A0-E161-FF49-BC07-C381DC7F90E7}"/>
          </ac:spMkLst>
        </pc:spChg>
        <pc:spChg chg="del">
          <ac:chgData name="Lozoraitis Kristupas" userId="a36fb9e5-9677-4650-9cc0-14b6d705ed2f" providerId="ADAL" clId="{E5D61ECD-A6A1-4854-A507-695555D90EB2}" dt="2023-05-06T11:28:07.418" v="983" actId="478"/>
          <ac:spMkLst>
            <pc:docMk/>
            <pc:sldMk cId="3757795761" sldId="265"/>
            <ac:spMk id="4" creationId="{D4F985E8-BA01-574B-802D-5B1523E3EF62}"/>
          </ac:spMkLst>
        </pc:spChg>
        <pc:spChg chg="add mod">
          <ac:chgData name="Lozoraitis Kristupas" userId="a36fb9e5-9677-4650-9cc0-14b6d705ed2f" providerId="ADAL" clId="{E5D61ECD-A6A1-4854-A507-695555D90EB2}" dt="2023-05-06T11:34:00.955" v="1452" actId="255"/>
          <ac:spMkLst>
            <pc:docMk/>
            <pc:sldMk cId="3757795761" sldId="265"/>
            <ac:spMk id="8" creationId="{85D6BCE5-596D-5524-ABEF-E9755D4E3522}"/>
          </ac:spMkLst>
        </pc:spChg>
      </pc:sldChg>
      <pc:sldChg chg="addSp delSp modSp add mod">
        <pc:chgData name="Lozoraitis Kristupas" userId="a36fb9e5-9677-4650-9cc0-14b6d705ed2f" providerId="ADAL" clId="{E5D61ECD-A6A1-4854-A507-695555D90EB2}" dt="2023-05-06T13:16:09.954" v="2158"/>
        <pc:sldMkLst>
          <pc:docMk/>
          <pc:sldMk cId="2921319897" sldId="266"/>
        </pc:sldMkLst>
        <pc:spChg chg="mod">
          <ac:chgData name="Lozoraitis Kristupas" userId="a36fb9e5-9677-4650-9cc0-14b6d705ed2f" providerId="ADAL" clId="{E5D61ECD-A6A1-4854-A507-695555D90EB2}" dt="2023-05-06T11:32:26.533" v="1449" actId="20577"/>
          <ac:spMkLst>
            <pc:docMk/>
            <pc:sldMk cId="2921319897" sldId="266"/>
            <ac:spMk id="2" creationId="{47BF44B9-6DB8-C041-A0E1-A9C71DBF8DA1}"/>
          </ac:spMkLst>
        </pc:spChg>
        <pc:spChg chg="mod">
          <ac:chgData name="Lozoraitis Kristupas" userId="a36fb9e5-9677-4650-9cc0-14b6d705ed2f" providerId="ADAL" clId="{E5D61ECD-A6A1-4854-A507-695555D90EB2}" dt="2023-05-06T12:07:42.688" v="2155" actId="20577"/>
          <ac:spMkLst>
            <pc:docMk/>
            <pc:sldMk cId="2921319897" sldId="266"/>
            <ac:spMk id="3" creationId="{CAFE58A0-E161-FF49-BC07-C381DC7F90E7}"/>
          </ac:spMkLst>
        </pc:spChg>
        <pc:spChg chg="del">
          <ac:chgData name="Lozoraitis Kristupas" userId="a36fb9e5-9677-4650-9cc0-14b6d705ed2f" providerId="ADAL" clId="{E5D61ECD-A6A1-4854-A507-695555D90EB2}" dt="2023-05-06T11:33:41.193" v="1450" actId="478"/>
          <ac:spMkLst>
            <pc:docMk/>
            <pc:sldMk cId="2921319897" sldId="266"/>
            <ac:spMk id="4" creationId="{D4F985E8-BA01-574B-802D-5B1523E3EF62}"/>
          </ac:spMkLst>
        </pc:spChg>
        <pc:graphicFrameChg chg="add mod modGraphic">
          <ac:chgData name="Lozoraitis Kristupas" userId="a36fb9e5-9677-4650-9cc0-14b6d705ed2f" providerId="ADAL" clId="{E5D61ECD-A6A1-4854-A507-695555D90EB2}" dt="2023-05-06T13:16:09.954" v="2158"/>
          <ac:graphicFrameMkLst>
            <pc:docMk/>
            <pc:sldMk cId="2921319897" sldId="266"/>
            <ac:graphicFrameMk id="8" creationId="{CC003163-3665-8DA8-B131-CFCA242DE77D}"/>
          </ac:graphicFrameMkLst>
        </pc:graphicFrameChg>
        <pc:picChg chg="add del mod">
          <ac:chgData name="Lozoraitis Kristupas" userId="a36fb9e5-9677-4650-9cc0-14b6d705ed2f" providerId="ADAL" clId="{E5D61ECD-A6A1-4854-A507-695555D90EB2}" dt="2023-05-06T11:59:07.553" v="2097" actId="478"/>
          <ac:picMkLst>
            <pc:docMk/>
            <pc:sldMk cId="2921319897" sldId="266"/>
            <ac:picMk id="10" creationId="{931332EF-AA10-AE3E-19A1-184A02BA340C}"/>
          </ac:picMkLst>
        </pc:picChg>
      </pc:sldChg>
      <pc:sldChg chg="addSp delSp modSp add mod">
        <pc:chgData name="Lozoraitis Kristupas" userId="a36fb9e5-9677-4650-9cc0-14b6d705ed2f" providerId="ADAL" clId="{E5D61ECD-A6A1-4854-A507-695555D90EB2}" dt="2023-05-06T11:37:52.164" v="1570" actId="1076"/>
        <pc:sldMkLst>
          <pc:docMk/>
          <pc:sldMk cId="414568058" sldId="267"/>
        </pc:sldMkLst>
        <pc:spChg chg="mod">
          <ac:chgData name="Lozoraitis Kristupas" userId="a36fb9e5-9677-4650-9cc0-14b6d705ed2f" providerId="ADAL" clId="{E5D61ECD-A6A1-4854-A507-695555D90EB2}" dt="2023-05-06T11:37:29.892" v="1564" actId="20577"/>
          <ac:spMkLst>
            <pc:docMk/>
            <pc:sldMk cId="414568058" sldId="267"/>
            <ac:spMk id="2" creationId="{47BF44B9-6DB8-C041-A0E1-A9C71DBF8DA1}"/>
          </ac:spMkLst>
        </pc:spChg>
        <pc:spChg chg="del">
          <ac:chgData name="Lozoraitis Kristupas" userId="a36fb9e5-9677-4650-9cc0-14b6d705ed2f" providerId="ADAL" clId="{E5D61ECD-A6A1-4854-A507-695555D90EB2}" dt="2023-05-06T11:37:33.262" v="1566" actId="478"/>
          <ac:spMkLst>
            <pc:docMk/>
            <pc:sldMk cId="414568058" sldId="267"/>
            <ac:spMk id="3" creationId="{CAFE58A0-E161-FF49-BC07-C381DC7F90E7}"/>
          </ac:spMkLst>
        </pc:spChg>
        <pc:spChg chg="del">
          <ac:chgData name="Lozoraitis Kristupas" userId="a36fb9e5-9677-4650-9cc0-14b6d705ed2f" providerId="ADAL" clId="{E5D61ECD-A6A1-4854-A507-695555D90EB2}" dt="2023-05-06T11:37:32.252" v="1565" actId="478"/>
          <ac:spMkLst>
            <pc:docMk/>
            <pc:sldMk cId="414568058" sldId="267"/>
            <ac:spMk id="4" creationId="{D4F985E8-BA01-574B-802D-5B1523E3EF62}"/>
          </ac:spMkLst>
        </pc:spChg>
        <pc:picChg chg="add mod">
          <ac:chgData name="Lozoraitis Kristupas" userId="a36fb9e5-9677-4650-9cc0-14b6d705ed2f" providerId="ADAL" clId="{E5D61ECD-A6A1-4854-A507-695555D90EB2}" dt="2023-05-06T11:37:52.164" v="1570" actId="1076"/>
          <ac:picMkLst>
            <pc:docMk/>
            <pc:sldMk cId="414568058" sldId="267"/>
            <ac:picMk id="8" creationId="{4594A85D-352B-D1A3-4DFE-2ED0ED637517}"/>
          </ac:picMkLst>
        </pc:picChg>
      </pc:sldChg>
      <pc:sldChg chg="addSp delSp modSp add mod">
        <pc:chgData name="Lozoraitis Kristupas" userId="a36fb9e5-9677-4650-9cc0-14b6d705ed2f" providerId="ADAL" clId="{E5D61ECD-A6A1-4854-A507-695555D90EB2}" dt="2023-05-06T11:41:28.570" v="1599" actId="20577"/>
        <pc:sldMkLst>
          <pc:docMk/>
          <pc:sldMk cId="2939253008" sldId="268"/>
        </pc:sldMkLst>
        <pc:spChg chg="mod">
          <ac:chgData name="Lozoraitis Kristupas" userId="a36fb9e5-9677-4650-9cc0-14b6d705ed2f" providerId="ADAL" clId="{E5D61ECD-A6A1-4854-A507-695555D90EB2}" dt="2023-05-06T11:41:28.570" v="1599" actId="20577"/>
          <ac:spMkLst>
            <pc:docMk/>
            <pc:sldMk cId="2939253008" sldId="268"/>
            <ac:spMk id="2" creationId="{47BF44B9-6DB8-C041-A0E1-A9C71DBF8DA1}"/>
          </ac:spMkLst>
        </pc:spChg>
        <pc:spChg chg="del">
          <ac:chgData name="Lozoraitis Kristupas" userId="a36fb9e5-9677-4650-9cc0-14b6d705ed2f" providerId="ADAL" clId="{E5D61ECD-A6A1-4854-A507-695555D90EB2}" dt="2023-05-06T11:38:34.987" v="1572" actId="478"/>
          <ac:spMkLst>
            <pc:docMk/>
            <pc:sldMk cId="2939253008" sldId="268"/>
            <ac:spMk id="3" creationId="{CAFE58A0-E161-FF49-BC07-C381DC7F90E7}"/>
          </ac:spMkLst>
        </pc:spChg>
        <pc:spChg chg="del">
          <ac:chgData name="Lozoraitis Kristupas" userId="a36fb9e5-9677-4650-9cc0-14b6d705ed2f" providerId="ADAL" clId="{E5D61ECD-A6A1-4854-A507-695555D90EB2}" dt="2023-05-06T11:38:32.948" v="1571" actId="478"/>
          <ac:spMkLst>
            <pc:docMk/>
            <pc:sldMk cId="2939253008" sldId="268"/>
            <ac:spMk id="4" creationId="{D4F985E8-BA01-574B-802D-5B1523E3EF62}"/>
          </ac:spMkLst>
        </pc:spChg>
        <pc:picChg chg="add mod">
          <ac:chgData name="Lozoraitis Kristupas" userId="a36fb9e5-9677-4650-9cc0-14b6d705ed2f" providerId="ADAL" clId="{E5D61ECD-A6A1-4854-A507-695555D90EB2}" dt="2023-05-06T11:40:18.836" v="1575" actId="1076"/>
          <ac:picMkLst>
            <pc:docMk/>
            <pc:sldMk cId="2939253008" sldId="268"/>
            <ac:picMk id="8" creationId="{C1CB7D0B-6147-9F82-FA7B-36B65B698141}"/>
          </ac:picMkLst>
        </pc:picChg>
      </pc:sldChg>
      <pc:sldChg chg="addSp delSp modSp add mod">
        <pc:chgData name="Lozoraitis Kristupas" userId="a36fb9e5-9677-4650-9cc0-14b6d705ed2f" providerId="ADAL" clId="{E5D61ECD-A6A1-4854-A507-695555D90EB2}" dt="2023-05-06T11:42:46.686" v="1632" actId="1076"/>
        <pc:sldMkLst>
          <pc:docMk/>
          <pc:sldMk cId="3923013908" sldId="269"/>
        </pc:sldMkLst>
        <pc:spChg chg="mod">
          <ac:chgData name="Lozoraitis Kristupas" userId="a36fb9e5-9677-4650-9cc0-14b6d705ed2f" providerId="ADAL" clId="{E5D61ECD-A6A1-4854-A507-695555D90EB2}" dt="2023-05-06T11:42:04.172" v="1625" actId="20577"/>
          <ac:spMkLst>
            <pc:docMk/>
            <pc:sldMk cId="3923013908" sldId="269"/>
            <ac:spMk id="2" creationId="{47BF44B9-6DB8-C041-A0E1-A9C71DBF8DA1}"/>
          </ac:spMkLst>
        </pc:spChg>
        <pc:spChg chg="del">
          <ac:chgData name="Lozoraitis Kristupas" userId="a36fb9e5-9677-4650-9cc0-14b6d705ed2f" providerId="ADAL" clId="{E5D61ECD-A6A1-4854-A507-695555D90EB2}" dt="2023-05-06T11:42:26.867" v="1626" actId="478"/>
          <ac:spMkLst>
            <pc:docMk/>
            <pc:sldMk cId="3923013908" sldId="269"/>
            <ac:spMk id="3" creationId="{CAFE58A0-E161-FF49-BC07-C381DC7F90E7}"/>
          </ac:spMkLst>
        </pc:spChg>
        <pc:spChg chg="del">
          <ac:chgData name="Lozoraitis Kristupas" userId="a36fb9e5-9677-4650-9cc0-14b6d705ed2f" providerId="ADAL" clId="{E5D61ECD-A6A1-4854-A507-695555D90EB2}" dt="2023-05-06T11:42:28.408" v="1627" actId="478"/>
          <ac:spMkLst>
            <pc:docMk/>
            <pc:sldMk cId="3923013908" sldId="269"/>
            <ac:spMk id="4" creationId="{D4F985E8-BA01-574B-802D-5B1523E3EF62}"/>
          </ac:spMkLst>
        </pc:spChg>
        <pc:picChg chg="add mod">
          <ac:chgData name="Lozoraitis Kristupas" userId="a36fb9e5-9677-4650-9cc0-14b6d705ed2f" providerId="ADAL" clId="{E5D61ECD-A6A1-4854-A507-695555D90EB2}" dt="2023-05-06T11:42:46.686" v="1632" actId="1076"/>
          <ac:picMkLst>
            <pc:docMk/>
            <pc:sldMk cId="3923013908" sldId="269"/>
            <ac:picMk id="8" creationId="{B6BE5677-2CC5-F19A-6DA7-0CF3DDC07CBD}"/>
          </ac:picMkLst>
        </pc:picChg>
      </pc:sldChg>
      <pc:sldChg chg="addSp delSp modSp add mod">
        <pc:chgData name="Lozoraitis Kristupas" userId="a36fb9e5-9677-4650-9cc0-14b6d705ed2f" providerId="ADAL" clId="{E5D61ECD-A6A1-4854-A507-695555D90EB2}" dt="2023-05-06T11:44:48.883" v="1680" actId="20577"/>
        <pc:sldMkLst>
          <pc:docMk/>
          <pc:sldMk cId="2399726440" sldId="270"/>
        </pc:sldMkLst>
        <pc:spChg chg="mod">
          <ac:chgData name="Lozoraitis Kristupas" userId="a36fb9e5-9677-4650-9cc0-14b6d705ed2f" providerId="ADAL" clId="{E5D61ECD-A6A1-4854-A507-695555D90EB2}" dt="2023-05-06T11:44:48.883" v="1680" actId="20577"/>
          <ac:spMkLst>
            <pc:docMk/>
            <pc:sldMk cId="2399726440" sldId="270"/>
            <ac:spMk id="2" creationId="{47BF44B9-6DB8-C041-A0E1-A9C71DBF8DA1}"/>
          </ac:spMkLst>
        </pc:spChg>
        <pc:spChg chg="del">
          <ac:chgData name="Lozoraitis Kristupas" userId="a36fb9e5-9677-4650-9cc0-14b6d705ed2f" providerId="ADAL" clId="{E5D61ECD-A6A1-4854-A507-695555D90EB2}" dt="2023-05-06T11:43:57.221" v="1634" actId="478"/>
          <ac:spMkLst>
            <pc:docMk/>
            <pc:sldMk cId="2399726440" sldId="270"/>
            <ac:spMk id="3" creationId="{CAFE58A0-E161-FF49-BC07-C381DC7F90E7}"/>
          </ac:spMkLst>
        </pc:spChg>
        <pc:spChg chg="del">
          <ac:chgData name="Lozoraitis Kristupas" userId="a36fb9e5-9677-4650-9cc0-14b6d705ed2f" providerId="ADAL" clId="{E5D61ECD-A6A1-4854-A507-695555D90EB2}" dt="2023-05-06T11:43:56.127" v="1633" actId="478"/>
          <ac:spMkLst>
            <pc:docMk/>
            <pc:sldMk cId="2399726440" sldId="270"/>
            <ac:spMk id="4" creationId="{D4F985E8-BA01-574B-802D-5B1523E3EF62}"/>
          </ac:spMkLst>
        </pc:spChg>
        <pc:picChg chg="add mod">
          <ac:chgData name="Lozoraitis Kristupas" userId="a36fb9e5-9677-4650-9cc0-14b6d705ed2f" providerId="ADAL" clId="{E5D61ECD-A6A1-4854-A507-695555D90EB2}" dt="2023-05-06T11:44:29.354" v="1640" actId="1076"/>
          <ac:picMkLst>
            <pc:docMk/>
            <pc:sldMk cId="2399726440" sldId="270"/>
            <ac:picMk id="8" creationId="{51FADDC6-2CC3-4A24-E686-A209A8911C2B}"/>
          </ac:picMkLst>
        </pc:picChg>
      </pc:sldChg>
      <pc:sldChg chg="addSp delSp modSp add mod">
        <pc:chgData name="Lozoraitis Kristupas" userId="a36fb9e5-9677-4650-9cc0-14b6d705ed2f" providerId="ADAL" clId="{E5D61ECD-A6A1-4854-A507-695555D90EB2}" dt="2023-05-06T11:48:24.067" v="1980" actId="20577"/>
        <pc:sldMkLst>
          <pc:docMk/>
          <pc:sldMk cId="3654436223" sldId="271"/>
        </pc:sldMkLst>
        <pc:spChg chg="mod">
          <ac:chgData name="Lozoraitis Kristupas" userId="a36fb9e5-9677-4650-9cc0-14b6d705ed2f" providerId="ADAL" clId="{E5D61ECD-A6A1-4854-A507-695555D90EB2}" dt="2023-05-06T11:45:03.395" v="1700" actId="20577"/>
          <ac:spMkLst>
            <pc:docMk/>
            <pc:sldMk cId="3654436223" sldId="271"/>
            <ac:spMk id="2" creationId="{47BF44B9-6DB8-C041-A0E1-A9C71DBF8DA1}"/>
          </ac:spMkLst>
        </pc:spChg>
        <pc:spChg chg="mod">
          <ac:chgData name="Lozoraitis Kristupas" userId="a36fb9e5-9677-4650-9cc0-14b6d705ed2f" providerId="ADAL" clId="{E5D61ECD-A6A1-4854-A507-695555D90EB2}" dt="2023-05-06T11:48:24.067" v="1980" actId="20577"/>
          <ac:spMkLst>
            <pc:docMk/>
            <pc:sldMk cId="3654436223" sldId="271"/>
            <ac:spMk id="3" creationId="{CAFE58A0-E161-FF49-BC07-C381DC7F90E7}"/>
          </ac:spMkLst>
        </pc:spChg>
        <pc:spChg chg="del">
          <ac:chgData name="Lozoraitis Kristupas" userId="a36fb9e5-9677-4650-9cc0-14b6d705ed2f" providerId="ADAL" clId="{E5D61ECD-A6A1-4854-A507-695555D90EB2}" dt="2023-05-06T11:45:22.272" v="1701" actId="478"/>
          <ac:spMkLst>
            <pc:docMk/>
            <pc:sldMk cId="3654436223" sldId="271"/>
            <ac:spMk id="4" creationId="{D4F985E8-BA01-574B-802D-5B1523E3EF62}"/>
          </ac:spMkLst>
        </pc:spChg>
        <pc:spChg chg="add mod">
          <ac:chgData name="Lozoraitis Kristupas" userId="a36fb9e5-9677-4650-9cc0-14b6d705ed2f" providerId="ADAL" clId="{E5D61ECD-A6A1-4854-A507-695555D90EB2}" dt="2023-05-06T11:46:21.276" v="1844" actId="20577"/>
          <ac:spMkLst>
            <pc:docMk/>
            <pc:sldMk cId="3654436223" sldId="271"/>
            <ac:spMk id="8" creationId="{E231808F-91CA-F1C6-0D6E-EFEC36E8C235}"/>
          </ac:spMkLst>
        </pc:spChg>
      </pc:sldChg>
      <pc:sldChg chg="delSp modSp add mod">
        <pc:chgData name="Lozoraitis Kristupas" userId="a36fb9e5-9677-4650-9cc0-14b6d705ed2f" providerId="ADAL" clId="{E5D61ECD-A6A1-4854-A507-695555D90EB2}" dt="2023-05-06T11:50:27.321" v="1993" actId="255"/>
        <pc:sldMkLst>
          <pc:docMk/>
          <pc:sldMk cId="853227250" sldId="272"/>
        </pc:sldMkLst>
        <pc:spChg chg="mod">
          <ac:chgData name="Lozoraitis Kristupas" userId="a36fb9e5-9677-4650-9cc0-14b6d705ed2f" providerId="ADAL" clId="{E5D61ECD-A6A1-4854-A507-695555D90EB2}" dt="2023-05-06T11:50:27.321" v="1993" actId="255"/>
          <ac:spMkLst>
            <pc:docMk/>
            <pc:sldMk cId="853227250" sldId="272"/>
            <ac:spMk id="3" creationId="{CAFE58A0-E161-FF49-BC07-C381DC7F90E7}"/>
          </ac:spMkLst>
        </pc:spChg>
        <pc:spChg chg="del">
          <ac:chgData name="Lozoraitis Kristupas" userId="a36fb9e5-9677-4650-9cc0-14b6d705ed2f" providerId="ADAL" clId="{E5D61ECD-A6A1-4854-A507-695555D90EB2}" dt="2023-05-06T11:49:20.289" v="1981" actId="478"/>
          <ac:spMkLst>
            <pc:docMk/>
            <pc:sldMk cId="853227250" sldId="272"/>
            <ac:spMk id="4" creationId="{D4F985E8-BA01-574B-802D-5B1523E3EF62}"/>
          </ac:spMkLst>
        </pc:spChg>
      </pc:sldChg>
      <pc:sldChg chg="delSp modSp add mod">
        <pc:chgData name="Lozoraitis Kristupas" userId="a36fb9e5-9677-4650-9cc0-14b6d705ed2f" providerId="ADAL" clId="{E5D61ECD-A6A1-4854-A507-695555D90EB2}" dt="2023-05-06T11:53:42.643" v="2054" actId="255"/>
        <pc:sldMkLst>
          <pc:docMk/>
          <pc:sldMk cId="941653369" sldId="273"/>
        </pc:sldMkLst>
        <pc:spChg chg="mod">
          <ac:chgData name="Lozoraitis Kristupas" userId="a36fb9e5-9677-4650-9cc0-14b6d705ed2f" providerId="ADAL" clId="{E5D61ECD-A6A1-4854-A507-695555D90EB2}" dt="2023-05-06T11:53:42.643" v="2054" actId="255"/>
          <ac:spMkLst>
            <pc:docMk/>
            <pc:sldMk cId="941653369" sldId="273"/>
            <ac:spMk id="3" creationId="{CAFE58A0-E161-FF49-BC07-C381DC7F90E7}"/>
          </ac:spMkLst>
        </pc:spChg>
        <pc:spChg chg="del">
          <ac:chgData name="Lozoraitis Kristupas" userId="a36fb9e5-9677-4650-9cc0-14b6d705ed2f" providerId="ADAL" clId="{E5D61ECD-A6A1-4854-A507-695555D90EB2}" dt="2023-05-06T11:50:36.044" v="1994" actId="478"/>
          <ac:spMkLst>
            <pc:docMk/>
            <pc:sldMk cId="941653369" sldId="273"/>
            <ac:spMk id="4" creationId="{D4F985E8-BA01-574B-802D-5B1523E3EF62}"/>
          </ac:spMkLst>
        </pc:spChg>
      </pc:sldChg>
      <pc:sldChg chg="add del">
        <pc:chgData name="Lozoraitis Kristupas" userId="a36fb9e5-9677-4650-9cc0-14b6d705ed2f" providerId="ADAL" clId="{E5D61ECD-A6A1-4854-A507-695555D90EB2}" dt="2023-05-06T11:54:07.612" v="2058" actId="47"/>
        <pc:sldMkLst>
          <pc:docMk/>
          <pc:sldMk cId="3823716296" sldId="274"/>
        </pc:sldMkLst>
      </pc:sldChg>
      <pc:sldChg chg="add del">
        <pc:chgData name="Lozoraitis Kristupas" userId="a36fb9e5-9677-4650-9cc0-14b6d705ed2f" providerId="ADAL" clId="{E5D61ECD-A6A1-4854-A507-695555D90EB2}" dt="2023-05-06T11:54:04.911" v="2057" actId="47"/>
        <pc:sldMkLst>
          <pc:docMk/>
          <pc:sldMk cId="1347347833" sldId="275"/>
        </pc:sldMkLst>
      </pc:sldChg>
      <pc:sldChg chg="add del">
        <pc:chgData name="Lozoraitis Kristupas" userId="a36fb9e5-9677-4650-9cc0-14b6d705ed2f" providerId="ADAL" clId="{E5D61ECD-A6A1-4854-A507-695555D90EB2}" dt="2023-05-06T11:54:04.623" v="2056" actId="47"/>
        <pc:sldMkLst>
          <pc:docMk/>
          <pc:sldMk cId="1551393176" sldId="276"/>
        </pc:sldMkLst>
      </pc:sldChg>
      <pc:sldChg chg="add del">
        <pc:chgData name="Lozoraitis Kristupas" userId="a36fb9e5-9677-4650-9cc0-14b6d705ed2f" providerId="ADAL" clId="{E5D61ECD-A6A1-4854-A507-695555D90EB2}" dt="2023-05-06T11:54:03.651" v="2055" actId="47"/>
        <pc:sldMkLst>
          <pc:docMk/>
          <pc:sldMk cId="2213848945" sldId="277"/>
        </pc:sldMkLst>
      </pc:sldChg>
    </pc:docChg>
  </pc:docChgLst>
  <pc:docChgLst>
    <pc:chgData name="Krasauskaitė Ugnė" userId="dbe9a6d3-80d0-4cdc-b180-3639bbb88ba5" providerId="ADAL" clId="{07B18557-A708-BB4C-BDBE-7183D1358208}"/>
    <pc:docChg chg="undo redo custSel modSld addMainMaster modMainMaster">
      <pc:chgData name="Krasauskaitė Ugnė" userId="dbe9a6d3-80d0-4cdc-b180-3639bbb88ba5" providerId="ADAL" clId="{07B18557-A708-BB4C-BDBE-7183D1358208}" dt="2021-02-02T07:56:08.243" v="1385" actId="11"/>
      <pc:docMkLst>
        <pc:docMk/>
      </pc:docMkLst>
      <pc:sldMasterChg chg="mod addSldLayout delSldLayout modSldLayout sldLayoutOrd">
        <pc:chgData name="Krasauskaitė Ugnė" userId="dbe9a6d3-80d0-4cdc-b180-3639bbb88ba5" providerId="ADAL" clId="{07B18557-A708-BB4C-BDBE-7183D1358208}" dt="2021-02-02T07:56:08.243" v="1385" actId="11"/>
        <pc:sldMasterMkLst>
          <pc:docMk/>
          <pc:sldMasterMk cId="2010401343" sldId="2147483648"/>
        </pc:sldMasterMkLst>
        <pc:sldLayoutChg chg="del">
          <pc:chgData name="Krasauskaitė Ugnė" userId="dbe9a6d3-80d0-4cdc-b180-3639bbb88ba5" providerId="ADAL" clId="{07B18557-A708-BB4C-BDBE-7183D1358208}" dt="2021-02-02T06:59:12.845" v="893" actId="2696"/>
          <pc:sldLayoutMkLst>
            <pc:docMk/>
            <pc:sldMasterMk cId="2010401343" sldId="2147483648"/>
            <pc:sldLayoutMk cId="633514424" sldId="2147483652"/>
          </pc:sldLayoutMkLst>
        </pc:sldLayoutChg>
        <pc:sldLayoutChg chg="del">
          <pc:chgData name="Krasauskaitė Ugnė" userId="dbe9a6d3-80d0-4cdc-b180-3639bbb88ba5" providerId="ADAL" clId="{07B18557-A708-BB4C-BDBE-7183D1358208}" dt="2021-02-01T14:26:18.828" v="293" actId="2696"/>
          <pc:sldLayoutMkLst>
            <pc:docMk/>
            <pc:sldMasterMk cId="2010401343" sldId="2147483648"/>
            <pc:sldLayoutMk cId="2596350195" sldId="2147483661"/>
          </pc:sldLayoutMkLst>
        </pc:sldLayoutChg>
        <pc:sldLayoutChg chg="del">
          <pc:chgData name="Krasauskaitė Ugnė" userId="dbe9a6d3-80d0-4cdc-b180-3639bbb88ba5" providerId="ADAL" clId="{07B18557-A708-BB4C-BDBE-7183D1358208}" dt="2021-02-02T07:09:46.457" v="971" actId="2696"/>
          <pc:sldLayoutMkLst>
            <pc:docMk/>
            <pc:sldMasterMk cId="2010401343" sldId="2147483648"/>
            <pc:sldLayoutMk cId="3690192179" sldId="2147483664"/>
          </pc:sldLayoutMkLst>
        </pc:sldLayoutChg>
        <pc:sldLayoutChg chg="add del">
          <pc:chgData name="Krasauskaitė Ugnė" userId="dbe9a6d3-80d0-4cdc-b180-3639bbb88ba5" providerId="ADAL" clId="{07B18557-A708-BB4C-BDBE-7183D1358208}" dt="2021-02-02T07:12:58.509" v="1035" actId="2696"/>
          <pc:sldLayoutMkLst>
            <pc:docMk/>
            <pc:sldMasterMk cId="2010401343" sldId="2147483648"/>
            <pc:sldLayoutMk cId="467404051" sldId="2147483670"/>
          </pc:sldLayoutMkLst>
        </pc:sldLayoutChg>
        <pc:sldLayoutChg chg="del">
          <pc:chgData name="Krasauskaitė Ugnė" userId="dbe9a6d3-80d0-4cdc-b180-3639bbb88ba5" providerId="ADAL" clId="{07B18557-A708-BB4C-BDBE-7183D1358208}" dt="2021-02-02T07:12:32.306" v="1025" actId="2696"/>
          <pc:sldLayoutMkLst>
            <pc:docMk/>
            <pc:sldMasterMk cId="2010401343" sldId="2147483648"/>
            <pc:sldLayoutMk cId="3512665136" sldId="2147483671"/>
          </pc:sldLayoutMkLst>
        </pc:sldLayoutChg>
        <pc:sldLayoutChg chg="del">
          <pc:chgData name="Krasauskaitė Ugnė" userId="dbe9a6d3-80d0-4cdc-b180-3639bbb88ba5" providerId="ADAL" clId="{07B18557-A708-BB4C-BDBE-7183D1358208}" dt="2021-02-02T07:12:32.282" v="1023" actId="2696"/>
          <pc:sldLayoutMkLst>
            <pc:docMk/>
            <pc:sldMasterMk cId="2010401343" sldId="2147483648"/>
            <pc:sldLayoutMk cId="2513139484" sldId="2147483675"/>
          </pc:sldLayoutMkLst>
        </pc:sldLayoutChg>
        <pc:sldLayoutChg chg="del">
          <pc:chgData name="Krasauskaitė Ugnė" userId="dbe9a6d3-80d0-4cdc-b180-3639bbb88ba5" providerId="ADAL" clId="{07B18557-A708-BB4C-BDBE-7183D1358208}" dt="2021-02-02T07:12:32.294" v="1024" actId="2696"/>
          <pc:sldLayoutMkLst>
            <pc:docMk/>
            <pc:sldMasterMk cId="2010401343" sldId="2147483648"/>
            <pc:sldLayoutMk cId="185173636" sldId="2147483676"/>
          </pc:sldLayoutMkLst>
        </pc:sldLayoutChg>
        <pc:sldLayoutChg chg="addSp delSp modSp mod ord setBg">
          <pc:chgData name="Krasauskaitė Ugnė" userId="dbe9a6d3-80d0-4cdc-b180-3639bbb88ba5" providerId="ADAL" clId="{07B18557-A708-BB4C-BDBE-7183D1358208}" dt="2021-02-02T07:47:41.988" v="1352" actId="6014"/>
          <pc:sldLayoutMkLst>
            <pc:docMk/>
            <pc:sldMasterMk cId="2010401343" sldId="2147483648"/>
            <pc:sldLayoutMk cId="2967530489" sldId="2147483677"/>
          </pc:sldLayoutMkLst>
          <pc:spChg chg="add del mod">
            <ac:chgData name="Krasauskaitė Ugnė" userId="dbe9a6d3-80d0-4cdc-b180-3639bbb88ba5" providerId="ADAL" clId="{07B18557-A708-BB4C-BDBE-7183D1358208}" dt="2021-02-02T07:46:48.767" v="1342" actId="478"/>
            <ac:spMkLst>
              <pc:docMk/>
              <pc:sldMasterMk cId="2010401343" sldId="2147483648"/>
              <pc:sldLayoutMk cId="2967530489" sldId="2147483677"/>
              <ac:spMk id="2" creationId="{A9796350-E9EE-B444-86C4-4F52059D36E4}"/>
            </ac:spMkLst>
          </pc:spChg>
          <pc:spChg chg="add del mod">
            <ac:chgData name="Krasauskaitė Ugnė" userId="dbe9a6d3-80d0-4cdc-b180-3639bbb88ba5" providerId="ADAL" clId="{07B18557-A708-BB4C-BDBE-7183D1358208}" dt="2021-02-02T07:47:05.224" v="1347" actId="478"/>
            <ac:spMkLst>
              <pc:docMk/>
              <pc:sldMasterMk cId="2010401343" sldId="2147483648"/>
              <pc:sldLayoutMk cId="2967530489" sldId="2147483677"/>
              <ac:spMk id="4" creationId="{719F9151-DC16-CE4F-9309-39250B29EAA0}"/>
            </ac:spMkLst>
          </pc:spChg>
          <pc:spChg chg="del">
            <ac:chgData name="Krasauskaitė Ugnė" userId="dbe9a6d3-80d0-4cdc-b180-3639bbb88ba5" providerId="ADAL" clId="{07B18557-A708-BB4C-BDBE-7183D1358208}" dt="2021-02-01T14:18:15.207" v="230" actId="478"/>
            <ac:spMkLst>
              <pc:docMk/>
              <pc:sldMasterMk cId="2010401343" sldId="2147483648"/>
              <pc:sldLayoutMk cId="2967530489" sldId="2147483677"/>
              <ac:spMk id="5" creationId="{63F59727-8AC8-6144-AD99-82ADA136675D}"/>
            </ac:spMkLst>
          </pc:spChg>
          <pc:spChg chg="add del mod">
            <ac:chgData name="Krasauskaitė Ugnė" userId="dbe9a6d3-80d0-4cdc-b180-3639bbb88ba5" providerId="ADAL" clId="{07B18557-A708-BB4C-BDBE-7183D1358208}" dt="2021-02-02T07:47:05.224" v="1347" actId="478"/>
            <ac:spMkLst>
              <pc:docMk/>
              <pc:sldMasterMk cId="2010401343" sldId="2147483648"/>
              <pc:sldLayoutMk cId="2967530489" sldId="2147483677"/>
              <ac:spMk id="5" creationId="{C502A480-02A7-4745-AB98-DBF617812510}"/>
            </ac:spMkLst>
          </pc:spChg>
          <pc:spChg chg="add del mod">
            <ac:chgData name="Krasauskaitė Ugnė" userId="dbe9a6d3-80d0-4cdc-b180-3639bbb88ba5" providerId="ADAL" clId="{07B18557-A708-BB4C-BDBE-7183D1358208}" dt="2021-02-02T07:47:05.224" v="1347" actId="478"/>
            <ac:spMkLst>
              <pc:docMk/>
              <pc:sldMasterMk cId="2010401343" sldId="2147483648"/>
              <pc:sldLayoutMk cId="2967530489" sldId="2147483677"/>
              <ac:spMk id="6" creationId="{9DD59F3E-D979-E24A-8E0A-3B87A2DA64D7}"/>
            </ac:spMkLst>
          </pc:spChg>
          <pc:spChg chg="add del mod">
            <ac:chgData name="Krasauskaitė Ugnė" userId="dbe9a6d3-80d0-4cdc-b180-3639bbb88ba5" providerId="ADAL" clId="{07B18557-A708-BB4C-BDBE-7183D1358208}" dt="2021-02-02T07:47:05.224" v="1347" actId="478"/>
            <ac:spMkLst>
              <pc:docMk/>
              <pc:sldMasterMk cId="2010401343" sldId="2147483648"/>
              <pc:sldLayoutMk cId="2967530489" sldId="2147483677"/>
              <ac:spMk id="7" creationId="{F8037D3B-F9E1-394A-A1A9-880049C2F5D7}"/>
            </ac:spMkLst>
          </pc:spChg>
          <pc:spChg chg="del">
            <ac:chgData name="Krasauskaitė Ugnė" userId="dbe9a6d3-80d0-4cdc-b180-3639bbb88ba5" providerId="ADAL" clId="{07B18557-A708-BB4C-BDBE-7183D1358208}" dt="2021-02-01T14:18:15.207" v="230" actId="478"/>
            <ac:spMkLst>
              <pc:docMk/>
              <pc:sldMasterMk cId="2010401343" sldId="2147483648"/>
              <pc:sldLayoutMk cId="2967530489" sldId="2147483677"/>
              <ac:spMk id="8" creationId="{4A27E048-E396-754C-AAD2-992AEB6260DC}"/>
            </ac:spMkLst>
          </pc:spChg>
          <pc:spChg chg="add mod">
            <ac:chgData name="Krasauskaitė Ugnė" userId="dbe9a6d3-80d0-4cdc-b180-3639bbb88ba5" providerId="ADAL" clId="{07B18557-A708-BB4C-BDBE-7183D1358208}" dt="2021-02-02T07:47:10.188" v="1348"/>
            <ac:spMkLst>
              <pc:docMk/>
              <pc:sldMasterMk cId="2010401343" sldId="2147483648"/>
              <pc:sldLayoutMk cId="2967530489" sldId="2147483677"/>
              <ac:spMk id="8" creationId="{A2479587-0613-014A-907C-7A6BD40A26A3}"/>
            </ac:spMkLst>
          </pc:spChg>
          <pc:spChg chg="add mod">
            <ac:chgData name="Krasauskaitė Ugnė" userId="dbe9a6d3-80d0-4cdc-b180-3639bbb88ba5" providerId="ADAL" clId="{07B18557-A708-BB4C-BDBE-7183D1358208}" dt="2021-02-02T07:47:10.188" v="1348"/>
            <ac:spMkLst>
              <pc:docMk/>
              <pc:sldMasterMk cId="2010401343" sldId="2147483648"/>
              <pc:sldLayoutMk cId="2967530489" sldId="2147483677"/>
              <ac:spMk id="9" creationId="{0FAD5EC6-4199-5C46-B4E6-5A8F47734253}"/>
            </ac:spMkLst>
          </pc:spChg>
          <pc:spChg chg="add mod">
            <ac:chgData name="Krasauskaitė Ugnė" userId="dbe9a6d3-80d0-4cdc-b180-3639bbb88ba5" providerId="ADAL" clId="{07B18557-A708-BB4C-BDBE-7183D1358208}" dt="2021-02-02T07:47:10.188" v="1348"/>
            <ac:spMkLst>
              <pc:docMk/>
              <pc:sldMasterMk cId="2010401343" sldId="2147483648"/>
              <pc:sldLayoutMk cId="2967530489" sldId="2147483677"/>
              <ac:spMk id="10" creationId="{63654EC9-44A8-5048-83C2-2359A000B865}"/>
            </ac:spMkLst>
          </pc:spChg>
          <pc:spChg chg="add mod">
            <ac:chgData name="Krasauskaitė Ugnė" userId="dbe9a6d3-80d0-4cdc-b180-3639bbb88ba5" providerId="ADAL" clId="{07B18557-A708-BB4C-BDBE-7183D1358208}" dt="2021-02-02T07:47:10.188" v="1348"/>
            <ac:spMkLst>
              <pc:docMk/>
              <pc:sldMasterMk cId="2010401343" sldId="2147483648"/>
              <pc:sldLayoutMk cId="2967530489" sldId="2147483677"/>
              <ac:spMk id="11" creationId="{87ED44B0-B49B-2E43-9448-B9CA2D9A13BF}"/>
            </ac:spMkLst>
          </pc:spChg>
          <pc:spChg chg="del">
            <ac:chgData name="Krasauskaitė Ugnė" userId="dbe9a6d3-80d0-4cdc-b180-3639bbb88ba5" providerId="ADAL" clId="{07B18557-A708-BB4C-BDBE-7183D1358208}" dt="2021-02-01T14:18:15.207" v="230" actId="478"/>
            <ac:spMkLst>
              <pc:docMk/>
              <pc:sldMasterMk cId="2010401343" sldId="2147483648"/>
              <pc:sldLayoutMk cId="2967530489" sldId="2147483677"/>
              <ac:spMk id="17" creationId="{5E51ADEB-AB9C-7147-97D5-3EFD5682B60A}"/>
            </ac:spMkLst>
          </pc:spChg>
          <pc:picChg chg="add del mod">
            <ac:chgData name="Krasauskaitė Ugnė" userId="dbe9a6d3-80d0-4cdc-b180-3639bbb88ba5" providerId="ADAL" clId="{07B18557-A708-BB4C-BDBE-7183D1358208}" dt="2021-02-02T07:47:05.224" v="1347" actId="478"/>
            <ac:picMkLst>
              <pc:docMk/>
              <pc:sldMasterMk cId="2010401343" sldId="2147483648"/>
              <pc:sldLayoutMk cId="2967530489" sldId="2147483677"/>
              <ac:picMk id="3" creationId="{CC747910-06FD-4846-B37B-91A91EE5B3C8}"/>
            </ac:picMkLst>
          </pc:picChg>
          <pc:picChg chg="del">
            <ac:chgData name="Krasauskaitė Ugnė" userId="dbe9a6d3-80d0-4cdc-b180-3639bbb88ba5" providerId="ADAL" clId="{07B18557-A708-BB4C-BDBE-7183D1358208}" dt="2021-02-01T14:18:15.207" v="230" actId="478"/>
            <ac:picMkLst>
              <pc:docMk/>
              <pc:sldMasterMk cId="2010401343" sldId="2147483648"/>
              <pc:sldLayoutMk cId="2967530489" sldId="2147483677"/>
              <ac:picMk id="7" creationId="{A9B57BF6-41CC-AC49-B766-51BB7260D531}"/>
            </ac:picMkLst>
          </pc:picChg>
          <pc:picChg chg="add mod">
            <ac:chgData name="Krasauskaitė Ugnė" userId="dbe9a6d3-80d0-4cdc-b180-3639bbb88ba5" providerId="ADAL" clId="{07B18557-A708-BB4C-BDBE-7183D1358208}" dt="2021-02-02T07:47:10.188" v="1348"/>
            <ac:picMkLst>
              <pc:docMk/>
              <pc:sldMasterMk cId="2010401343" sldId="2147483648"/>
              <pc:sldLayoutMk cId="2967530489" sldId="2147483677"/>
              <ac:picMk id="12" creationId="{ECE84176-04FD-7E44-80FE-534E00AD682F}"/>
            </ac:picMkLst>
          </pc:picChg>
          <pc:picChg chg="del">
            <ac:chgData name="Krasauskaitė Ugnė" userId="dbe9a6d3-80d0-4cdc-b180-3639bbb88ba5" providerId="ADAL" clId="{07B18557-A708-BB4C-BDBE-7183D1358208}" dt="2021-02-01T14:18:15.207" v="230" actId="478"/>
            <ac:picMkLst>
              <pc:docMk/>
              <pc:sldMasterMk cId="2010401343" sldId="2147483648"/>
              <pc:sldLayoutMk cId="2967530489" sldId="2147483677"/>
              <ac:picMk id="15" creationId="{30B5905A-0D4F-B24E-BFB8-23157800CDF4}"/>
            </ac:picMkLst>
          </pc:picChg>
        </pc:sldLayoutChg>
        <pc:sldLayoutChg chg="del">
          <pc:chgData name="Krasauskaitė Ugnė" userId="dbe9a6d3-80d0-4cdc-b180-3639bbb88ba5" providerId="ADAL" clId="{07B18557-A708-BB4C-BDBE-7183D1358208}" dt="2021-02-02T07:18:20.914" v="1081" actId="2696"/>
          <pc:sldLayoutMkLst>
            <pc:docMk/>
            <pc:sldMasterMk cId="2010401343" sldId="2147483648"/>
            <pc:sldLayoutMk cId="815865086" sldId="2147483678"/>
          </pc:sldLayoutMkLst>
        </pc:sldLayoutChg>
        <pc:sldLayoutChg chg="del">
          <pc:chgData name="Krasauskaitė Ugnė" userId="dbe9a6d3-80d0-4cdc-b180-3639bbb88ba5" providerId="ADAL" clId="{07B18557-A708-BB4C-BDBE-7183D1358208}" dt="2021-02-02T07:19:21.109" v="1095" actId="2696"/>
          <pc:sldLayoutMkLst>
            <pc:docMk/>
            <pc:sldMasterMk cId="2010401343" sldId="2147483648"/>
            <pc:sldLayoutMk cId="425589755" sldId="2147483679"/>
          </pc:sldLayoutMkLst>
        </pc:sldLayoutChg>
        <pc:sldLayoutChg chg="del">
          <pc:chgData name="Krasauskaitė Ugnė" userId="dbe9a6d3-80d0-4cdc-b180-3639bbb88ba5" providerId="ADAL" clId="{07B18557-A708-BB4C-BDBE-7183D1358208}" dt="2021-02-02T07:25:49.774" v="1162" actId="2696"/>
          <pc:sldLayoutMkLst>
            <pc:docMk/>
            <pc:sldMasterMk cId="2010401343" sldId="2147483648"/>
            <pc:sldLayoutMk cId="2066422094" sldId="2147483681"/>
          </pc:sldLayoutMkLst>
        </pc:sldLayoutChg>
        <pc:sldLayoutChg chg="del">
          <pc:chgData name="Krasauskaitė Ugnė" userId="dbe9a6d3-80d0-4cdc-b180-3639bbb88ba5" providerId="ADAL" clId="{07B18557-A708-BB4C-BDBE-7183D1358208}" dt="2021-02-02T07:27:21.610" v="1185" actId="2696"/>
          <pc:sldLayoutMkLst>
            <pc:docMk/>
            <pc:sldMasterMk cId="2010401343" sldId="2147483648"/>
            <pc:sldLayoutMk cId="3988898937" sldId="2147483682"/>
          </pc:sldLayoutMkLst>
        </pc:sldLayoutChg>
        <pc:sldLayoutChg chg="del">
          <pc:chgData name="Krasauskaitė Ugnė" userId="dbe9a6d3-80d0-4cdc-b180-3639bbb88ba5" providerId="ADAL" clId="{07B18557-A708-BB4C-BDBE-7183D1358208}" dt="2021-02-02T07:27:25.090" v="1187" actId="2696"/>
          <pc:sldLayoutMkLst>
            <pc:docMk/>
            <pc:sldMasterMk cId="2010401343" sldId="2147483648"/>
            <pc:sldLayoutMk cId="3006641919" sldId="2147483683"/>
          </pc:sldLayoutMkLst>
        </pc:sldLayoutChg>
        <pc:sldLayoutChg chg="del">
          <pc:chgData name="Krasauskaitė Ugnė" userId="dbe9a6d3-80d0-4cdc-b180-3639bbb88ba5" providerId="ADAL" clId="{07B18557-A708-BB4C-BDBE-7183D1358208}" dt="2021-02-02T07:28:35.846" v="1197" actId="2696"/>
          <pc:sldLayoutMkLst>
            <pc:docMk/>
            <pc:sldMasterMk cId="2010401343" sldId="2147483648"/>
            <pc:sldLayoutMk cId="3201418156" sldId="2147483684"/>
          </pc:sldLayoutMkLst>
        </pc:sldLayoutChg>
        <pc:sldLayoutChg chg="del">
          <pc:chgData name="Krasauskaitė Ugnė" userId="dbe9a6d3-80d0-4cdc-b180-3639bbb88ba5" providerId="ADAL" clId="{07B18557-A708-BB4C-BDBE-7183D1358208}" dt="2021-02-02T07:28:35.863" v="1200" actId="2696"/>
          <pc:sldLayoutMkLst>
            <pc:docMk/>
            <pc:sldMasterMk cId="2010401343" sldId="2147483648"/>
            <pc:sldLayoutMk cId="2923352928" sldId="2147483685"/>
          </pc:sldLayoutMkLst>
        </pc:sldLayoutChg>
        <pc:sldLayoutChg chg="add del">
          <pc:chgData name="Krasauskaitė Ugnė" userId="dbe9a6d3-80d0-4cdc-b180-3639bbb88ba5" providerId="ADAL" clId="{07B18557-A708-BB4C-BDBE-7183D1358208}" dt="2021-02-02T07:12:58.491" v="1033" actId="2696"/>
          <pc:sldLayoutMkLst>
            <pc:docMk/>
            <pc:sldMasterMk cId="2010401343" sldId="2147483648"/>
            <pc:sldLayoutMk cId="1366491997" sldId="2147483688"/>
          </pc:sldLayoutMkLst>
        </pc:sldLayoutChg>
        <pc:sldLayoutChg chg="add del ord">
          <pc:chgData name="Krasauskaitė Ugnė" userId="dbe9a6d3-80d0-4cdc-b180-3639bbb88ba5" providerId="ADAL" clId="{07B18557-A708-BB4C-BDBE-7183D1358208}" dt="2021-02-02T07:12:58.502" v="1034" actId="2696"/>
          <pc:sldLayoutMkLst>
            <pc:docMk/>
            <pc:sldMasterMk cId="2010401343" sldId="2147483648"/>
            <pc:sldLayoutMk cId="2151464961" sldId="2147483689"/>
          </pc:sldLayoutMkLst>
        </pc:sldLayoutChg>
        <pc:sldLayoutChg chg="addSp delSp modSp del mod">
          <pc:chgData name="Krasauskaitė Ugnė" userId="dbe9a6d3-80d0-4cdc-b180-3639bbb88ba5" providerId="ADAL" clId="{07B18557-A708-BB4C-BDBE-7183D1358208}" dt="2021-02-01T14:39:25.708" v="473" actId="2696"/>
          <pc:sldLayoutMkLst>
            <pc:docMk/>
            <pc:sldMasterMk cId="2010401343" sldId="2147483648"/>
            <pc:sldLayoutMk cId="1697958409" sldId="2147483691"/>
          </pc:sldLayoutMkLst>
          <pc:picChg chg="add del">
            <ac:chgData name="Krasauskaitė Ugnė" userId="dbe9a6d3-80d0-4cdc-b180-3639bbb88ba5" providerId="ADAL" clId="{07B18557-A708-BB4C-BDBE-7183D1358208}" dt="2021-02-01T14:33:03.981" v="380"/>
            <ac:picMkLst>
              <pc:docMk/>
              <pc:sldMasterMk cId="2010401343" sldId="2147483648"/>
              <pc:sldLayoutMk cId="1697958409" sldId="2147483691"/>
              <ac:picMk id="5" creationId="{ABE47B30-2EAA-A54A-BD67-AB2A98C373D4}"/>
            </ac:picMkLst>
          </pc:picChg>
          <pc:picChg chg="mod">
            <ac:chgData name="Krasauskaitė Ugnė" userId="dbe9a6d3-80d0-4cdc-b180-3639bbb88ba5" providerId="ADAL" clId="{07B18557-A708-BB4C-BDBE-7183D1358208}" dt="2021-02-01T14:30:45.544" v="356" actId="1076"/>
            <ac:picMkLst>
              <pc:docMk/>
              <pc:sldMasterMk cId="2010401343" sldId="2147483648"/>
              <pc:sldLayoutMk cId="1697958409" sldId="2147483691"/>
              <ac:picMk id="23" creationId="{297865B9-C5D3-D342-B246-1A016408E4AC}"/>
            </ac:picMkLst>
          </pc:picChg>
        </pc:sldLayoutChg>
        <pc:sldLayoutChg chg="del">
          <pc:chgData name="Krasauskaitė Ugnė" userId="dbe9a6d3-80d0-4cdc-b180-3639bbb88ba5" providerId="ADAL" clId="{07B18557-A708-BB4C-BDBE-7183D1358208}" dt="2021-02-02T07:19:47.606" v="1099" actId="2696"/>
          <pc:sldLayoutMkLst>
            <pc:docMk/>
            <pc:sldMasterMk cId="2010401343" sldId="2147483648"/>
            <pc:sldLayoutMk cId="1154547856" sldId="2147483692"/>
          </pc:sldLayoutMkLst>
        </pc:sldLayoutChg>
        <pc:sldLayoutChg chg="del">
          <pc:chgData name="Krasauskaitė Ugnė" userId="dbe9a6d3-80d0-4cdc-b180-3639bbb88ba5" providerId="ADAL" clId="{07B18557-A708-BB4C-BDBE-7183D1358208}" dt="2021-02-02T07:25:49.781" v="1163" actId="2696"/>
          <pc:sldLayoutMkLst>
            <pc:docMk/>
            <pc:sldMasterMk cId="2010401343" sldId="2147483648"/>
            <pc:sldLayoutMk cId="3994402795" sldId="2147483693"/>
          </pc:sldLayoutMkLst>
        </pc:sldLayoutChg>
        <pc:sldLayoutChg chg="del">
          <pc:chgData name="Krasauskaitė Ugnė" userId="dbe9a6d3-80d0-4cdc-b180-3639bbb88ba5" providerId="ADAL" clId="{07B18557-A708-BB4C-BDBE-7183D1358208}" dt="2021-02-02T07:27:21.616" v="1186" actId="2696"/>
          <pc:sldLayoutMkLst>
            <pc:docMk/>
            <pc:sldMasterMk cId="2010401343" sldId="2147483648"/>
            <pc:sldLayoutMk cId="1438085111" sldId="2147483694"/>
          </pc:sldLayoutMkLst>
        </pc:sldLayoutChg>
        <pc:sldLayoutChg chg="del">
          <pc:chgData name="Krasauskaitė Ugnė" userId="dbe9a6d3-80d0-4cdc-b180-3639bbb88ba5" providerId="ADAL" clId="{07B18557-A708-BB4C-BDBE-7183D1358208}" dt="2021-02-02T07:27:25.098" v="1188" actId="2696"/>
          <pc:sldLayoutMkLst>
            <pc:docMk/>
            <pc:sldMasterMk cId="2010401343" sldId="2147483648"/>
            <pc:sldLayoutMk cId="183334236" sldId="2147483695"/>
          </pc:sldLayoutMkLst>
        </pc:sldLayoutChg>
        <pc:sldLayoutChg chg="del">
          <pc:chgData name="Krasauskaitė Ugnė" userId="dbe9a6d3-80d0-4cdc-b180-3639bbb88ba5" providerId="ADAL" clId="{07B18557-A708-BB4C-BDBE-7183D1358208}" dt="2021-02-02T07:28:35.855" v="1198" actId="2696"/>
          <pc:sldLayoutMkLst>
            <pc:docMk/>
            <pc:sldMasterMk cId="2010401343" sldId="2147483648"/>
            <pc:sldLayoutMk cId="798589636" sldId="2147483696"/>
          </pc:sldLayoutMkLst>
        </pc:sldLayoutChg>
        <pc:sldLayoutChg chg="del">
          <pc:chgData name="Krasauskaitė Ugnė" userId="dbe9a6d3-80d0-4cdc-b180-3639bbb88ba5" providerId="ADAL" clId="{07B18557-A708-BB4C-BDBE-7183D1358208}" dt="2021-02-02T07:28:35.856" v="1199" actId="2696"/>
          <pc:sldLayoutMkLst>
            <pc:docMk/>
            <pc:sldMasterMk cId="2010401343" sldId="2147483648"/>
            <pc:sldLayoutMk cId="3323418954" sldId="2147483697"/>
          </pc:sldLayoutMkLst>
        </pc:sldLayoutChg>
        <pc:sldLayoutChg chg="delSp modSp del mod">
          <pc:chgData name="Krasauskaitė Ugnė" userId="dbe9a6d3-80d0-4cdc-b180-3639bbb88ba5" providerId="ADAL" clId="{07B18557-A708-BB4C-BDBE-7183D1358208}" dt="2021-02-01T13:53:00.607" v="107" actId="2696"/>
          <pc:sldLayoutMkLst>
            <pc:docMk/>
            <pc:sldMasterMk cId="2010401343" sldId="2147483648"/>
            <pc:sldLayoutMk cId="3408458109" sldId="2147483698"/>
          </pc:sldLayoutMkLst>
          <pc:spChg chg="del">
            <ac:chgData name="Krasauskaitė Ugnė" userId="dbe9a6d3-80d0-4cdc-b180-3639bbb88ba5" providerId="ADAL" clId="{07B18557-A708-BB4C-BDBE-7183D1358208}" dt="2021-02-01T13:45:49.777" v="18" actId="478"/>
            <ac:spMkLst>
              <pc:docMk/>
              <pc:sldMasterMk cId="2010401343" sldId="2147483648"/>
              <pc:sldLayoutMk cId="3408458109" sldId="2147483698"/>
              <ac:spMk id="7" creationId="{84763AF1-5846-F44B-8A38-709821216169}"/>
            </ac:spMkLst>
          </pc:spChg>
          <pc:graphicFrameChg chg="mod">
            <ac:chgData name="Krasauskaitė Ugnė" userId="dbe9a6d3-80d0-4cdc-b180-3639bbb88ba5" providerId="ADAL" clId="{07B18557-A708-BB4C-BDBE-7183D1358208}" dt="2021-02-01T13:51:53.147" v="83" actId="692"/>
            <ac:graphicFrameMkLst>
              <pc:docMk/>
              <pc:sldMasterMk cId="2010401343" sldId="2147483648"/>
              <pc:sldLayoutMk cId="3408458109" sldId="2147483698"/>
              <ac:graphicFrameMk id="4" creationId="{1714A482-3C58-49D0-8B5F-EF0503142107}"/>
            </ac:graphicFrameMkLst>
          </pc:graphicFrameChg>
        </pc:sldLayoutChg>
        <pc:sldLayoutChg chg="del">
          <pc:chgData name="Krasauskaitė Ugnė" userId="dbe9a6d3-80d0-4cdc-b180-3639bbb88ba5" providerId="ADAL" clId="{07B18557-A708-BB4C-BDBE-7183D1358208}" dt="2021-02-01T14:03:09.103" v="197" actId="2696"/>
          <pc:sldLayoutMkLst>
            <pc:docMk/>
            <pc:sldMasterMk cId="2010401343" sldId="2147483648"/>
            <pc:sldLayoutMk cId="3905124767" sldId="2147483699"/>
          </pc:sldLayoutMkLst>
        </pc:sldLayoutChg>
        <pc:sldLayoutChg chg="del">
          <pc:chgData name="Krasauskaitė Ugnė" userId="dbe9a6d3-80d0-4cdc-b180-3639bbb88ba5" providerId="ADAL" clId="{07B18557-A708-BB4C-BDBE-7183D1358208}" dt="2021-02-01T14:03:09.077" v="196" actId="2696"/>
          <pc:sldLayoutMkLst>
            <pc:docMk/>
            <pc:sldMasterMk cId="2010401343" sldId="2147483648"/>
            <pc:sldLayoutMk cId="2509099048" sldId="2147483700"/>
          </pc:sldLayoutMkLst>
        </pc:sldLayoutChg>
        <pc:sldLayoutChg chg="del">
          <pc:chgData name="Krasauskaitė Ugnė" userId="dbe9a6d3-80d0-4cdc-b180-3639bbb88ba5" providerId="ADAL" clId="{07B18557-A708-BB4C-BDBE-7183D1358208}" dt="2021-02-01T14:45:17.165" v="545" actId="2696"/>
          <pc:sldLayoutMkLst>
            <pc:docMk/>
            <pc:sldMasterMk cId="2010401343" sldId="2147483648"/>
            <pc:sldLayoutMk cId="3127787709" sldId="2147483701"/>
          </pc:sldLayoutMkLst>
        </pc:sldLayoutChg>
        <pc:sldLayoutChg chg="addSp delSp modSp del mod ord">
          <pc:chgData name="Krasauskaitė Ugnė" userId="dbe9a6d3-80d0-4cdc-b180-3639bbb88ba5" providerId="ADAL" clId="{07B18557-A708-BB4C-BDBE-7183D1358208}" dt="2021-02-02T06:54:13.613" v="851" actId="2696"/>
          <pc:sldLayoutMkLst>
            <pc:docMk/>
            <pc:sldMasterMk cId="2010401343" sldId="2147483648"/>
            <pc:sldLayoutMk cId="2382777698" sldId="2147483702"/>
          </pc:sldLayoutMkLst>
          <pc:spChg chg="add mod">
            <ac:chgData name="Krasauskaitė Ugnė" userId="dbe9a6d3-80d0-4cdc-b180-3639bbb88ba5" providerId="ADAL" clId="{07B18557-A708-BB4C-BDBE-7183D1358208}" dt="2021-02-02T06:35:32.674" v="616" actId="1076"/>
            <ac:spMkLst>
              <pc:docMk/>
              <pc:sldMasterMk cId="2010401343" sldId="2147483648"/>
              <pc:sldLayoutMk cId="2382777698" sldId="2147483702"/>
              <ac:spMk id="8" creationId="{29B4636E-A1EA-3C4C-AD53-10A281A90873}"/>
            </ac:spMkLst>
          </pc:spChg>
          <pc:spChg chg="mod">
            <ac:chgData name="Krasauskaitė Ugnė" userId="dbe9a6d3-80d0-4cdc-b180-3639bbb88ba5" providerId="ADAL" clId="{07B18557-A708-BB4C-BDBE-7183D1358208}" dt="2021-02-02T06:49:16.422" v="749" actId="1076"/>
            <ac:spMkLst>
              <pc:docMk/>
              <pc:sldMasterMk cId="2010401343" sldId="2147483648"/>
              <pc:sldLayoutMk cId="2382777698" sldId="2147483702"/>
              <ac:spMk id="9" creationId="{7E4171A7-59D8-FC4F-BCAF-7F562699305B}"/>
            </ac:spMkLst>
          </pc:spChg>
          <pc:spChg chg="del">
            <ac:chgData name="Krasauskaitė Ugnė" userId="dbe9a6d3-80d0-4cdc-b180-3639bbb88ba5" providerId="ADAL" clId="{07B18557-A708-BB4C-BDBE-7183D1358208}" dt="2021-02-02T06:35:28.857" v="614" actId="478"/>
            <ac:spMkLst>
              <pc:docMk/>
              <pc:sldMasterMk cId="2010401343" sldId="2147483648"/>
              <pc:sldLayoutMk cId="2382777698" sldId="2147483702"/>
              <ac:spMk id="10" creationId="{7CDBF79C-B70C-A543-AE87-886AFE87B449}"/>
            </ac:spMkLst>
          </pc:spChg>
        </pc:sldLayoutChg>
        <pc:sldLayoutChg chg="del">
          <pc:chgData name="Krasauskaitė Ugnė" userId="dbe9a6d3-80d0-4cdc-b180-3639bbb88ba5" providerId="ADAL" clId="{07B18557-A708-BB4C-BDBE-7183D1358208}" dt="2021-02-01T13:57:58.783" v="150" actId="2696"/>
          <pc:sldLayoutMkLst>
            <pc:docMk/>
            <pc:sldMasterMk cId="2010401343" sldId="2147483648"/>
            <pc:sldLayoutMk cId="17882774" sldId="2147483704"/>
          </pc:sldLayoutMkLst>
        </pc:sldLayoutChg>
        <pc:sldLayoutChg chg="del">
          <pc:chgData name="Krasauskaitė Ugnė" userId="dbe9a6d3-80d0-4cdc-b180-3639bbb88ba5" providerId="ADAL" clId="{07B18557-A708-BB4C-BDBE-7183D1358208}" dt="2021-02-01T13:55:26.166" v="128" actId="2696"/>
          <pc:sldLayoutMkLst>
            <pc:docMk/>
            <pc:sldMasterMk cId="2010401343" sldId="2147483648"/>
            <pc:sldLayoutMk cId="2490370853" sldId="2147483705"/>
          </pc:sldLayoutMkLst>
        </pc:sldLayoutChg>
        <pc:sldLayoutChg chg="del">
          <pc:chgData name="Krasauskaitė Ugnė" userId="dbe9a6d3-80d0-4cdc-b180-3639bbb88ba5" providerId="ADAL" clId="{07B18557-A708-BB4C-BDBE-7183D1358208}" dt="2021-02-02T06:59:38.876" v="897" actId="2696"/>
          <pc:sldLayoutMkLst>
            <pc:docMk/>
            <pc:sldMasterMk cId="2010401343" sldId="2147483648"/>
            <pc:sldLayoutMk cId="2664616155" sldId="2147483706"/>
          </pc:sldLayoutMkLst>
        </pc:sldLayoutChg>
        <pc:sldLayoutChg chg="addSp delSp modSp add mod replId modTransition setBg">
          <pc:chgData name="Krasauskaitė Ugnė" userId="dbe9a6d3-80d0-4cdc-b180-3639bbb88ba5" providerId="ADAL" clId="{07B18557-A708-BB4C-BDBE-7183D1358208}" dt="2021-02-02T07:56:08.243" v="1385" actId="11"/>
          <pc:sldLayoutMkLst>
            <pc:docMk/>
            <pc:sldMasterMk cId="2010401343" sldId="2147483648"/>
            <pc:sldLayoutMk cId="3154229607" sldId="2147483712"/>
          </pc:sldLayoutMkLst>
          <pc:spChg chg="del">
            <ac:chgData name="Krasauskaitė Ugnė" userId="dbe9a6d3-80d0-4cdc-b180-3639bbb88ba5" providerId="ADAL" clId="{07B18557-A708-BB4C-BDBE-7183D1358208}" dt="2021-02-01T14:10:46.389" v="199" actId="478"/>
            <ac:spMkLst>
              <pc:docMk/>
              <pc:sldMasterMk cId="2010401343" sldId="2147483648"/>
              <pc:sldLayoutMk cId="3154229607" sldId="2147483712"/>
              <ac:spMk id="6" creationId="{B6A8EFE6-37B1-3E4C-9A34-CDD50F31F91E}"/>
            </ac:spMkLst>
          </pc:spChg>
          <pc:spChg chg="del">
            <ac:chgData name="Krasauskaitė Ugnė" userId="dbe9a6d3-80d0-4cdc-b180-3639bbb88ba5" providerId="ADAL" clId="{07B18557-A708-BB4C-BDBE-7183D1358208}" dt="2021-02-01T14:10:46.389" v="199" actId="478"/>
            <ac:spMkLst>
              <pc:docMk/>
              <pc:sldMasterMk cId="2010401343" sldId="2147483648"/>
              <pc:sldLayoutMk cId="3154229607" sldId="2147483712"/>
              <ac:spMk id="7" creationId="{7E958724-10E7-BC45-A1FD-C204272E4DEB}"/>
            </ac:spMkLst>
          </pc:spChg>
          <pc:spChg chg="add mod">
            <ac:chgData name="Krasauskaitė Ugnė" userId="dbe9a6d3-80d0-4cdc-b180-3639bbb88ba5" providerId="ADAL" clId="{07B18557-A708-BB4C-BDBE-7183D1358208}" dt="2021-02-02T06:53:55.989" v="849" actId="948"/>
            <ac:spMkLst>
              <pc:docMk/>
              <pc:sldMasterMk cId="2010401343" sldId="2147483648"/>
              <pc:sldLayoutMk cId="3154229607" sldId="2147483712"/>
              <ac:spMk id="8" creationId="{BD862C0A-2BED-074B-8AF0-3A7D2789C05D}"/>
            </ac:spMkLst>
          </pc:spChg>
          <pc:spChg chg="del">
            <ac:chgData name="Krasauskaitė Ugnė" userId="dbe9a6d3-80d0-4cdc-b180-3639bbb88ba5" providerId="ADAL" clId="{07B18557-A708-BB4C-BDBE-7183D1358208}" dt="2021-02-01T14:10:46.389" v="199" actId="478"/>
            <ac:spMkLst>
              <pc:docMk/>
              <pc:sldMasterMk cId="2010401343" sldId="2147483648"/>
              <pc:sldLayoutMk cId="3154229607" sldId="2147483712"/>
              <ac:spMk id="8" creationId="{F417AFA0-DF0B-8344-B65B-4DB8FEA1AEF6}"/>
            </ac:spMkLst>
          </pc:spChg>
          <pc:spChg chg="add mod">
            <ac:chgData name="Krasauskaitė Ugnė" userId="dbe9a6d3-80d0-4cdc-b180-3639bbb88ba5" providerId="ADAL" clId="{07B18557-A708-BB4C-BDBE-7183D1358208}" dt="2021-02-02T07:23:12.379" v="1136"/>
            <ac:spMkLst>
              <pc:docMk/>
              <pc:sldMasterMk cId="2010401343" sldId="2147483648"/>
              <pc:sldLayoutMk cId="3154229607" sldId="2147483712"/>
              <ac:spMk id="9" creationId="{7AF8862B-96D5-3A40-B92F-BAC6CDE874C0}"/>
            </ac:spMkLst>
          </pc:spChg>
          <pc:spChg chg="del">
            <ac:chgData name="Krasauskaitė Ugnė" userId="dbe9a6d3-80d0-4cdc-b180-3639bbb88ba5" providerId="ADAL" clId="{07B18557-A708-BB4C-BDBE-7183D1358208}" dt="2021-02-01T14:10:46.389" v="199" actId="478"/>
            <ac:spMkLst>
              <pc:docMk/>
              <pc:sldMasterMk cId="2010401343" sldId="2147483648"/>
              <pc:sldLayoutMk cId="3154229607" sldId="2147483712"/>
              <ac:spMk id="12" creationId="{EA7A9938-897D-F44A-9242-C14870F2052D}"/>
            </ac:spMkLst>
          </pc:spChg>
          <pc:spChg chg="add del mod">
            <ac:chgData name="Krasauskaitė Ugnė" userId="dbe9a6d3-80d0-4cdc-b180-3639bbb88ba5" providerId="ADAL" clId="{07B18557-A708-BB4C-BDBE-7183D1358208}" dt="2021-02-01T14:23:45.465" v="279" actId="478"/>
            <ac:spMkLst>
              <pc:docMk/>
              <pc:sldMasterMk cId="2010401343" sldId="2147483648"/>
              <pc:sldLayoutMk cId="3154229607" sldId="2147483712"/>
              <ac:spMk id="14" creationId="{462B305F-E454-6A49-BE5A-20AC4E248E21}"/>
            </ac:spMkLst>
          </pc:spChg>
          <pc:spChg chg="add del mod">
            <ac:chgData name="Krasauskaitė Ugnė" userId="dbe9a6d3-80d0-4cdc-b180-3639bbb88ba5" providerId="ADAL" clId="{07B18557-A708-BB4C-BDBE-7183D1358208}" dt="2021-02-01T14:23:45.465" v="279" actId="478"/>
            <ac:spMkLst>
              <pc:docMk/>
              <pc:sldMasterMk cId="2010401343" sldId="2147483648"/>
              <pc:sldLayoutMk cId="3154229607" sldId="2147483712"/>
              <ac:spMk id="15" creationId="{AD15DE3A-FC37-F54E-907A-A159B33E946B}"/>
            </ac:spMkLst>
          </pc:spChg>
          <pc:spChg chg="add del mod">
            <ac:chgData name="Krasauskaitė Ugnė" userId="dbe9a6d3-80d0-4cdc-b180-3639bbb88ba5" providerId="ADAL" clId="{07B18557-A708-BB4C-BDBE-7183D1358208}" dt="2021-02-02T06:32:33.221" v="602" actId="478"/>
            <ac:spMkLst>
              <pc:docMk/>
              <pc:sldMasterMk cId="2010401343" sldId="2147483648"/>
              <pc:sldLayoutMk cId="3154229607" sldId="2147483712"/>
              <ac:spMk id="16" creationId="{2C9E9A14-EC98-B045-9BAB-C876E9A81973}"/>
            </ac:spMkLst>
          </pc:spChg>
          <pc:spChg chg="add mod">
            <ac:chgData name="Krasauskaitė Ugnė" userId="dbe9a6d3-80d0-4cdc-b180-3639bbb88ba5" providerId="ADAL" clId="{07B18557-A708-BB4C-BDBE-7183D1358208}" dt="2021-02-02T07:56:08.243" v="1385" actId="11"/>
            <ac:spMkLst>
              <pc:docMk/>
              <pc:sldMasterMk cId="2010401343" sldId="2147483648"/>
              <pc:sldLayoutMk cId="3154229607" sldId="2147483712"/>
              <ac:spMk id="20" creationId="{46D6B95C-B687-614F-8DA6-5031F96661AD}"/>
            </ac:spMkLst>
          </pc:spChg>
          <pc:spChg chg="add mod">
            <ac:chgData name="Krasauskaitė Ugnė" userId="dbe9a6d3-80d0-4cdc-b180-3639bbb88ba5" providerId="ADAL" clId="{07B18557-A708-BB4C-BDBE-7183D1358208}" dt="2021-02-02T06:36:21.203" v="622" actId="255"/>
            <ac:spMkLst>
              <pc:docMk/>
              <pc:sldMasterMk cId="2010401343" sldId="2147483648"/>
              <pc:sldLayoutMk cId="3154229607" sldId="2147483712"/>
              <ac:spMk id="21" creationId="{25D01418-F6D6-EA49-BF7F-FFFFA2FDDCD4}"/>
            </ac:spMkLst>
          </pc:spChg>
          <pc:spChg chg="add del mod">
            <ac:chgData name="Krasauskaitė Ugnė" userId="dbe9a6d3-80d0-4cdc-b180-3639bbb88ba5" providerId="ADAL" clId="{07B18557-A708-BB4C-BDBE-7183D1358208}" dt="2021-02-02T07:22:51.504" v="1121" actId="478"/>
            <ac:spMkLst>
              <pc:docMk/>
              <pc:sldMasterMk cId="2010401343" sldId="2147483648"/>
              <pc:sldLayoutMk cId="3154229607" sldId="2147483712"/>
              <ac:spMk id="23" creationId="{A43D6689-8E31-5243-8A26-BEF617023FE4}"/>
            </ac:spMkLst>
          </pc:spChg>
          <pc:picChg chg="add del mod">
            <ac:chgData name="Krasauskaitė Ugnė" userId="dbe9a6d3-80d0-4cdc-b180-3639bbb88ba5" providerId="ADAL" clId="{07B18557-A708-BB4C-BDBE-7183D1358208}" dt="2021-02-01T14:16:16.154" v="218" actId="478"/>
            <ac:picMkLst>
              <pc:docMk/>
              <pc:sldMasterMk cId="2010401343" sldId="2147483648"/>
              <pc:sldLayoutMk cId="3154229607" sldId="2147483712"/>
              <ac:picMk id="3" creationId="{501B62D7-6D5D-2943-80A3-FFE9C0AC8CAA}"/>
            </ac:picMkLst>
          </pc:picChg>
          <pc:picChg chg="add del mod">
            <ac:chgData name="Krasauskaitė Ugnė" userId="dbe9a6d3-80d0-4cdc-b180-3639bbb88ba5" providerId="ADAL" clId="{07B18557-A708-BB4C-BDBE-7183D1358208}" dt="2021-02-01T14:17:44.102" v="227" actId="478"/>
            <ac:picMkLst>
              <pc:docMk/>
              <pc:sldMasterMk cId="2010401343" sldId="2147483648"/>
              <pc:sldLayoutMk cId="3154229607" sldId="2147483712"/>
              <ac:picMk id="4" creationId="{3E84BB64-8764-E948-8679-BC624E03BE5E}"/>
            </ac:picMkLst>
          </pc:picChg>
          <pc:picChg chg="add del mod">
            <ac:chgData name="Krasauskaitė Ugnė" userId="dbe9a6d3-80d0-4cdc-b180-3639bbb88ba5" providerId="ADAL" clId="{07B18557-A708-BB4C-BDBE-7183D1358208}" dt="2021-02-01T14:23:16.978" v="273" actId="478"/>
            <ac:picMkLst>
              <pc:docMk/>
              <pc:sldMasterMk cId="2010401343" sldId="2147483648"/>
              <pc:sldLayoutMk cId="3154229607" sldId="2147483712"/>
              <ac:picMk id="5" creationId="{22A059D9-34D4-1440-8E70-0D1A1B2841DF}"/>
            </ac:picMkLst>
          </pc:picChg>
          <pc:picChg chg="del">
            <ac:chgData name="Krasauskaitė Ugnė" userId="dbe9a6d3-80d0-4cdc-b180-3639bbb88ba5" providerId="ADAL" clId="{07B18557-A708-BB4C-BDBE-7183D1358208}" dt="2021-02-01T14:10:46.389" v="199" actId="478"/>
            <ac:picMkLst>
              <pc:docMk/>
              <pc:sldMasterMk cId="2010401343" sldId="2147483648"/>
              <pc:sldLayoutMk cId="3154229607" sldId="2147483712"/>
              <ac:picMk id="9" creationId="{2191A523-0336-2B4A-9874-CC0D2EF42562}"/>
            </ac:picMkLst>
          </pc:picChg>
          <pc:picChg chg="del">
            <ac:chgData name="Krasauskaitė Ugnė" userId="dbe9a6d3-80d0-4cdc-b180-3639bbb88ba5" providerId="ADAL" clId="{07B18557-A708-BB4C-BDBE-7183D1358208}" dt="2021-02-01T14:10:46.389" v="199" actId="478"/>
            <ac:picMkLst>
              <pc:docMk/>
              <pc:sldMasterMk cId="2010401343" sldId="2147483648"/>
              <pc:sldLayoutMk cId="3154229607" sldId="2147483712"/>
              <ac:picMk id="10" creationId="{492B39F7-F20D-0648-B534-74FBEF0B299B}"/>
            </ac:picMkLst>
          </pc:picChg>
          <pc:picChg chg="add mod">
            <ac:chgData name="Krasauskaitė Ugnė" userId="dbe9a6d3-80d0-4cdc-b180-3639bbb88ba5" providerId="ADAL" clId="{07B18557-A708-BB4C-BDBE-7183D1358208}" dt="2021-02-01T14:24:19.032" v="281" actId="1076"/>
            <ac:picMkLst>
              <pc:docMk/>
              <pc:sldMasterMk cId="2010401343" sldId="2147483648"/>
              <pc:sldLayoutMk cId="3154229607" sldId="2147483712"/>
              <ac:picMk id="11" creationId="{A36F833E-D503-7449-87CC-B8E383BC66CA}"/>
            </ac:picMkLst>
          </pc:picChg>
          <pc:picChg chg="add del mod">
            <ac:chgData name="Krasauskaitė Ugnė" userId="dbe9a6d3-80d0-4cdc-b180-3639bbb88ba5" providerId="ADAL" clId="{07B18557-A708-BB4C-BDBE-7183D1358208}" dt="2021-02-01T14:17:14.960" v="224" actId="478"/>
            <ac:picMkLst>
              <pc:docMk/>
              <pc:sldMasterMk cId="2010401343" sldId="2147483648"/>
              <pc:sldLayoutMk cId="3154229607" sldId="2147483712"/>
              <ac:picMk id="13" creationId="{B6D9D783-2657-4745-9138-F51B0591BC40}"/>
            </ac:picMkLst>
          </pc:picChg>
          <pc:picChg chg="add del mod">
            <ac:chgData name="Krasauskaitė Ugnė" userId="dbe9a6d3-80d0-4cdc-b180-3639bbb88ba5" providerId="ADAL" clId="{07B18557-A708-BB4C-BDBE-7183D1358208}" dt="2021-02-01T14:20:45.968" v="252" actId="478"/>
            <ac:picMkLst>
              <pc:docMk/>
              <pc:sldMasterMk cId="2010401343" sldId="2147483648"/>
              <pc:sldLayoutMk cId="3154229607" sldId="2147483712"/>
              <ac:picMk id="17" creationId="{6C6C17EF-4003-574D-9E18-BBADF07AFB50}"/>
            </ac:picMkLst>
          </pc:picChg>
          <pc:picChg chg="add del">
            <ac:chgData name="Krasauskaitė Ugnė" userId="dbe9a6d3-80d0-4cdc-b180-3639bbb88ba5" providerId="ADAL" clId="{07B18557-A708-BB4C-BDBE-7183D1358208}" dt="2021-02-01T14:23:18.908" v="275"/>
            <ac:picMkLst>
              <pc:docMk/>
              <pc:sldMasterMk cId="2010401343" sldId="2147483648"/>
              <pc:sldLayoutMk cId="3154229607" sldId="2147483712"/>
              <ac:picMk id="18" creationId="{C5B90561-C08C-E04A-9D6A-1110324F156C}"/>
            </ac:picMkLst>
          </pc:picChg>
          <pc:picChg chg="add del mod">
            <ac:chgData name="Krasauskaitė Ugnė" userId="dbe9a6d3-80d0-4cdc-b180-3639bbb88ba5" providerId="ADAL" clId="{07B18557-A708-BB4C-BDBE-7183D1358208}" dt="2021-02-01T14:24:34.270" v="283" actId="478"/>
            <ac:picMkLst>
              <pc:docMk/>
              <pc:sldMasterMk cId="2010401343" sldId="2147483648"/>
              <pc:sldLayoutMk cId="3154229607" sldId="2147483712"/>
              <ac:picMk id="19" creationId="{D3D9B3B5-9DAD-3944-8087-1BEA5B28F77F}"/>
            </ac:picMkLst>
          </pc:picChg>
          <pc:picChg chg="add del mod">
            <ac:chgData name="Krasauskaitė Ugnė" userId="dbe9a6d3-80d0-4cdc-b180-3639bbb88ba5" providerId="ADAL" clId="{07B18557-A708-BB4C-BDBE-7183D1358208}" dt="2021-02-01T14:25:59.379" v="290" actId="478"/>
            <ac:picMkLst>
              <pc:docMk/>
              <pc:sldMasterMk cId="2010401343" sldId="2147483648"/>
              <pc:sldLayoutMk cId="3154229607" sldId="2147483712"/>
              <ac:picMk id="22" creationId="{081A2B5D-01FC-8242-9AF9-42F03798CD56}"/>
            </ac:picMkLst>
          </pc:picChg>
          <pc:picChg chg="add mod">
            <ac:chgData name="Krasauskaitė Ugnė" userId="dbe9a6d3-80d0-4cdc-b180-3639bbb88ba5" providerId="ADAL" clId="{07B18557-A708-BB4C-BDBE-7183D1358208}" dt="2021-02-01T14:26:11.379" v="292" actId="1076"/>
            <ac:picMkLst>
              <pc:docMk/>
              <pc:sldMasterMk cId="2010401343" sldId="2147483648"/>
              <pc:sldLayoutMk cId="3154229607" sldId="2147483712"/>
              <ac:picMk id="24" creationId="{A768C0BA-DBA4-9E4F-97DF-579214DE10AF}"/>
            </ac:picMkLst>
          </pc:picChg>
          <pc:picChg chg="add del mod">
            <ac:chgData name="Krasauskaitė Ugnė" userId="dbe9a6d3-80d0-4cdc-b180-3639bbb88ba5" providerId="ADAL" clId="{07B18557-A708-BB4C-BDBE-7183D1358208}" dt="2021-02-01T14:29:23.812" v="341" actId="478"/>
            <ac:picMkLst>
              <pc:docMk/>
              <pc:sldMasterMk cId="2010401343" sldId="2147483648"/>
              <pc:sldLayoutMk cId="3154229607" sldId="2147483712"/>
              <ac:picMk id="25" creationId="{008E6DFA-148C-4942-9BDD-FCE2FF25D80A}"/>
            </ac:picMkLst>
          </pc:picChg>
        </pc:sldLayoutChg>
        <pc:sldLayoutChg chg="addSp delSp modSp add mod ord modTransition">
          <pc:chgData name="Krasauskaitė Ugnė" userId="dbe9a6d3-80d0-4cdc-b180-3639bbb88ba5" providerId="ADAL" clId="{07B18557-A708-BB4C-BDBE-7183D1358208}" dt="2021-02-02T07:55:17.433" v="1380" actId="207"/>
          <pc:sldLayoutMkLst>
            <pc:docMk/>
            <pc:sldMasterMk cId="2010401343" sldId="2147483648"/>
            <pc:sldLayoutMk cId="1966835292" sldId="2147483713"/>
          </pc:sldLayoutMkLst>
          <pc:spChg chg="add del">
            <ac:chgData name="Krasauskaitė Ugnė" userId="dbe9a6d3-80d0-4cdc-b180-3639bbb88ba5" providerId="ADAL" clId="{07B18557-A708-BB4C-BDBE-7183D1358208}" dt="2021-02-02T06:31:03.619" v="580" actId="11529"/>
            <ac:spMkLst>
              <pc:docMk/>
              <pc:sldMasterMk cId="2010401343" sldId="2147483648"/>
              <pc:sldLayoutMk cId="1966835292" sldId="2147483713"/>
              <ac:spMk id="2" creationId="{C4F4DACF-BB61-3747-BF50-802AE06EA179}"/>
            </ac:spMkLst>
          </pc:spChg>
          <pc:spChg chg="add del mod">
            <ac:chgData name="Krasauskaitė Ugnė" userId="dbe9a6d3-80d0-4cdc-b180-3639bbb88ba5" providerId="ADAL" clId="{07B18557-A708-BB4C-BDBE-7183D1358208}" dt="2021-02-02T06:54:07.444" v="850" actId="948"/>
            <ac:spMkLst>
              <pc:docMk/>
              <pc:sldMasterMk cId="2010401343" sldId="2147483648"/>
              <pc:sldLayoutMk cId="1966835292" sldId="2147483713"/>
              <ac:spMk id="3" creationId="{B1C7BC27-E701-EC4E-A29B-BA55A67673FA}"/>
            </ac:spMkLst>
          </pc:spChg>
          <pc:spChg chg="mod">
            <ac:chgData name="Krasauskaitė Ugnė" userId="dbe9a6d3-80d0-4cdc-b180-3639bbb88ba5" providerId="ADAL" clId="{07B18557-A708-BB4C-BDBE-7183D1358208}" dt="2021-02-02T06:27:47.065" v="570" actId="14100"/>
            <ac:spMkLst>
              <pc:docMk/>
              <pc:sldMasterMk cId="2010401343" sldId="2147483648"/>
              <pc:sldLayoutMk cId="1966835292" sldId="2147483713"/>
              <ac:spMk id="14" creationId="{462B305F-E454-6A49-BE5A-20AC4E248E21}"/>
            </ac:spMkLst>
          </pc:spChg>
          <pc:spChg chg="mod">
            <ac:chgData name="Krasauskaitė Ugnė" userId="dbe9a6d3-80d0-4cdc-b180-3639bbb88ba5" providerId="ADAL" clId="{07B18557-A708-BB4C-BDBE-7183D1358208}" dt="2021-02-02T07:55:17.433" v="1380" actId="207"/>
            <ac:spMkLst>
              <pc:docMk/>
              <pc:sldMasterMk cId="2010401343" sldId="2147483648"/>
              <pc:sldLayoutMk cId="1966835292" sldId="2147483713"/>
              <ac:spMk id="15" creationId="{AD15DE3A-FC37-F54E-907A-A159B33E946B}"/>
            </ac:spMkLst>
          </pc:spChg>
          <pc:spChg chg="del mod">
            <ac:chgData name="Krasauskaitė Ugnė" userId="dbe9a6d3-80d0-4cdc-b180-3639bbb88ba5" providerId="ADAL" clId="{07B18557-A708-BB4C-BDBE-7183D1358208}" dt="2021-02-02T06:28:33.325" v="576" actId="478"/>
            <ac:spMkLst>
              <pc:docMk/>
              <pc:sldMasterMk cId="2010401343" sldId="2147483648"/>
              <pc:sldLayoutMk cId="1966835292" sldId="2147483713"/>
              <ac:spMk id="16" creationId="{2C9E9A14-EC98-B045-9BAB-C876E9A81973}"/>
            </ac:spMkLst>
          </pc:spChg>
          <pc:picChg chg="add del mod">
            <ac:chgData name="Krasauskaitė Ugnė" userId="dbe9a6d3-80d0-4cdc-b180-3639bbb88ba5" providerId="ADAL" clId="{07B18557-A708-BB4C-BDBE-7183D1358208}" dt="2021-02-01T14:30:23.593" v="353" actId="478"/>
            <ac:picMkLst>
              <pc:docMk/>
              <pc:sldMasterMk cId="2010401343" sldId="2147483648"/>
              <pc:sldLayoutMk cId="1966835292" sldId="2147483713"/>
              <ac:picMk id="2" creationId="{DA19C28C-07A2-5342-9B85-3C18E9F43A13}"/>
            </ac:picMkLst>
          </pc:picChg>
          <pc:picChg chg="add mod modCrop">
            <ac:chgData name="Krasauskaitė Ugnė" userId="dbe9a6d3-80d0-4cdc-b180-3639bbb88ba5" providerId="ADAL" clId="{07B18557-A708-BB4C-BDBE-7183D1358208}" dt="2021-02-02T07:36:02.988" v="1270" actId="732"/>
            <ac:picMkLst>
              <pc:docMk/>
              <pc:sldMasterMk cId="2010401343" sldId="2147483648"/>
              <pc:sldLayoutMk cId="1966835292" sldId="2147483713"/>
              <ac:picMk id="4" creationId="{5B3236F9-E2AE-0F43-8E57-369CAB5520BE}"/>
            </ac:picMkLst>
          </pc:picChg>
          <pc:picChg chg="add mod">
            <ac:chgData name="Krasauskaitė Ugnė" userId="dbe9a6d3-80d0-4cdc-b180-3639bbb88ba5" providerId="ADAL" clId="{07B18557-A708-BB4C-BDBE-7183D1358208}" dt="2021-02-02T07:36:55.589" v="1281" actId="1076"/>
            <ac:picMkLst>
              <pc:docMk/>
              <pc:sldMasterMk cId="2010401343" sldId="2147483648"/>
              <pc:sldLayoutMk cId="1966835292" sldId="2147483713"/>
              <ac:picMk id="5" creationId="{5280B7D9-02D2-AC4C-8368-6F07A5A2E8F5}"/>
            </ac:picMkLst>
          </pc:picChg>
          <pc:picChg chg="add mod">
            <ac:chgData name="Krasauskaitė Ugnė" userId="dbe9a6d3-80d0-4cdc-b180-3639bbb88ba5" providerId="ADAL" clId="{07B18557-A708-BB4C-BDBE-7183D1358208}" dt="2021-02-01T14:25:42.813" v="289" actId="1076"/>
            <ac:picMkLst>
              <pc:docMk/>
              <pc:sldMasterMk cId="2010401343" sldId="2147483648"/>
              <pc:sldLayoutMk cId="1966835292" sldId="2147483713"/>
              <ac:picMk id="7" creationId="{ED861843-38B4-D148-99E5-9F4C3E2339E0}"/>
            </ac:picMkLst>
          </pc:picChg>
          <pc:picChg chg="del">
            <ac:chgData name="Krasauskaitė Ugnė" userId="dbe9a6d3-80d0-4cdc-b180-3639bbb88ba5" providerId="ADAL" clId="{07B18557-A708-BB4C-BDBE-7183D1358208}" dt="2021-02-01T14:25:29.525" v="287" actId="478"/>
            <ac:picMkLst>
              <pc:docMk/>
              <pc:sldMasterMk cId="2010401343" sldId="2147483648"/>
              <pc:sldLayoutMk cId="1966835292" sldId="2147483713"/>
              <ac:picMk id="19" creationId="{D3D9B3B5-9DAD-3944-8087-1BEA5B28F77F}"/>
            </ac:picMkLst>
          </pc:picChg>
        </pc:sldLayoutChg>
        <pc:sldLayoutChg chg="addSp delSp modSp add del mod ord modTransition">
          <pc:chgData name="Krasauskaitė Ugnė" userId="dbe9a6d3-80d0-4cdc-b180-3639bbb88ba5" providerId="ADAL" clId="{07B18557-A708-BB4C-BDBE-7183D1358208}" dt="2021-02-02T07:55:25.581" v="1381" actId="207"/>
          <pc:sldLayoutMkLst>
            <pc:docMk/>
            <pc:sldMasterMk cId="2010401343" sldId="2147483648"/>
            <pc:sldLayoutMk cId="3364796189" sldId="2147483714"/>
          </pc:sldLayoutMkLst>
          <pc:spChg chg="add mod">
            <ac:chgData name="Krasauskaitė Ugnė" userId="dbe9a6d3-80d0-4cdc-b180-3639bbb88ba5" providerId="ADAL" clId="{07B18557-A708-BB4C-BDBE-7183D1358208}" dt="2021-02-01T14:38:58.138" v="457" actId="14100"/>
            <ac:spMkLst>
              <pc:docMk/>
              <pc:sldMasterMk cId="2010401343" sldId="2147483648"/>
              <pc:sldLayoutMk cId="3364796189" sldId="2147483714"/>
              <ac:spMk id="8" creationId="{296451B7-2052-9240-BFB3-A9AA9A36AD9B}"/>
            </ac:spMkLst>
          </pc:spChg>
          <pc:spChg chg="add del">
            <ac:chgData name="Krasauskaitė Ugnė" userId="dbe9a6d3-80d0-4cdc-b180-3639bbb88ba5" providerId="ADAL" clId="{07B18557-A708-BB4C-BDBE-7183D1358208}" dt="2021-02-01T14:40:50.241" v="492" actId="478"/>
            <ac:spMkLst>
              <pc:docMk/>
              <pc:sldMasterMk cId="2010401343" sldId="2147483648"/>
              <pc:sldLayoutMk cId="3364796189" sldId="2147483714"/>
              <ac:spMk id="10" creationId="{440B5D91-76BE-5B47-A4EC-F4726CDBBBA1}"/>
            </ac:spMkLst>
          </pc:spChg>
          <pc:spChg chg="add del mod">
            <ac:chgData name="Krasauskaitė Ugnė" userId="dbe9a6d3-80d0-4cdc-b180-3639bbb88ba5" providerId="ADAL" clId="{07B18557-A708-BB4C-BDBE-7183D1358208}" dt="2021-02-02T06:53:37.401" v="847" actId="478"/>
            <ac:spMkLst>
              <pc:docMk/>
              <pc:sldMasterMk cId="2010401343" sldId="2147483648"/>
              <pc:sldLayoutMk cId="3364796189" sldId="2147483714"/>
              <ac:spMk id="12" creationId="{6B8CDD0D-6124-2C4A-A92C-2E0AACAD7A81}"/>
            </ac:spMkLst>
          </pc:spChg>
          <pc:spChg chg="add mod">
            <ac:chgData name="Krasauskaitė Ugnė" userId="dbe9a6d3-80d0-4cdc-b180-3639bbb88ba5" providerId="ADAL" clId="{07B18557-A708-BB4C-BDBE-7183D1358208}" dt="2021-02-02T06:53:37.876" v="848"/>
            <ac:spMkLst>
              <pc:docMk/>
              <pc:sldMasterMk cId="2010401343" sldId="2147483648"/>
              <pc:sldLayoutMk cId="3364796189" sldId="2147483714"/>
              <ac:spMk id="13" creationId="{C83BDE46-B3FD-934A-954D-8ED9ABBD069B}"/>
            </ac:spMkLst>
          </pc:spChg>
          <pc:spChg chg="del">
            <ac:chgData name="Krasauskaitė Ugnė" userId="dbe9a6d3-80d0-4cdc-b180-3639bbb88ba5" providerId="ADAL" clId="{07B18557-A708-BB4C-BDBE-7183D1358208}" dt="2021-02-01T14:30:54.213" v="358" actId="478"/>
            <ac:spMkLst>
              <pc:docMk/>
              <pc:sldMasterMk cId="2010401343" sldId="2147483648"/>
              <pc:sldLayoutMk cId="3364796189" sldId="2147483714"/>
              <ac:spMk id="14" creationId="{462B305F-E454-6A49-BE5A-20AC4E248E21}"/>
            </ac:spMkLst>
          </pc:spChg>
          <pc:spChg chg="del">
            <ac:chgData name="Krasauskaitė Ugnė" userId="dbe9a6d3-80d0-4cdc-b180-3639bbb88ba5" providerId="ADAL" clId="{07B18557-A708-BB4C-BDBE-7183D1358208}" dt="2021-02-01T14:30:53.120" v="357" actId="478"/>
            <ac:spMkLst>
              <pc:docMk/>
              <pc:sldMasterMk cId="2010401343" sldId="2147483648"/>
              <pc:sldLayoutMk cId="3364796189" sldId="2147483714"/>
              <ac:spMk id="15" creationId="{AD15DE3A-FC37-F54E-907A-A159B33E946B}"/>
            </ac:spMkLst>
          </pc:spChg>
          <pc:spChg chg="del">
            <ac:chgData name="Krasauskaitė Ugnė" userId="dbe9a6d3-80d0-4cdc-b180-3639bbb88ba5" providerId="ADAL" clId="{07B18557-A708-BB4C-BDBE-7183D1358208}" dt="2021-02-02T06:32:43.045" v="606" actId="478"/>
            <ac:spMkLst>
              <pc:docMk/>
              <pc:sldMasterMk cId="2010401343" sldId="2147483648"/>
              <pc:sldLayoutMk cId="3364796189" sldId="2147483714"/>
              <ac:spMk id="16" creationId="{2C9E9A14-EC98-B045-9BAB-C876E9A81973}"/>
            </ac:spMkLst>
          </pc:spChg>
          <pc:spChg chg="add mod">
            <ac:chgData name="Krasauskaitė Ugnė" userId="dbe9a6d3-80d0-4cdc-b180-3639bbb88ba5" providerId="ADAL" clId="{07B18557-A708-BB4C-BDBE-7183D1358208}" dt="2021-02-02T06:33:16.647" v="611" actId="14100"/>
            <ac:spMkLst>
              <pc:docMk/>
              <pc:sldMasterMk cId="2010401343" sldId="2147483648"/>
              <pc:sldLayoutMk cId="3364796189" sldId="2147483714"/>
              <ac:spMk id="17" creationId="{658CBE40-AB00-2B41-923F-CF9D7BE30F5F}"/>
            </ac:spMkLst>
          </pc:spChg>
          <pc:spChg chg="add mod">
            <ac:chgData name="Krasauskaitė Ugnė" userId="dbe9a6d3-80d0-4cdc-b180-3639bbb88ba5" providerId="ADAL" clId="{07B18557-A708-BB4C-BDBE-7183D1358208}" dt="2021-02-02T07:55:25.581" v="1381" actId="207"/>
            <ac:spMkLst>
              <pc:docMk/>
              <pc:sldMasterMk cId="2010401343" sldId="2147483648"/>
              <pc:sldLayoutMk cId="3364796189" sldId="2147483714"/>
              <ac:spMk id="18" creationId="{224758FE-FB03-7945-8489-CE74EBB5340E}"/>
            </ac:spMkLst>
          </pc:spChg>
          <pc:picChg chg="add mod">
            <ac:chgData name="Krasauskaitė Ugnė" userId="dbe9a6d3-80d0-4cdc-b180-3639bbb88ba5" providerId="ADAL" clId="{07B18557-A708-BB4C-BDBE-7183D1358208}" dt="2021-02-01T14:33:11.221" v="382" actId="1076"/>
            <ac:picMkLst>
              <pc:docMk/>
              <pc:sldMasterMk cId="2010401343" sldId="2147483648"/>
              <pc:sldLayoutMk cId="3364796189" sldId="2147483714"/>
              <ac:picMk id="2" creationId="{6D892914-F5A9-F642-B52A-C75D04F09286}"/>
            </ac:picMkLst>
          </pc:picChg>
          <pc:picChg chg="add del">
            <ac:chgData name="Krasauskaitė Ugnė" userId="dbe9a6d3-80d0-4cdc-b180-3639bbb88ba5" providerId="ADAL" clId="{07B18557-A708-BB4C-BDBE-7183D1358208}" dt="2021-02-01T14:36:11.731" v="410" actId="478"/>
            <ac:picMkLst>
              <pc:docMk/>
              <pc:sldMasterMk cId="2010401343" sldId="2147483648"/>
              <pc:sldLayoutMk cId="3364796189" sldId="2147483714"/>
              <ac:picMk id="3" creationId="{68B96AE2-7D55-244B-83AF-D551A81ABD92}"/>
            </ac:picMkLst>
          </pc:picChg>
          <pc:picChg chg="add del mod">
            <ac:chgData name="Krasauskaitė Ugnė" userId="dbe9a6d3-80d0-4cdc-b180-3639bbb88ba5" providerId="ADAL" clId="{07B18557-A708-BB4C-BDBE-7183D1358208}" dt="2021-02-01T14:37:09.001" v="424" actId="478"/>
            <ac:picMkLst>
              <pc:docMk/>
              <pc:sldMasterMk cId="2010401343" sldId="2147483648"/>
              <pc:sldLayoutMk cId="3364796189" sldId="2147483714"/>
              <ac:picMk id="4" creationId="{0592218A-8F55-E145-8A53-5AFCE39D43E6}"/>
            </ac:picMkLst>
          </pc:picChg>
          <pc:picChg chg="add del">
            <ac:chgData name="Krasauskaitė Ugnė" userId="dbe9a6d3-80d0-4cdc-b180-3639bbb88ba5" providerId="ADAL" clId="{07B18557-A708-BB4C-BDBE-7183D1358208}" dt="2021-02-01T14:37:11.171" v="425" actId="478"/>
            <ac:picMkLst>
              <pc:docMk/>
              <pc:sldMasterMk cId="2010401343" sldId="2147483648"/>
              <pc:sldLayoutMk cId="3364796189" sldId="2147483714"/>
              <ac:picMk id="5" creationId="{1C81389D-5533-1F4E-98B9-80B23FE0B9F2}"/>
            </ac:picMkLst>
          </pc:picChg>
          <pc:picChg chg="add del mod">
            <ac:chgData name="Krasauskaitė Ugnė" userId="dbe9a6d3-80d0-4cdc-b180-3639bbb88ba5" providerId="ADAL" clId="{07B18557-A708-BB4C-BDBE-7183D1358208}" dt="2021-02-01T14:43:23.611" v="524" actId="478"/>
            <ac:picMkLst>
              <pc:docMk/>
              <pc:sldMasterMk cId="2010401343" sldId="2147483648"/>
              <pc:sldLayoutMk cId="3364796189" sldId="2147483714"/>
              <ac:picMk id="6" creationId="{E48C8245-A0B5-4343-A773-99B1AC5A1C19}"/>
            </ac:picMkLst>
          </pc:picChg>
          <pc:picChg chg="add mod modCrop">
            <ac:chgData name="Krasauskaitė Ugnė" userId="dbe9a6d3-80d0-4cdc-b180-3639bbb88ba5" providerId="ADAL" clId="{07B18557-A708-BB4C-BDBE-7183D1358208}" dt="2021-02-01T14:34:41.170" v="407" actId="732"/>
            <ac:picMkLst>
              <pc:docMk/>
              <pc:sldMasterMk cId="2010401343" sldId="2147483648"/>
              <pc:sldLayoutMk cId="3364796189" sldId="2147483714"/>
              <ac:picMk id="9" creationId="{DE4D699B-062F-E34A-B8AF-6AF33D54CB2F}"/>
            </ac:picMkLst>
          </pc:picChg>
          <pc:picChg chg="add mod">
            <ac:chgData name="Krasauskaitė Ugnė" userId="dbe9a6d3-80d0-4cdc-b180-3639bbb88ba5" providerId="ADAL" clId="{07B18557-A708-BB4C-BDBE-7183D1358208}" dt="2021-02-01T14:43:24.056" v="525"/>
            <ac:picMkLst>
              <pc:docMk/>
              <pc:sldMasterMk cId="2010401343" sldId="2147483648"/>
              <pc:sldLayoutMk cId="3364796189" sldId="2147483714"/>
              <ac:picMk id="19" creationId="{E6E61C04-401B-A548-95BE-432EEC7539D9}"/>
            </ac:picMkLst>
          </pc:picChg>
        </pc:sldLayoutChg>
        <pc:sldLayoutChg chg="addSp delSp modSp add mod modTransition">
          <pc:chgData name="Krasauskaitė Ugnė" userId="dbe9a6d3-80d0-4cdc-b180-3639bbb88ba5" providerId="ADAL" clId="{07B18557-A708-BB4C-BDBE-7183D1358208}" dt="2021-02-02T07:55:31.895" v="1382" actId="207"/>
          <pc:sldLayoutMkLst>
            <pc:docMk/>
            <pc:sldMasterMk cId="2010401343" sldId="2147483648"/>
            <pc:sldLayoutMk cId="3744837837" sldId="2147483715"/>
          </pc:sldLayoutMkLst>
          <pc:spChg chg="mod">
            <ac:chgData name="Krasauskaitė Ugnė" userId="dbe9a6d3-80d0-4cdc-b180-3639bbb88ba5" providerId="ADAL" clId="{07B18557-A708-BB4C-BDBE-7183D1358208}" dt="2021-02-01T14:40:33.572" v="490" actId="6549"/>
            <ac:spMkLst>
              <pc:docMk/>
              <pc:sldMasterMk cId="2010401343" sldId="2147483648"/>
              <pc:sldLayoutMk cId="3744837837" sldId="2147483715"/>
              <ac:spMk id="8" creationId="{296451B7-2052-9240-BFB3-A9AA9A36AD9B}"/>
            </ac:spMkLst>
          </pc:spChg>
          <pc:spChg chg="add mod">
            <ac:chgData name="Krasauskaitė Ugnė" userId="dbe9a6d3-80d0-4cdc-b180-3639bbb88ba5" providerId="ADAL" clId="{07B18557-A708-BB4C-BDBE-7183D1358208}" dt="2021-02-02T06:53:19.196" v="846" actId="948"/>
            <ac:spMkLst>
              <pc:docMk/>
              <pc:sldMasterMk cId="2010401343" sldId="2147483648"/>
              <pc:sldLayoutMk cId="3744837837" sldId="2147483715"/>
              <ac:spMk id="12" creationId="{20FA2AC1-A86F-6246-9CF6-463924E7F598}"/>
            </ac:spMkLst>
          </pc:spChg>
          <pc:spChg chg="add del mod">
            <ac:chgData name="Krasauskaitė Ugnė" userId="dbe9a6d3-80d0-4cdc-b180-3639bbb88ba5" providerId="ADAL" clId="{07B18557-A708-BB4C-BDBE-7183D1358208}" dt="2021-02-01T14:41:00.560" v="496" actId="478"/>
            <ac:spMkLst>
              <pc:docMk/>
              <pc:sldMasterMk cId="2010401343" sldId="2147483648"/>
              <pc:sldLayoutMk cId="3744837837" sldId="2147483715"/>
              <ac:spMk id="12" creationId="{5010BCAE-E9C5-AA4F-87C0-20DCE32F0484}"/>
            </ac:spMkLst>
          </pc:spChg>
          <pc:spChg chg="del">
            <ac:chgData name="Krasauskaitė Ugnė" userId="dbe9a6d3-80d0-4cdc-b180-3639bbb88ba5" providerId="ADAL" clId="{07B18557-A708-BB4C-BDBE-7183D1358208}" dt="2021-02-02T06:32:48.840" v="608" actId="478"/>
            <ac:spMkLst>
              <pc:docMk/>
              <pc:sldMasterMk cId="2010401343" sldId="2147483648"/>
              <pc:sldLayoutMk cId="3744837837" sldId="2147483715"/>
              <ac:spMk id="16" creationId="{2C9E9A14-EC98-B045-9BAB-C876E9A81973}"/>
            </ac:spMkLst>
          </pc:spChg>
          <pc:spChg chg="mod">
            <ac:chgData name="Krasauskaitė Ugnė" userId="dbe9a6d3-80d0-4cdc-b180-3639bbb88ba5" providerId="ADAL" clId="{07B18557-A708-BB4C-BDBE-7183D1358208}" dt="2021-02-01T14:44:31.315" v="540" actId="2711"/>
            <ac:spMkLst>
              <pc:docMk/>
              <pc:sldMasterMk cId="2010401343" sldId="2147483648"/>
              <pc:sldLayoutMk cId="3744837837" sldId="2147483715"/>
              <ac:spMk id="17" creationId="{658CBE40-AB00-2B41-923F-CF9D7BE30F5F}"/>
            </ac:spMkLst>
          </pc:spChg>
          <pc:spChg chg="mod">
            <ac:chgData name="Krasauskaitė Ugnė" userId="dbe9a6d3-80d0-4cdc-b180-3639bbb88ba5" providerId="ADAL" clId="{07B18557-A708-BB4C-BDBE-7183D1358208}" dt="2021-02-02T07:55:31.895" v="1382" actId="207"/>
            <ac:spMkLst>
              <pc:docMk/>
              <pc:sldMasterMk cId="2010401343" sldId="2147483648"/>
              <pc:sldLayoutMk cId="3744837837" sldId="2147483715"/>
              <ac:spMk id="18" creationId="{224758FE-FB03-7945-8489-CE74EBB5340E}"/>
            </ac:spMkLst>
          </pc:spChg>
          <pc:picChg chg="mod">
            <ac:chgData name="Krasauskaitė Ugnė" userId="dbe9a6d3-80d0-4cdc-b180-3639bbb88ba5" providerId="ADAL" clId="{07B18557-A708-BB4C-BDBE-7183D1358208}" dt="2021-02-01T14:40:22.613" v="486" actId="1076"/>
            <ac:picMkLst>
              <pc:docMk/>
              <pc:sldMasterMk cId="2010401343" sldId="2147483648"/>
              <pc:sldLayoutMk cId="3744837837" sldId="2147483715"/>
              <ac:picMk id="2" creationId="{6D892914-F5A9-F642-B52A-C75D04F09286}"/>
            </ac:picMkLst>
          </pc:picChg>
          <pc:picChg chg="mod">
            <ac:chgData name="Krasauskaitė Ugnė" userId="dbe9a6d3-80d0-4cdc-b180-3639bbb88ba5" providerId="ADAL" clId="{07B18557-A708-BB4C-BDBE-7183D1358208}" dt="2021-02-01T14:43:34.133" v="534" actId="1038"/>
            <ac:picMkLst>
              <pc:docMk/>
              <pc:sldMasterMk cId="2010401343" sldId="2147483648"/>
              <pc:sldLayoutMk cId="3744837837" sldId="2147483715"/>
              <ac:picMk id="6" creationId="{E48C8245-A0B5-4343-A773-99B1AC5A1C19}"/>
            </ac:picMkLst>
          </pc:picChg>
          <pc:picChg chg="del">
            <ac:chgData name="Krasauskaitė Ugnė" userId="dbe9a6d3-80d0-4cdc-b180-3639bbb88ba5" providerId="ADAL" clId="{07B18557-A708-BB4C-BDBE-7183D1358208}" dt="2021-02-01T14:42:28.799" v="508" actId="478"/>
            <ac:picMkLst>
              <pc:docMk/>
              <pc:sldMasterMk cId="2010401343" sldId="2147483648"/>
              <pc:sldLayoutMk cId="3744837837" sldId="2147483715"/>
              <ac:picMk id="9" creationId="{DE4D699B-062F-E34A-B8AF-6AF33D54CB2F}"/>
            </ac:picMkLst>
          </pc:picChg>
          <pc:picChg chg="add del mod">
            <ac:chgData name="Krasauskaitė Ugnė" userId="dbe9a6d3-80d0-4cdc-b180-3639bbb88ba5" providerId="ADAL" clId="{07B18557-A708-BB4C-BDBE-7183D1358208}" dt="2021-02-01T14:42:26.797" v="507" actId="478"/>
            <ac:picMkLst>
              <pc:docMk/>
              <pc:sldMasterMk cId="2010401343" sldId="2147483648"/>
              <pc:sldLayoutMk cId="3744837837" sldId="2147483715"/>
              <ac:picMk id="13" creationId="{37AC79AA-29C3-2045-8DC6-95C51BEBDAD0}"/>
            </ac:picMkLst>
          </pc:picChg>
          <pc:picChg chg="add mod modCrop">
            <ac:chgData name="Krasauskaitė Ugnė" userId="dbe9a6d3-80d0-4cdc-b180-3639bbb88ba5" providerId="ADAL" clId="{07B18557-A708-BB4C-BDBE-7183D1358208}" dt="2021-02-01T14:43:11.786" v="517" actId="171"/>
            <ac:picMkLst>
              <pc:docMk/>
              <pc:sldMasterMk cId="2010401343" sldId="2147483648"/>
              <pc:sldLayoutMk cId="3744837837" sldId="2147483715"/>
              <ac:picMk id="14" creationId="{A555EE49-EA86-604D-B79E-1835648D4373}"/>
            </ac:picMkLst>
          </pc:picChg>
        </pc:sldLayoutChg>
        <pc:sldLayoutChg chg="addSp delSp modSp add mod modTransition">
          <pc:chgData name="Krasauskaitė Ugnė" userId="dbe9a6d3-80d0-4cdc-b180-3639bbb88ba5" providerId="ADAL" clId="{07B18557-A708-BB4C-BDBE-7183D1358208}" dt="2021-02-02T07:55:36.962" v="1383" actId="207"/>
          <pc:sldLayoutMkLst>
            <pc:docMk/>
            <pc:sldMasterMk cId="2010401343" sldId="2147483648"/>
            <pc:sldLayoutMk cId="1195424930" sldId="2147483716"/>
          </pc:sldLayoutMkLst>
          <pc:spChg chg="del">
            <ac:chgData name="Krasauskaitė Ugnė" userId="dbe9a6d3-80d0-4cdc-b180-3639bbb88ba5" providerId="ADAL" clId="{07B18557-A708-BB4C-BDBE-7183D1358208}" dt="2021-02-02T06:35:08.507" v="613" actId="478"/>
            <ac:spMkLst>
              <pc:docMk/>
              <pc:sldMasterMk cId="2010401343" sldId="2147483648"/>
              <pc:sldLayoutMk cId="1195424930" sldId="2147483716"/>
              <ac:spMk id="8" creationId="{296451B7-2052-9240-BFB3-A9AA9A36AD9B}"/>
            </ac:spMkLst>
          </pc:spChg>
          <pc:spChg chg="del">
            <ac:chgData name="Krasauskaitė Ugnė" userId="dbe9a6d3-80d0-4cdc-b180-3639bbb88ba5" providerId="ADAL" clId="{07B18557-A708-BB4C-BDBE-7183D1358208}" dt="2021-02-02T06:35:08.507" v="613" actId="478"/>
            <ac:spMkLst>
              <pc:docMk/>
              <pc:sldMasterMk cId="2010401343" sldId="2147483648"/>
              <pc:sldLayoutMk cId="1195424930" sldId="2147483716"/>
              <ac:spMk id="12" creationId="{20FA2AC1-A86F-6246-9CF6-463924E7F598}"/>
            </ac:spMkLst>
          </pc:spChg>
          <pc:spChg chg="add mod">
            <ac:chgData name="Krasauskaitė Ugnė" userId="dbe9a6d3-80d0-4cdc-b180-3639bbb88ba5" providerId="ADAL" clId="{07B18557-A708-BB4C-BDBE-7183D1358208}" dt="2021-02-02T07:55:36.962" v="1383" actId="207"/>
            <ac:spMkLst>
              <pc:docMk/>
              <pc:sldMasterMk cId="2010401343" sldId="2147483648"/>
              <pc:sldLayoutMk cId="1195424930" sldId="2147483716"/>
              <ac:spMk id="13" creationId="{DCD1856C-F327-BF49-A715-D3258E845AB5}"/>
            </ac:spMkLst>
          </pc:spChg>
          <pc:spChg chg="del">
            <ac:chgData name="Krasauskaitė Ugnė" userId="dbe9a6d3-80d0-4cdc-b180-3639bbb88ba5" providerId="ADAL" clId="{07B18557-A708-BB4C-BDBE-7183D1358208}" dt="2021-02-02T06:35:08.507" v="613" actId="478"/>
            <ac:spMkLst>
              <pc:docMk/>
              <pc:sldMasterMk cId="2010401343" sldId="2147483648"/>
              <pc:sldLayoutMk cId="1195424930" sldId="2147483716"/>
              <ac:spMk id="17" creationId="{658CBE40-AB00-2B41-923F-CF9D7BE30F5F}"/>
            </ac:spMkLst>
          </pc:spChg>
          <pc:spChg chg="del">
            <ac:chgData name="Krasauskaitė Ugnė" userId="dbe9a6d3-80d0-4cdc-b180-3639bbb88ba5" providerId="ADAL" clId="{07B18557-A708-BB4C-BDBE-7183D1358208}" dt="2021-02-02T06:35:08.507" v="613" actId="478"/>
            <ac:spMkLst>
              <pc:docMk/>
              <pc:sldMasterMk cId="2010401343" sldId="2147483648"/>
              <pc:sldLayoutMk cId="1195424930" sldId="2147483716"/>
              <ac:spMk id="18" creationId="{224758FE-FB03-7945-8489-CE74EBB5340E}"/>
            </ac:spMkLst>
          </pc:spChg>
          <pc:spChg chg="add mod">
            <ac:chgData name="Krasauskaitė Ugnė" userId="dbe9a6d3-80d0-4cdc-b180-3639bbb88ba5" providerId="ADAL" clId="{07B18557-A708-BB4C-BDBE-7183D1358208}" dt="2021-02-02T06:52:59.900" v="845" actId="6549"/>
            <ac:spMkLst>
              <pc:docMk/>
              <pc:sldMasterMk cId="2010401343" sldId="2147483648"/>
              <pc:sldLayoutMk cId="1195424930" sldId="2147483716"/>
              <ac:spMk id="19" creationId="{CD1AB869-1A97-C74F-B22C-8C4A3C855317}"/>
            </ac:spMkLst>
          </pc:spChg>
          <pc:spChg chg="add mod">
            <ac:chgData name="Krasauskaitė Ugnė" userId="dbe9a6d3-80d0-4cdc-b180-3639bbb88ba5" providerId="ADAL" clId="{07B18557-A708-BB4C-BDBE-7183D1358208}" dt="2021-02-02T07:23:09.402" v="1135" actId="1036"/>
            <ac:spMkLst>
              <pc:docMk/>
              <pc:sldMasterMk cId="2010401343" sldId="2147483648"/>
              <pc:sldLayoutMk cId="1195424930" sldId="2147483716"/>
              <ac:spMk id="20" creationId="{0DA89282-BC77-374F-8ABF-0748E20950C4}"/>
            </ac:spMkLst>
          </pc:spChg>
          <pc:spChg chg="add mod">
            <ac:chgData name="Krasauskaitė Ugnė" userId="dbe9a6d3-80d0-4cdc-b180-3639bbb88ba5" providerId="ADAL" clId="{07B18557-A708-BB4C-BDBE-7183D1358208}" dt="2021-02-02T06:58:43.358" v="889" actId="20577"/>
            <ac:spMkLst>
              <pc:docMk/>
              <pc:sldMasterMk cId="2010401343" sldId="2147483648"/>
              <pc:sldLayoutMk cId="1195424930" sldId="2147483716"/>
              <ac:spMk id="21" creationId="{B4B86B12-DA76-274D-9D4F-46D64739DB84}"/>
            </ac:spMkLst>
          </pc:spChg>
          <pc:spChg chg="add mod">
            <ac:chgData name="Krasauskaitė Ugnė" userId="dbe9a6d3-80d0-4cdc-b180-3639bbb88ba5" providerId="ADAL" clId="{07B18557-A708-BB4C-BDBE-7183D1358208}" dt="2021-02-02T06:51:50.656" v="838" actId="948"/>
            <ac:spMkLst>
              <pc:docMk/>
              <pc:sldMasterMk cId="2010401343" sldId="2147483648"/>
              <pc:sldLayoutMk cId="1195424930" sldId="2147483716"/>
              <ac:spMk id="22" creationId="{587BF503-4657-4144-AE5A-7FC3C4A8467D}"/>
            </ac:spMkLst>
          </pc:spChg>
          <pc:picChg chg="del">
            <ac:chgData name="Krasauskaitė Ugnė" userId="dbe9a6d3-80d0-4cdc-b180-3639bbb88ba5" providerId="ADAL" clId="{07B18557-A708-BB4C-BDBE-7183D1358208}" dt="2021-02-02T06:35:08.507" v="613" actId="478"/>
            <ac:picMkLst>
              <pc:docMk/>
              <pc:sldMasterMk cId="2010401343" sldId="2147483648"/>
              <pc:sldLayoutMk cId="1195424930" sldId="2147483716"/>
              <ac:picMk id="2" creationId="{6D892914-F5A9-F642-B52A-C75D04F09286}"/>
            </ac:picMkLst>
          </pc:picChg>
          <pc:picChg chg="add del">
            <ac:chgData name="Krasauskaitė Ugnė" userId="dbe9a6d3-80d0-4cdc-b180-3639bbb88ba5" providerId="ADAL" clId="{07B18557-A708-BB4C-BDBE-7183D1358208}" dt="2021-02-02T06:39:26.021" v="624"/>
            <ac:picMkLst>
              <pc:docMk/>
              <pc:sldMasterMk cId="2010401343" sldId="2147483648"/>
              <pc:sldLayoutMk cId="1195424930" sldId="2147483716"/>
              <ac:picMk id="3" creationId="{E3FDFFBB-05B3-E14B-9128-FA954C8B4291}"/>
            </ac:picMkLst>
          </pc:picChg>
          <pc:picChg chg="add del mod">
            <ac:chgData name="Krasauskaitė Ugnė" userId="dbe9a6d3-80d0-4cdc-b180-3639bbb88ba5" providerId="ADAL" clId="{07B18557-A708-BB4C-BDBE-7183D1358208}" dt="2021-02-02T06:46:15.049" v="732" actId="478"/>
            <ac:picMkLst>
              <pc:docMk/>
              <pc:sldMasterMk cId="2010401343" sldId="2147483648"/>
              <pc:sldLayoutMk cId="1195424930" sldId="2147483716"/>
              <ac:picMk id="4" creationId="{2E81A4D6-5044-E045-9593-13D9330D8F93}"/>
            </ac:picMkLst>
          </pc:picChg>
          <pc:picChg chg="add del">
            <ac:chgData name="Krasauskaitė Ugnė" userId="dbe9a6d3-80d0-4cdc-b180-3639bbb88ba5" providerId="ADAL" clId="{07B18557-A708-BB4C-BDBE-7183D1358208}" dt="2021-02-02T06:41:07.266" v="629"/>
            <ac:picMkLst>
              <pc:docMk/>
              <pc:sldMasterMk cId="2010401343" sldId="2147483648"/>
              <pc:sldLayoutMk cId="1195424930" sldId="2147483716"/>
              <ac:picMk id="5" creationId="{80565EBA-507F-3E4A-90F0-2A137142A897}"/>
            </ac:picMkLst>
          </pc:picChg>
          <pc:picChg chg="del">
            <ac:chgData name="Krasauskaitė Ugnė" userId="dbe9a6d3-80d0-4cdc-b180-3639bbb88ba5" providerId="ADAL" clId="{07B18557-A708-BB4C-BDBE-7183D1358208}" dt="2021-02-02T06:35:08.507" v="613" actId="478"/>
            <ac:picMkLst>
              <pc:docMk/>
              <pc:sldMasterMk cId="2010401343" sldId="2147483648"/>
              <pc:sldLayoutMk cId="1195424930" sldId="2147483716"/>
              <ac:picMk id="6" creationId="{E48C8245-A0B5-4343-A773-99B1AC5A1C19}"/>
            </ac:picMkLst>
          </pc:picChg>
          <pc:picChg chg="del">
            <ac:chgData name="Krasauskaitė Ugnė" userId="dbe9a6d3-80d0-4cdc-b180-3639bbb88ba5" providerId="ADAL" clId="{07B18557-A708-BB4C-BDBE-7183D1358208}" dt="2021-02-02T06:35:08.507" v="613" actId="478"/>
            <ac:picMkLst>
              <pc:docMk/>
              <pc:sldMasterMk cId="2010401343" sldId="2147483648"/>
              <pc:sldLayoutMk cId="1195424930" sldId="2147483716"/>
              <ac:picMk id="7" creationId="{ED861843-38B4-D148-99E5-9F4C3E2339E0}"/>
            </ac:picMkLst>
          </pc:picChg>
          <pc:picChg chg="add del mod">
            <ac:chgData name="Krasauskaitė Ugnė" userId="dbe9a6d3-80d0-4cdc-b180-3639bbb88ba5" providerId="ADAL" clId="{07B18557-A708-BB4C-BDBE-7183D1358208}" dt="2021-02-02T07:14:08.414" v="1042" actId="478"/>
            <ac:picMkLst>
              <pc:docMk/>
              <pc:sldMasterMk cId="2010401343" sldId="2147483648"/>
              <pc:sldLayoutMk cId="1195424930" sldId="2147483716"/>
              <ac:picMk id="9" creationId="{4D8CDB32-0CED-6046-8707-787BADF4DEFD}"/>
            </ac:picMkLst>
          </pc:picChg>
          <pc:picChg chg="add mod">
            <ac:chgData name="Krasauskaitė Ugnė" userId="dbe9a6d3-80d0-4cdc-b180-3639bbb88ba5" providerId="ADAL" clId="{07B18557-A708-BB4C-BDBE-7183D1358208}" dt="2021-02-02T06:43:22.683" v="670" actId="1038"/>
            <ac:picMkLst>
              <pc:docMk/>
              <pc:sldMasterMk cId="2010401343" sldId="2147483648"/>
              <pc:sldLayoutMk cId="1195424930" sldId="2147483716"/>
              <ac:picMk id="10" creationId="{6B7DEC24-8D93-6D48-A79C-7BDDFFA2B161}"/>
            </ac:picMkLst>
          </pc:picChg>
          <pc:picChg chg="del">
            <ac:chgData name="Krasauskaitė Ugnė" userId="dbe9a6d3-80d0-4cdc-b180-3639bbb88ba5" providerId="ADAL" clId="{07B18557-A708-BB4C-BDBE-7183D1358208}" dt="2021-02-02T06:35:08.507" v="613" actId="478"/>
            <ac:picMkLst>
              <pc:docMk/>
              <pc:sldMasterMk cId="2010401343" sldId="2147483648"/>
              <pc:sldLayoutMk cId="1195424930" sldId="2147483716"/>
              <ac:picMk id="11" creationId="{A36F833E-D503-7449-87CC-B8E383BC66CA}"/>
            </ac:picMkLst>
          </pc:picChg>
          <pc:picChg chg="del">
            <ac:chgData name="Krasauskaitė Ugnė" userId="dbe9a6d3-80d0-4cdc-b180-3639bbb88ba5" providerId="ADAL" clId="{07B18557-A708-BB4C-BDBE-7183D1358208}" dt="2021-02-02T06:35:08.507" v="613" actId="478"/>
            <ac:picMkLst>
              <pc:docMk/>
              <pc:sldMasterMk cId="2010401343" sldId="2147483648"/>
              <pc:sldLayoutMk cId="1195424930" sldId="2147483716"/>
              <ac:picMk id="14" creationId="{A555EE49-EA86-604D-B79E-1835648D4373}"/>
            </ac:picMkLst>
          </pc:picChg>
          <pc:picChg chg="add del mod">
            <ac:chgData name="Krasauskaitė Ugnė" userId="dbe9a6d3-80d0-4cdc-b180-3639bbb88ba5" providerId="ADAL" clId="{07B18557-A708-BB4C-BDBE-7183D1358208}" dt="2021-02-02T06:43:24.528" v="671" actId="478"/>
            <ac:picMkLst>
              <pc:docMk/>
              <pc:sldMasterMk cId="2010401343" sldId="2147483648"/>
              <pc:sldLayoutMk cId="1195424930" sldId="2147483716"/>
              <ac:picMk id="15" creationId="{A09DED3F-BCAE-0F45-86E8-F7640634A763}"/>
            </ac:picMkLst>
          </pc:picChg>
          <pc:picChg chg="add mod modCrop">
            <ac:chgData name="Krasauskaitė Ugnė" userId="dbe9a6d3-80d0-4cdc-b180-3639bbb88ba5" providerId="ADAL" clId="{07B18557-A708-BB4C-BDBE-7183D1358208}" dt="2021-02-02T06:48:07.003" v="738" actId="732"/>
            <ac:picMkLst>
              <pc:docMk/>
              <pc:sldMasterMk cId="2010401343" sldId="2147483648"/>
              <pc:sldLayoutMk cId="1195424930" sldId="2147483716"/>
              <ac:picMk id="16" creationId="{A7015AA5-A63A-AA42-ACD1-300F08FBDCD4}"/>
            </ac:picMkLst>
          </pc:picChg>
          <pc:picChg chg="add mod">
            <ac:chgData name="Krasauskaitė Ugnė" userId="dbe9a6d3-80d0-4cdc-b180-3639bbb88ba5" providerId="ADAL" clId="{07B18557-A708-BB4C-BDBE-7183D1358208}" dt="2021-02-02T07:14:08.916" v="1043"/>
            <ac:picMkLst>
              <pc:docMk/>
              <pc:sldMasterMk cId="2010401343" sldId="2147483648"/>
              <pc:sldLayoutMk cId="1195424930" sldId="2147483716"/>
              <ac:picMk id="23" creationId="{810A3938-1C5A-734A-9AEB-AA2A81156F6C}"/>
            </ac:picMkLst>
          </pc:picChg>
        </pc:sldLayoutChg>
        <pc:sldLayoutChg chg="addSp delSp modSp add mod modTransition setBg">
          <pc:chgData name="Krasauskaitė Ugnė" userId="dbe9a6d3-80d0-4cdc-b180-3639bbb88ba5" providerId="ADAL" clId="{07B18557-A708-BB4C-BDBE-7183D1358208}" dt="2021-02-02T07:41:21.780" v="1296" actId="6014"/>
          <pc:sldLayoutMkLst>
            <pc:docMk/>
            <pc:sldMasterMk cId="2010401343" sldId="2147483648"/>
            <pc:sldLayoutMk cId="3796437252" sldId="2147483717"/>
          </pc:sldLayoutMkLst>
          <pc:spChg chg="add del mod">
            <ac:chgData name="Krasauskaitė Ugnė" userId="dbe9a6d3-80d0-4cdc-b180-3639bbb88ba5" providerId="ADAL" clId="{07B18557-A708-BB4C-BDBE-7183D1358208}" dt="2021-02-02T06:56:29.691" v="866" actId="478"/>
            <ac:spMkLst>
              <pc:docMk/>
              <pc:sldMasterMk cId="2010401343" sldId="2147483648"/>
              <pc:sldLayoutMk cId="3796437252" sldId="2147483717"/>
              <ac:spMk id="3" creationId="{CF50A47D-21D4-FD42-953E-430E5C96D244}"/>
            </ac:spMkLst>
          </pc:spChg>
          <pc:spChg chg="add mod">
            <ac:chgData name="Krasauskaitė Ugnė" userId="dbe9a6d3-80d0-4cdc-b180-3639bbb88ba5" providerId="ADAL" clId="{07B18557-A708-BB4C-BDBE-7183D1358208}" dt="2021-02-02T06:56:31.686" v="868"/>
            <ac:spMkLst>
              <pc:docMk/>
              <pc:sldMasterMk cId="2010401343" sldId="2147483648"/>
              <pc:sldLayoutMk cId="3796437252" sldId="2147483717"/>
              <ac:spMk id="12" creationId="{56D8A384-C846-7641-BEB4-42006FEB5447}"/>
            </ac:spMkLst>
          </pc:spChg>
          <pc:spChg chg="del">
            <ac:chgData name="Krasauskaitė Ugnė" userId="dbe9a6d3-80d0-4cdc-b180-3639bbb88ba5" providerId="ADAL" clId="{07B18557-A708-BB4C-BDBE-7183D1358208}" dt="2021-02-02T06:54:52.743" v="853" actId="478"/>
            <ac:spMkLst>
              <pc:docMk/>
              <pc:sldMasterMk cId="2010401343" sldId="2147483648"/>
              <pc:sldLayoutMk cId="3796437252" sldId="2147483717"/>
              <ac:spMk id="13" creationId="{DCD1856C-F327-BF49-A715-D3258E845AB5}"/>
            </ac:spMkLst>
          </pc:spChg>
          <pc:spChg chg="add mod">
            <ac:chgData name="Krasauskaitė Ugnė" userId="dbe9a6d3-80d0-4cdc-b180-3639bbb88ba5" providerId="ADAL" clId="{07B18557-A708-BB4C-BDBE-7183D1358208}" dt="2021-02-02T06:59:25.987" v="896" actId="14100"/>
            <ac:spMkLst>
              <pc:docMk/>
              <pc:sldMasterMk cId="2010401343" sldId="2147483648"/>
              <pc:sldLayoutMk cId="3796437252" sldId="2147483717"/>
              <ac:spMk id="14" creationId="{F497E261-9388-AC42-BFA8-252592EA0D4A}"/>
            </ac:spMkLst>
          </pc:spChg>
          <pc:spChg chg="add del mod">
            <ac:chgData name="Krasauskaitė Ugnė" userId="dbe9a6d3-80d0-4cdc-b180-3639bbb88ba5" providerId="ADAL" clId="{07B18557-A708-BB4C-BDBE-7183D1358208}" dt="2021-02-02T06:59:16.975" v="894" actId="478"/>
            <ac:spMkLst>
              <pc:docMk/>
              <pc:sldMasterMk cId="2010401343" sldId="2147483648"/>
              <pc:sldLayoutMk cId="3796437252" sldId="2147483717"/>
              <ac:spMk id="15" creationId="{0F4CB0B1-ACC7-054A-80F4-1C69A886B8F8}"/>
            </ac:spMkLst>
          </pc:spChg>
          <pc:spChg chg="add mod">
            <ac:chgData name="Krasauskaitė Ugnė" userId="dbe9a6d3-80d0-4cdc-b180-3639bbb88ba5" providerId="ADAL" clId="{07B18557-A708-BB4C-BDBE-7183D1358208}" dt="2021-02-02T07:00:31.378" v="908"/>
            <ac:spMkLst>
              <pc:docMk/>
              <pc:sldMasterMk cId="2010401343" sldId="2147483648"/>
              <pc:sldLayoutMk cId="3796437252" sldId="2147483717"/>
              <ac:spMk id="17" creationId="{B5FF6581-2E75-F54C-AC74-4CFB308232A1}"/>
            </ac:spMkLst>
          </pc:spChg>
          <pc:spChg chg="add del mod">
            <ac:chgData name="Krasauskaitė Ugnė" userId="dbe9a6d3-80d0-4cdc-b180-3639bbb88ba5" providerId="ADAL" clId="{07B18557-A708-BB4C-BDBE-7183D1358208}" dt="2021-02-02T06:58:24.535" v="884" actId="478"/>
            <ac:spMkLst>
              <pc:docMk/>
              <pc:sldMasterMk cId="2010401343" sldId="2147483648"/>
              <pc:sldLayoutMk cId="3796437252" sldId="2147483717"/>
              <ac:spMk id="18" creationId="{26D49280-F006-5446-A640-5AEFC8F33AE6}"/>
            </ac:spMkLst>
          </pc:spChg>
          <pc:spChg chg="del">
            <ac:chgData name="Krasauskaitė Ugnė" userId="dbe9a6d3-80d0-4cdc-b180-3639bbb88ba5" providerId="ADAL" clId="{07B18557-A708-BB4C-BDBE-7183D1358208}" dt="2021-02-02T06:55:01.176" v="854" actId="478"/>
            <ac:spMkLst>
              <pc:docMk/>
              <pc:sldMasterMk cId="2010401343" sldId="2147483648"/>
              <pc:sldLayoutMk cId="3796437252" sldId="2147483717"/>
              <ac:spMk id="19" creationId="{CD1AB869-1A97-C74F-B22C-8C4A3C855317}"/>
            </ac:spMkLst>
          </pc:spChg>
          <pc:spChg chg="del">
            <ac:chgData name="Krasauskaitė Ugnė" userId="dbe9a6d3-80d0-4cdc-b180-3639bbb88ba5" providerId="ADAL" clId="{07B18557-A708-BB4C-BDBE-7183D1358208}" dt="2021-02-02T06:55:01.176" v="854" actId="478"/>
            <ac:spMkLst>
              <pc:docMk/>
              <pc:sldMasterMk cId="2010401343" sldId="2147483648"/>
              <pc:sldLayoutMk cId="3796437252" sldId="2147483717"/>
              <ac:spMk id="20" creationId="{0DA89282-BC77-374F-8ABF-0748E20950C4}"/>
            </ac:spMkLst>
          </pc:spChg>
          <pc:spChg chg="del">
            <ac:chgData name="Krasauskaitė Ugnė" userId="dbe9a6d3-80d0-4cdc-b180-3639bbb88ba5" providerId="ADAL" clId="{07B18557-A708-BB4C-BDBE-7183D1358208}" dt="2021-02-02T06:55:04.014" v="855" actId="478"/>
            <ac:spMkLst>
              <pc:docMk/>
              <pc:sldMasterMk cId="2010401343" sldId="2147483648"/>
              <pc:sldLayoutMk cId="3796437252" sldId="2147483717"/>
              <ac:spMk id="21" creationId="{B4B86B12-DA76-274D-9D4F-46D64739DB84}"/>
            </ac:spMkLst>
          </pc:spChg>
          <pc:spChg chg="del">
            <ac:chgData name="Krasauskaitė Ugnė" userId="dbe9a6d3-80d0-4cdc-b180-3639bbb88ba5" providerId="ADAL" clId="{07B18557-A708-BB4C-BDBE-7183D1358208}" dt="2021-02-02T06:55:04.014" v="855" actId="478"/>
            <ac:spMkLst>
              <pc:docMk/>
              <pc:sldMasterMk cId="2010401343" sldId="2147483648"/>
              <pc:sldLayoutMk cId="3796437252" sldId="2147483717"/>
              <ac:spMk id="22" creationId="{587BF503-4657-4144-AE5A-7FC3C4A8467D}"/>
            </ac:spMkLst>
          </pc:spChg>
          <pc:spChg chg="add mod">
            <ac:chgData name="Krasauskaitė Ugnė" userId="dbe9a6d3-80d0-4cdc-b180-3639bbb88ba5" providerId="ADAL" clId="{07B18557-A708-BB4C-BDBE-7183D1358208}" dt="2021-02-02T06:59:25.987" v="896" actId="14100"/>
            <ac:spMkLst>
              <pc:docMk/>
              <pc:sldMasterMk cId="2010401343" sldId="2147483648"/>
              <pc:sldLayoutMk cId="3796437252" sldId="2147483717"/>
              <ac:spMk id="23" creationId="{2E6D4784-2EA3-C74A-80A6-6E53A345902F}"/>
            </ac:spMkLst>
          </pc:spChg>
          <pc:spChg chg="add del mod">
            <ac:chgData name="Krasauskaitė Ugnė" userId="dbe9a6d3-80d0-4cdc-b180-3639bbb88ba5" providerId="ADAL" clId="{07B18557-A708-BB4C-BDBE-7183D1358208}" dt="2021-02-02T06:59:18.373" v="895" actId="478"/>
            <ac:spMkLst>
              <pc:docMk/>
              <pc:sldMasterMk cId="2010401343" sldId="2147483648"/>
              <pc:sldLayoutMk cId="3796437252" sldId="2147483717"/>
              <ac:spMk id="24" creationId="{F306C7B3-BE6D-8346-AB28-31D422775870}"/>
            </ac:spMkLst>
          </pc:spChg>
          <pc:spChg chg="add mod">
            <ac:chgData name="Krasauskaitė Ugnė" userId="dbe9a6d3-80d0-4cdc-b180-3639bbb88ba5" providerId="ADAL" clId="{07B18557-A708-BB4C-BDBE-7183D1358208}" dt="2021-02-02T07:00:31.378" v="908"/>
            <ac:spMkLst>
              <pc:docMk/>
              <pc:sldMasterMk cId="2010401343" sldId="2147483648"/>
              <pc:sldLayoutMk cId="3796437252" sldId="2147483717"/>
              <ac:spMk id="25" creationId="{5592035A-2271-5843-9AF4-E3E9FDCF0139}"/>
            </ac:spMkLst>
          </pc:spChg>
          <pc:spChg chg="add del mod">
            <ac:chgData name="Krasauskaitė Ugnė" userId="dbe9a6d3-80d0-4cdc-b180-3639bbb88ba5" providerId="ADAL" clId="{07B18557-A708-BB4C-BDBE-7183D1358208}" dt="2021-02-02T06:59:06.901" v="892" actId="478"/>
            <ac:spMkLst>
              <pc:docMk/>
              <pc:sldMasterMk cId="2010401343" sldId="2147483648"/>
              <pc:sldLayoutMk cId="3796437252" sldId="2147483717"/>
              <ac:spMk id="26" creationId="{1CB3167C-193B-7B43-AC52-389952425FF3}"/>
            </ac:spMkLst>
          </pc:spChg>
          <pc:spChg chg="add mod">
            <ac:chgData name="Krasauskaitė Ugnė" userId="dbe9a6d3-80d0-4cdc-b180-3639bbb88ba5" providerId="ADAL" clId="{07B18557-A708-BB4C-BDBE-7183D1358208}" dt="2021-02-02T07:23:53.480" v="1148" actId="207"/>
            <ac:spMkLst>
              <pc:docMk/>
              <pc:sldMasterMk cId="2010401343" sldId="2147483648"/>
              <pc:sldLayoutMk cId="3796437252" sldId="2147483717"/>
              <ac:spMk id="27" creationId="{61CEBCC4-E80B-604A-814A-EDFAF11839D4}"/>
            </ac:spMkLst>
          </pc:spChg>
          <pc:picChg chg="add del mod">
            <ac:chgData name="Krasauskaitė Ugnė" userId="dbe9a6d3-80d0-4cdc-b180-3639bbb88ba5" providerId="ADAL" clId="{07B18557-A708-BB4C-BDBE-7183D1358208}" dt="2021-02-02T06:56:30.646" v="867" actId="478"/>
            <ac:picMkLst>
              <pc:docMk/>
              <pc:sldMasterMk cId="2010401343" sldId="2147483648"/>
              <pc:sldLayoutMk cId="3796437252" sldId="2147483717"/>
              <ac:picMk id="2" creationId="{7E2FB549-DC24-834B-9C85-19CBA95E45D2}"/>
            </ac:picMkLst>
          </pc:picChg>
          <pc:picChg chg="del">
            <ac:chgData name="Krasauskaitė Ugnė" userId="dbe9a6d3-80d0-4cdc-b180-3639bbb88ba5" providerId="ADAL" clId="{07B18557-A708-BB4C-BDBE-7183D1358208}" dt="2021-02-02T06:54:52.743" v="853" actId="478"/>
            <ac:picMkLst>
              <pc:docMk/>
              <pc:sldMasterMk cId="2010401343" sldId="2147483648"/>
              <pc:sldLayoutMk cId="3796437252" sldId="2147483717"/>
              <ac:picMk id="9" creationId="{4D8CDB32-0CED-6046-8707-787BADF4DEFD}"/>
            </ac:picMkLst>
          </pc:picChg>
          <pc:picChg chg="del">
            <ac:chgData name="Krasauskaitė Ugnė" userId="dbe9a6d3-80d0-4cdc-b180-3639bbb88ba5" providerId="ADAL" clId="{07B18557-A708-BB4C-BDBE-7183D1358208}" dt="2021-02-02T06:55:01.176" v="854" actId="478"/>
            <ac:picMkLst>
              <pc:docMk/>
              <pc:sldMasterMk cId="2010401343" sldId="2147483648"/>
              <pc:sldLayoutMk cId="3796437252" sldId="2147483717"/>
              <ac:picMk id="10" creationId="{6B7DEC24-8D93-6D48-A79C-7BDDFFA2B161}"/>
            </ac:picMkLst>
          </pc:picChg>
          <pc:picChg chg="del">
            <ac:chgData name="Krasauskaitė Ugnė" userId="dbe9a6d3-80d0-4cdc-b180-3639bbb88ba5" providerId="ADAL" clId="{07B18557-A708-BB4C-BDBE-7183D1358208}" dt="2021-02-02T06:54:52.743" v="853" actId="478"/>
            <ac:picMkLst>
              <pc:docMk/>
              <pc:sldMasterMk cId="2010401343" sldId="2147483648"/>
              <pc:sldLayoutMk cId="3796437252" sldId="2147483717"/>
              <ac:picMk id="16" creationId="{A7015AA5-A63A-AA42-ACD1-300F08FBDCD4}"/>
            </ac:picMkLst>
          </pc:picChg>
        </pc:sldLayoutChg>
        <pc:sldLayoutChg chg="addSp delSp modSp add mod modTransition setBg">
          <pc:chgData name="Krasauskaitė Ugnė" userId="dbe9a6d3-80d0-4cdc-b180-3639bbb88ba5" providerId="ADAL" clId="{07B18557-A708-BB4C-BDBE-7183D1358208}" dt="2021-02-02T07:41:28.211" v="1297" actId="6014"/>
          <pc:sldLayoutMkLst>
            <pc:docMk/>
            <pc:sldMasterMk cId="2010401343" sldId="2147483648"/>
            <pc:sldLayoutMk cId="2153394625" sldId="2147483718"/>
          </pc:sldLayoutMkLst>
          <pc:spChg chg="add del mod">
            <ac:chgData name="Krasauskaitė Ugnė" userId="dbe9a6d3-80d0-4cdc-b180-3639bbb88ba5" providerId="ADAL" clId="{07B18557-A708-BB4C-BDBE-7183D1358208}" dt="2021-02-02T07:24:08.209" v="1150"/>
            <ac:spMkLst>
              <pc:docMk/>
              <pc:sldMasterMk cId="2010401343" sldId="2147483648"/>
              <pc:sldLayoutMk cId="2153394625" sldId="2147483718"/>
              <ac:spMk id="2" creationId="{B1C055EE-63ED-D54F-BBFF-BB1FBB01CCD1}"/>
            </ac:spMkLst>
          </pc:spChg>
          <pc:spChg chg="add mod">
            <ac:chgData name="Krasauskaitė Ugnė" userId="dbe9a6d3-80d0-4cdc-b180-3639bbb88ba5" providerId="ADAL" clId="{07B18557-A708-BB4C-BDBE-7183D1358208}" dt="2021-02-02T07:24:16.605" v="1152" actId="207"/>
            <ac:spMkLst>
              <pc:docMk/>
              <pc:sldMasterMk cId="2010401343" sldId="2147483648"/>
              <pc:sldLayoutMk cId="2153394625" sldId="2147483718"/>
              <ac:spMk id="8" creationId="{89A93297-600A-0145-80AA-A90D2242E4D0}"/>
            </ac:spMkLst>
          </pc:spChg>
          <pc:spChg chg="mod">
            <ac:chgData name="Krasauskaitė Ugnė" userId="dbe9a6d3-80d0-4cdc-b180-3639bbb88ba5" providerId="ADAL" clId="{07B18557-A708-BB4C-BDBE-7183D1358208}" dt="2021-02-02T06:59:48.807" v="899" actId="207"/>
            <ac:spMkLst>
              <pc:docMk/>
              <pc:sldMasterMk cId="2010401343" sldId="2147483648"/>
              <pc:sldLayoutMk cId="2153394625" sldId="2147483718"/>
              <ac:spMk id="12" creationId="{56D8A384-C846-7641-BEB4-42006FEB5447}"/>
            </ac:spMkLst>
          </pc:spChg>
          <pc:spChg chg="mod">
            <ac:chgData name="Krasauskaitė Ugnė" userId="dbe9a6d3-80d0-4cdc-b180-3639bbb88ba5" providerId="ADAL" clId="{07B18557-A708-BB4C-BDBE-7183D1358208}" dt="2021-02-02T06:59:52.584" v="900" actId="207"/>
            <ac:spMkLst>
              <pc:docMk/>
              <pc:sldMasterMk cId="2010401343" sldId="2147483648"/>
              <pc:sldLayoutMk cId="2153394625" sldId="2147483718"/>
              <ac:spMk id="14" creationId="{F497E261-9388-AC42-BFA8-252592EA0D4A}"/>
            </ac:spMkLst>
          </pc:spChg>
          <pc:spChg chg="mod">
            <ac:chgData name="Krasauskaitė Ugnė" userId="dbe9a6d3-80d0-4cdc-b180-3639bbb88ba5" providerId="ADAL" clId="{07B18557-A708-BB4C-BDBE-7183D1358208}" dt="2021-02-02T07:00:20.654" v="906" actId="255"/>
            <ac:spMkLst>
              <pc:docMk/>
              <pc:sldMasterMk cId="2010401343" sldId="2147483648"/>
              <pc:sldLayoutMk cId="2153394625" sldId="2147483718"/>
              <ac:spMk id="17" creationId="{B5FF6581-2E75-F54C-AC74-4CFB308232A1}"/>
            </ac:spMkLst>
          </pc:spChg>
          <pc:spChg chg="mod">
            <ac:chgData name="Krasauskaitė Ugnė" userId="dbe9a6d3-80d0-4cdc-b180-3639bbb88ba5" providerId="ADAL" clId="{07B18557-A708-BB4C-BDBE-7183D1358208}" dt="2021-02-02T06:59:57.658" v="901" actId="207"/>
            <ac:spMkLst>
              <pc:docMk/>
              <pc:sldMasterMk cId="2010401343" sldId="2147483648"/>
              <pc:sldLayoutMk cId="2153394625" sldId="2147483718"/>
              <ac:spMk id="23" creationId="{2E6D4784-2EA3-C74A-80A6-6E53A345902F}"/>
            </ac:spMkLst>
          </pc:spChg>
          <pc:spChg chg="mod">
            <ac:chgData name="Krasauskaitė Ugnė" userId="dbe9a6d3-80d0-4cdc-b180-3639bbb88ba5" providerId="ADAL" clId="{07B18557-A708-BB4C-BDBE-7183D1358208}" dt="2021-02-02T07:00:20.654" v="906" actId="255"/>
            <ac:spMkLst>
              <pc:docMk/>
              <pc:sldMasterMk cId="2010401343" sldId="2147483648"/>
              <pc:sldLayoutMk cId="2153394625" sldId="2147483718"/>
              <ac:spMk id="25" creationId="{5592035A-2271-5843-9AF4-E3E9FDCF0139}"/>
            </ac:spMkLst>
          </pc:spChg>
        </pc:sldLayoutChg>
        <pc:sldLayoutChg chg="addSp delSp modSp add mod modTransition setBg">
          <pc:chgData name="Krasauskaitė Ugnė" userId="dbe9a6d3-80d0-4cdc-b180-3639bbb88ba5" providerId="ADAL" clId="{07B18557-A708-BB4C-BDBE-7183D1358208}" dt="2021-02-02T07:41:40.570" v="1298" actId="6014"/>
          <pc:sldLayoutMkLst>
            <pc:docMk/>
            <pc:sldMasterMk cId="2010401343" sldId="2147483648"/>
            <pc:sldLayoutMk cId="2962774028" sldId="2147483719"/>
          </pc:sldLayoutMkLst>
          <pc:spChg chg="add del mod">
            <ac:chgData name="Krasauskaitė Ugnė" userId="dbe9a6d3-80d0-4cdc-b180-3639bbb88ba5" providerId="ADAL" clId="{07B18557-A708-BB4C-BDBE-7183D1358208}" dt="2021-02-02T07:03:30.923" v="948" actId="478"/>
            <ac:spMkLst>
              <pc:docMk/>
              <pc:sldMasterMk cId="2010401343" sldId="2147483648"/>
              <pc:sldLayoutMk cId="2962774028" sldId="2147483719"/>
              <ac:spMk id="3" creationId="{B9DBE1E0-E04E-CB49-BF50-B125165AC2D1}"/>
            </ac:spMkLst>
          </pc:spChg>
          <pc:spChg chg="add mod">
            <ac:chgData name="Krasauskaitė Ugnė" userId="dbe9a6d3-80d0-4cdc-b180-3639bbb88ba5" providerId="ADAL" clId="{07B18557-A708-BB4C-BDBE-7183D1358208}" dt="2021-02-02T07:03:17.387" v="943" actId="1076"/>
            <ac:spMkLst>
              <pc:docMk/>
              <pc:sldMasterMk cId="2010401343" sldId="2147483648"/>
              <pc:sldLayoutMk cId="2962774028" sldId="2147483719"/>
              <ac:spMk id="9" creationId="{75224FEE-B2A5-5B45-808C-F0B694341654}"/>
            </ac:spMkLst>
          </pc:spChg>
          <pc:spChg chg="add mod">
            <ac:chgData name="Krasauskaitė Ugnė" userId="dbe9a6d3-80d0-4cdc-b180-3639bbb88ba5" providerId="ADAL" clId="{07B18557-A708-BB4C-BDBE-7183D1358208}" dt="2021-02-02T07:03:17.387" v="943" actId="1076"/>
            <ac:spMkLst>
              <pc:docMk/>
              <pc:sldMasterMk cId="2010401343" sldId="2147483648"/>
              <pc:sldLayoutMk cId="2962774028" sldId="2147483719"/>
              <ac:spMk id="10" creationId="{B72BBEF3-610E-084B-8035-69D7E509C5AF}"/>
            </ac:spMkLst>
          </pc:spChg>
          <pc:spChg chg="add mod">
            <ac:chgData name="Krasauskaitė Ugnė" userId="dbe9a6d3-80d0-4cdc-b180-3639bbb88ba5" providerId="ADAL" clId="{07B18557-A708-BB4C-BDBE-7183D1358208}" dt="2021-02-02T07:03:15.983" v="942" actId="571"/>
            <ac:spMkLst>
              <pc:docMk/>
              <pc:sldMasterMk cId="2010401343" sldId="2147483648"/>
              <pc:sldLayoutMk cId="2962774028" sldId="2147483719"/>
              <ac:spMk id="11" creationId="{9EFD556E-C1A7-5645-9F10-11C2BCD82F9E}"/>
            </ac:spMkLst>
          </pc:spChg>
          <pc:spChg chg="del">
            <ac:chgData name="Krasauskaitė Ugnė" userId="dbe9a6d3-80d0-4cdc-b180-3639bbb88ba5" providerId="ADAL" clId="{07B18557-A708-BB4C-BDBE-7183D1358208}" dt="2021-02-02T07:00:44.130" v="910" actId="478"/>
            <ac:spMkLst>
              <pc:docMk/>
              <pc:sldMasterMk cId="2010401343" sldId="2147483648"/>
              <pc:sldLayoutMk cId="2962774028" sldId="2147483719"/>
              <ac:spMk id="12" creationId="{56D8A384-C846-7641-BEB4-42006FEB5447}"/>
            </ac:spMkLst>
          </pc:spChg>
          <pc:spChg chg="add mod">
            <ac:chgData name="Krasauskaitė Ugnė" userId="dbe9a6d3-80d0-4cdc-b180-3639bbb88ba5" providerId="ADAL" clId="{07B18557-A708-BB4C-BDBE-7183D1358208}" dt="2021-02-02T07:03:15.983" v="942" actId="571"/>
            <ac:spMkLst>
              <pc:docMk/>
              <pc:sldMasterMk cId="2010401343" sldId="2147483648"/>
              <pc:sldLayoutMk cId="2962774028" sldId="2147483719"/>
              <ac:spMk id="13" creationId="{11896EF0-9B26-EB47-AD17-2662ED0CC9C4}"/>
            </ac:spMkLst>
          </pc:spChg>
          <pc:spChg chg="del">
            <ac:chgData name="Krasauskaitė Ugnė" userId="dbe9a6d3-80d0-4cdc-b180-3639bbb88ba5" providerId="ADAL" clId="{07B18557-A708-BB4C-BDBE-7183D1358208}" dt="2021-02-02T07:00:44.130" v="910" actId="478"/>
            <ac:spMkLst>
              <pc:docMk/>
              <pc:sldMasterMk cId="2010401343" sldId="2147483648"/>
              <pc:sldLayoutMk cId="2962774028" sldId="2147483719"/>
              <ac:spMk id="14" creationId="{F497E261-9388-AC42-BFA8-252592EA0D4A}"/>
            </ac:spMkLst>
          </pc:spChg>
          <pc:spChg chg="add del mod">
            <ac:chgData name="Krasauskaitė Ugnė" userId="dbe9a6d3-80d0-4cdc-b180-3639bbb88ba5" providerId="ADAL" clId="{07B18557-A708-BB4C-BDBE-7183D1358208}" dt="2021-02-02T07:03:22.396" v="946" actId="478"/>
            <ac:spMkLst>
              <pc:docMk/>
              <pc:sldMasterMk cId="2010401343" sldId="2147483648"/>
              <pc:sldLayoutMk cId="2962774028" sldId="2147483719"/>
              <ac:spMk id="15" creationId="{23532C0B-D7E7-754E-9EE3-EDCFD78C0FE3}"/>
            </ac:spMkLst>
          </pc:spChg>
          <pc:spChg chg="add mod">
            <ac:chgData name="Krasauskaitė Ugnė" userId="dbe9a6d3-80d0-4cdc-b180-3639bbb88ba5" providerId="ADAL" clId="{07B18557-A708-BB4C-BDBE-7183D1358208}" dt="2021-02-02T07:03:27.002" v="947" actId="207"/>
            <ac:spMkLst>
              <pc:docMk/>
              <pc:sldMasterMk cId="2010401343" sldId="2147483648"/>
              <pc:sldLayoutMk cId="2962774028" sldId="2147483719"/>
              <ac:spMk id="16" creationId="{69113ABE-874B-0647-8AAD-DE5BA4A26CCF}"/>
            </ac:spMkLst>
          </pc:spChg>
          <pc:spChg chg="del">
            <ac:chgData name="Krasauskaitė Ugnė" userId="dbe9a6d3-80d0-4cdc-b180-3639bbb88ba5" providerId="ADAL" clId="{07B18557-A708-BB4C-BDBE-7183D1358208}" dt="2021-02-02T07:00:44.130" v="910" actId="478"/>
            <ac:spMkLst>
              <pc:docMk/>
              <pc:sldMasterMk cId="2010401343" sldId="2147483648"/>
              <pc:sldLayoutMk cId="2962774028" sldId="2147483719"/>
              <ac:spMk id="17" creationId="{B5FF6581-2E75-F54C-AC74-4CFB308232A1}"/>
            </ac:spMkLst>
          </pc:spChg>
          <pc:spChg chg="add mod">
            <ac:chgData name="Krasauskaitė Ugnė" userId="dbe9a6d3-80d0-4cdc-b180-3639bbb88ba5" providerId="ADAL" clId="{07B18557-A708-BB4C-BDBE-7183D1358208}" dt="2021-02-02T07:03:42.043" v="951" actId="1076"/>
            <ac:spMkLst>
              <pc:docMk/>
              <pc:sldMasterMk cId="2010401343" sldId="2147483648"/>
              <pc:sldLayoutMk cId="2962774028" sldId="2147483719"/>
              <ac:spMk id="18" creationId="{504E145C-81F0-8344-8DEA-9501D7BD7159}"/>
            </ac:spMkLst>
          </pc:spChg>
          <pc:spChg chg="add mod">
            <ac:chgData name="Krasauskaitė Ugnė" userId="dbe9a6d3-80d0-4cdc-b180-3639bbb88ba5" providerId="ADAL" clId="{07B18557-A708-BB4C-BDBE-7183D1358208}" dt="2021-02-02T07:04:00.965" v="953" actId="207"/>
            <ac:spMkLst>
              <pc:docMk/>
              <pc:sldMasterMk cId="2010401343" sldId="2147483648"/>
              <pc:sldLayoutMk cId="2962774028" sldId="2147483719"/>
              <ac:spMk id="19" creationId="{BAFEA5EF-7EB5-B242-B569-0521DECA7C5F}"/>
            </ac:spMkLst>
          </pc:spChg>
          <pc:spChg chg="add mod">
            <ac:chgData name="Krasauskaitė Ugnė" userId="dbe9a6d3-80d0-4cdc-b180-3639bbb88ba5" providerId="ADAL" clId="{07B18557-A708-BB4C-BDBE-7183D1358208}" dt="2021-02-02T07:03:46.132" v="952" actId="207"/>
            <ac:spMkLst>
              <pc:docMk/>
              <pc:sldMasterMk cId="2010401343" sldId="2147483648"/>
              <pc:sldLayoutMk cId="2962774028" sldId="2147483719"/>
              <ac:spMk id="20" creationId="{3E63EFE9-5010-3C45-ABA3-DB0AF79AC1EE}"/>
            </ac:spMkLst>
          </pc:spChg>
          <pc:spChg chg="del">
            <ac:chgData name="Krasauskaitė Ugnė" userId="dbe9a6d3-80d0-4cdc-b180-3639bbb88ba5" providerId="ADAL" clId="{07B18557-A708-BB4C-BDBE-7183D1358208}" dt="2021-02-02T07:00:44.130" v="910" actId="478"/>
            <ac:spMkLst>
              <pc:docMk/>
              <pc:sldMasterMk cId="2010401343" sldId="2147483648"/>
              <pc:sldLayoutMk cId="2962774028" sldId="2147483719"/>
              <ac:spMk id="23" creationId="{2E6D4784-2EA3-C74A-80A6-6E53A345902F}"/>
            </ac:spMkLst>
          </pc:spChg>
          <pc:spChg chg="del">
            <ac:chgData name="Krasauskaitė Ugnė" userId="dbe9a6d3-80d0-4cdc-b180-3639bbb88ba5" providerId="ADAL" clId="{07B18557-A708-BB4C-BDBE-7183D1358208}" dt="2021-02-02T07:00:44.130" v="910" actId="478"/>
            <ac:spMkLst>
              <pc:docMk/>
              <pc:sldMasterMk cId="2010401343" sldId="2147483648"/>
              <pc:sldLayoutMk cId="2962774028" sldId="2147483719"/>
              <ac:spMk id="25" creationId="{5592035A-2271-5843-9AF4-E3E9FDCF0139}"/>
            </ac:spMkLst>
          </pc:spChg>
          <pc:picChg chg="add del mod">
            <ac:chgData name="Krasauskaitė Ugnė" userId="dbe9a6d3-80d0-4cdc-b180-3639bbb88ba5" providerId="ADAL" clId="{07B18557-A708-BB4C-BDBE-7183D1358208}" dt="2021-02-02T07:01:45.559" v="923" actId="478"/>
            <ac:picMkLst>
              <pc:docMk/>
              <pc:sldMasterMk cId="2010401343" sldId="2147483648"/>
              <pc:sldLayoutMk cId="2962774028" sldId="2147483719"/>
              <ac:picMk id="2" creationId="{86983450-5042-BF4B-BB14-1C1668A70614}"/>
            </ac:picMkLst>
          </pc:picChg>
        </pc:sldLayoutChg>
        <pc:sldLayoutChg chg="modSp add mod modTransition">
          <pc:chgData name="Krasauskaitė Ugnė" userId="dbe9a6d3-80d0-4cdc-b180-3639bbb88ba5" providerId="ADAL" clId="{07B18557-A708-BB4C-BDBE-7183D1358208}" dt="2021-02-02T07:47:33.464" v="1351" actId="6014"/>
          <pc:sldLayoutMkLst>
            <pc:docMk/>
            <pc:sldMasterMk cId="2010401343" sldId="2147483648"/>
            <pc:sldLayoutMk cId="236036594" sldId="2147483720"/>
          </pc:sldLayoutMkLst>
          <pc:spChg chg="mod">
            <ac:chgData name="Krasauskaitė Ugnė" userId="dbe9a6d3-80d0-4cdc-b180-3639bbb88ba5" providerId="ADAL" clId="{07B18557-A708-BB4C-BDBE-7183D1358208}" dt="2021-02-02T07:04:45.809" v="956" actId="1076"/>
            <ac:spMkLst>
              <pc:docMk/>
              <pc:sldMasterMk cId="2010401343" sldId="2147483648"/>
              <pc:sldLayoutMk cId="236036594" sldId="2147483720"/>
              <ac:spMk id="9" creationId="{75224FEE-B2A5-5B45-808C-F0B694341654}"/>
            </ac:spMkLst>
          </pc:spChg>
          <pc:spChg chg="mod">
            <ac:chgData name="Krasauskaitė Ugnė" userId="dbe9a6d3-80d0-4cdc-b180-3639bbb88ba5" providerId="ADAL" clId="{07B18557-A708-BB4C-BDBE-7183D1358208}" dt="2021-02-02T07:05:12.656" v="960" actId="207"/>
            <ac:spMkLst>
              <pc:docMk/>
              <pc:sldMasterMk cId="2010401343" sldId="2147483648"/>
              <pc:sldLayoutMk cId="236036594" sldId="2147483720"/>
              <ac:spMk id="10" creationId="{B72BBEF3-610E-084B-8035-69D7E509C5AF}"/>
            </ac:spMkLst>
          </pc:spChg>
          <pc:spChg chg="mod">
            <ac:chgData name="Krasauskaitė Ugnė" userId="dbe9a6d3-80d0-4cdc-b180-3639bbb88ba5" providerId="ADAL" clId="{07B18557-A708-BB4C-BDBE-7183D1358208}" dt="2021-02-02T07:05:04.358" v="959" actId="207"/>
            <ac:spMkLst>
              <pc:docMk/>
              <pc:sldMasterMk cId="2010401343" sldId="2147483648"/>
              <pc:sldLayoutMk cId="236036594" sldId="2147483720"/>
              <ac:spMk id="16" creationId="{69113ABE-874B-0647-8AAD-DE5BA4A26CCF}"/>
            </ac:spMkLst>
          </pc:spChg>
          <pc:spChg chg="mod">
            <ac:chgData name="Krasauskaitė Ugnė" userId="dbe9a6d3-80d0-4cdc-b180-3639bbb88ba5" providerId="ADAL" clId="{07B18557-A708-BB4C-BDBE-7183D1358208}" dt="2021-02-02T07:04:56.719" v="958" actId="167"/>
            <ac:spMkLst>
              <pc:docMk/>
              <pc:sldMasterMk cId="2010401343" sldId="2147483648"/>
              <pc:sldLayoutMk cId="236036594" sldId="2147483720"/>
              <ac:spMk id="18" creationId="{504E145C-81F0-8344-8DEA-9501D7BD7159}"/>
            </ac:spMkLst>
          </pc:spChg>
          <pc:spChg chg="mod">
            <ac:chgData name="Krasauskaitė Ugnė" userId="dbe9a6d3-80d0-4cdc-b180-3639bbb88ba5" providerId="ADAL" clId="{07B18557-A708-BB4C-BDBE-7183D1358208}" dt="2021-02-02T07:05:04.358" v="959" actId="207"/>
            <ac:spMkLst>
              <pc:docMk/>
              <pc:sldMasterMk cId="2010401343" sldId="2147483648"/>
              <pc:sldLayoutMk cId="236036594" sldId="2147483720"/>
              <ac:spMk id="19" creationId="{BAFEA5EF-7EB5-B242-B569-0521DECA7C5F}"/>
            </ac:spMkLst>
          </pc:spChg>
          <pc:spChg chg="mod">
            <ac:chgData name="Krasauskaitė Ugnė" userId="dbe9a6d3-80d0-4cdc-b180-3639bbb88ba5" providerId="ADAL" clId="{07B18557-A708-BB4C-BDBE-7183D1358208}" dt="2021-02-02T07:05:12.656" v="960" actId="207"/>
            <ac:spMkLst>
              <pc:docMk/>
              <pc:sldMasterMk cId="2010401343" sldId="2147483648"/>
              <pc:sldLayoutMk cId="236036594" sldId="2147483720"/>
              <ac:spMk id="20" creationId="{3E63EFE9-5010-3C45-ABA3-DB0AF79AC1EE}"/>
            </ac:spMkLst>
          </pc:spChg>
        </pc:sldLayoutChg>
        <pc:sldLayoutChg chg="addSp delSp modSp add del mod modTransition setBg">
          <pc:chgData name="Krasauskaitė Ugnė" userId="dbe9a6d3-80d0-4cdc-b180-3639bbb88ba5" providerId="ADAL" clId="{07B18557-A708-BB4C-BDBE-7183D1358208}" dt="2021-02-02T07:47:14.044" v="1349" actId="2696"/>
          <pc:sldLayoutMkLst>
            <pc:docMk/>
            <pc:sldMasterMk cId="2010401343" sldId="2147483648"/>
            <pc:sldLayoutMk cId="1608928890" sldId="2147483721"/>
          </pc:sldLayoutMkLst>
          <pc:spChg chg="del">
            <ac:chgData name="Krasauskaitė Ugnė" userId="dbe9a6d3-80d0-4cdc-b180-3639bbb88ba5" providerId="ADAL" clId="{07B18557-A708-BB4C-BDBE-7183D1358208}" dt="2021-02-02T07:05:27.075" v="963" actId="478"/>
            <ac:spMkLst>
              <pc:docMk/>
              <pc:sldMasterMk cId="2010401343" sldId="2147483648"/>
              <pc:sldLayoutMk cId="1608928890" sldId="2147483721"/>
              <ac:spMk id="9" creationId="{75224FEE-B2A5-5B45-808C-F0B694341654}"/>
            </ac:spMkLst>
          </pc:spChg>
          <pc:spChg chg="mod">
            <ac:chgData name="Krasauskaitė Ugnė" userId="dbe9a6d3-80d0-4cdc-b180-3639bbb88ba5" providerId="ADAL" clId="{07B18557-A708-BB4C-BDBE-7183D1358208}" dt="2021-02-02T07:05:31.232" v="964" actId="207"/>
            <ac:spMkLst>
              <pc:docMk/>
              <pc:sldMasterMk cId="2010401343" sldId="2147483648"/>
              <pc:sldLayoutMk cId="1608928890" sldId="2147483721"/>
              <ac:spMk id="10" creationId="{B72BBEF3-610E-084B-8035-69D7E509C5AF}"/>
            </ac:spMkLst>
          </pc:spChg>
          <pc:spChg chg="add del mod">
            <ac:chgData name="Krasauskaitė Ugnė" userId="dbe9a6d3-80d0-4cdc-b180-3639bbb88ba5" providerId="ADAL" clId="{07B18557-A708-BB4C-BDBE-7183D1358208}" dt="2021-02-02T07:10:20.292" v="973"/>
            <ac:spMkLst>
              <pc:docMk/>
              <pc:sldMasterMk cId="2010401343" sldId="2147483648"/>
              <pc:sldLayoutMk cId="1608928890" sldId="2147483721"/>
              <ac:spMk id="11" creationId="{656D627B-1CCC-BA40-B674-6C781F1A0024}"/>
            </ac:spMkLst>
          </pc:spChg>
          <pc:spChg chg="mod">
            <ac:chgData name="Krasauskaitė Ugnė" userId="dbe9a6d3-80d0-4cdc-b180-3639bbb88ba5" providerId="ADAL" clId="{07B18557-A708-BB4C-BDBE-7183D1358208}" dt="2021-02-02T07:05:31.232" v="964" actId="207"/>
            <ac:spMkLst>
              <pc:docMk/>
              <pc:sldMasterMk cId="2010401343" sldId="2147483648"/>
              <pc:sldLayoutMk cId="1608928890" sldId="2147483721"/>
              <ac:spMk id="16" creationId="{69113ABE-874B-0647-8AAD-DE5BA4A26CCF}"/>
            </ac:spMkLst>
          </pc:spChg>
          <pc:spChg chg="del">
            <ac:chgData name="Krasauskaitė Ugnė" userId="dbe9a6d3-80d0-4cdc-b180-3639bbb88ba5" providerId="ADAL" clId="{07B18557-A708-BB4C-BDBE-7183D1358208}" dt="2021-02-02T07:05:26.255" v="962" actId="478"/>
            <ac:spMkLst>
              <pc:docMk/>
              <pc:sldMasterMk cId="2010401343" sldId="2147483648"/>
              <pc:sldLayoutMk cId="1608928890" sldId="2147483721"/>
              <ac:spMk id="18" creationId="{504E145C-81F0-8344-8DEA-9501D7BD7159}"/>
            </ac:spMkLst>
          </pc:spChg>
          <pc:spChg chg="mod">
            <ac:chgData name="Krasauskaitė Ugnė" userId="dbe9a6d3-80d0-4cdc-b180-3639bbb88ba5" providerId="ADAL" clId="{07B18557-A708-BB4C-BDBE-7183D1358208}" dt="2021-02-02T07:05:31.232" v="964" actId="207"/>
            <ac:spMkLst>
              <pc:docMk/>
              <pc:sldMasterMk cId="2010401343" sldId="2147483648"/>
              <pc:sldLayoutMk cId="1608928890" sldId="2147483721"/>
              <ac:spMk id="19" creationId="{BAFEA5EF-7EB5-B242-B569-0521DECA7C5F}"/>
            </ac:spMkLst>
          </pc:spChg>
          <pc:spChg chg="mod">
            <ac:chgData name="Krasauskaitė Ugnė" userId="dbe9a6d3-80d0-4cdc-b180-3639bbb88ba5" providerId="ADAL" clId="{07B18557-A708-BB4C-BDBE-7183D1358208}" dt="2021-02-02T07:05:31.232" v="964" actId="207"/>
            <ac:spMkLst>
              <pc:docMk/>
              <pc:sldMasterMk cId="2010401343" sldId="2147483648"/>
              <pc:sldLayoutMk cId="1608928890" sldId="2147483721"/>
              <ac:spMk id="20" creationId="{3E63EFE9-5010-3C45-ABA3-DB0AF79AC1EE}"/>
            </ac:spMkLst>
          </pc:spChg>
          <pc:picChg chg="add del">
            <ac:chgData name="Krasauskaitė Ugnė" userId="dbe9a6d3-80d0-4cdc-b180-3639bbb88ba5" providerId="ADAL" clId="{07B18557-A708-BB4C-BDBE-7183D1358208}" dt="2021-02-02T07:09:24.780" v="967" actId="478"/>
            <ac:picMkLst>
              <pc:docMk/>
              <pc:sldMasterMk cId="2010401343" sldId="2147483648"/>
              <pc:sldLayoutMk cId="1608928890" sldId="2147483721"/>
              <ac:picMk id="2" creationId="{E35EA3BD-FC93-A64B-BD32-265CC3A8483B}"/>
            </ac:picMkLst>
          </pc:picChg>
          <pc:picChg chg="add">
            <ac:chgData name="Krasauskaitė Ugnė" userId="dbe9a6d3-80d0-4cdc-b180-3639bbb88ba5" providerId="ADAL" clId="{07B18557-A708-BB4C-BDBE-7183D1358208}" dt="2021-02-02T07:09:25.596" v="968"/>
            <ac:picMkLst>
              <pc:docMk/>
              <pc:sldMasterMk cId="2010401343" sldId="2147483648"/>
              <pc:sldLayoutMk cId="1608928890" sldId="2147483721"/>
              <ac:picMk id="3" creationId="{2BC74FC8-653D-6C4D-BBBD-3FB72EAF0D5F}"/>
            </ac:picMkLst>
          </pc:picChg>
        </pc:sldLayoutChg>
        <pc:sldLayoutChg chg="add del mod modTransition">
          <pc:chgData name="Krasauskaitė Ugnė" userId="dbe9a6d3-80d0-4cdc-b180-3639bbb88ba5" providerId="ADAL" clId="{07B18557-A708-BB4C-BDBE-7183D1358208}" dt="2021-02-02T07:09:44.121" v="970" actId="2890"/>
          <pc:sldLayoutMkLst>
            <pc:docMk/>
            <pc:sldMasterMk cId="2010401343" sldId="2147483648"/>
            <pc:sldLayoutMk cId="3024301400" sldId="2147483722"/>
          </pc:sldLayoutMkLst>
        </pc:sldLayoutChg>
        <pc:sldLayoutChg chg="addSp delSp modSp add del mod modTransition">
          <pc:chgData name="Krasauskaitė Ugnė" userId="dbe9a6d3-80d0-4cdc-b180-3639bbb88ba5" providerId="ADAL" clId="{07B18557-A708-BB4C-BDBE-7183D1358208}" dt="2021-02-02T07:40:52.941" v="1294" actId="2696"/>
          <pc:sldLayoutMkLst>
            <pc:docMk/>
            <pc:sldMasterMk cId="2010401343" sldId="2147483648"/>
            <pc:sldLayoutMk cId="3942808021" sldId="2147483722"/>
          </pc:sldLayoutMkLst>
          <pc:spChg chg="add mod">
            <ac:chgData name="Krasauskaitė Ugnė" userId="dbe9a6d3-80d0-4cdc-b180-3639bbb88ba5" providerId="ADAL" clId="{07B18557-A708-BB4C-BDBE-7183D1358208}" dt="2021-02-02T07:11:19.817" v="979" actId="571"/>
            <ac:spMkLst>
              <pc:docMk/>
              <pc:sldMasterMk cId="2010401343" sldId="2147483648"/>
              <pc:sldLayoutMk cId="3942808021" sldId="2147483722"/>
              <ac:spMk id="11" creationId="{B74CE864-78FC-D34C-AB42-86A42732B7E3}"/>
            </ac:spMkLst>
          </pc:spChg>
          <pc:spChg chg="add mod">
            <ac:chgData name="Krasauskaitė Ugnė" userId="dbe9a6d3-80d0-4cdc-b180-3639bbb88ba5" providerId="ADAL" clId="{07B18557-A708-BB4C-BDBE-7183D1358208}" dt="2021-02-02T07:11:19.817" v="979" actId="571"/>
            <ac:spMkLst>
              <pc:docMk/>
              <pc:sldMasterMk cId="2010401343" sldId="2147483648"/>
              <pc:sldLayoutMk cId="3942808021" sldId="2147483722"/>
              <ac:spMk id="12" creationId="{E7E5F0C7-FE59-2D4C-8891-9014D1B0D489}"/>
            </ac:spMkLst>
          </pc:spChg>
          <pc:spChg chg="mod">
            <ac:chgData name="Krasauskaitė Ugnė" userId="dbe9a6d3-80d0-4cdc-b180-3639bbb88ba5" providerId="ADAL" clId="{07B18557-A708-BB4C-BDBE-7183D1358208}" dt="2021-02-02T07:11:42.894" v="983" actId="207"/>
            <ac:spMkLst>
              <pc:docMk/>
              <pc:sldMasterMk cId="2010401343" sldId="2147483648"/>
              <pc:sldLayoutMk cId="3942808021" sldId="2147483722"/>
              <ac:spMk id="13" creationId="{DCD1856C-F327-BF49-A715-D3258E845AB5}"/>
            </ac:spMkLst>
          </pc:spChg>
          <pc:spChg chg="add del mod">
            <ac:chgData name="Krasauskaitė Ugnė" userId="dbe9a6d3-80d0-4cdc-b180-3639bbb88ba5" providerId="ADAL" clId="{07B18557-A708-BB4C-BDBE-7183D1358208}" dt="2021-02-02T07:11:56.074" v="986" actId="478"/>
            <ac:spMkLst>
              <pc:docMk/>
              <pc:sldMasterMk cId="2010401343" sldId="2147483648"/>
              <pc:sldLayoutMk cId="3942808021" sldId="2147483722"/>
              <ac:spMk id="14" creationId="{7DDD2E52-0E1E-E143-A539-64F521CF2883}"/>
            </ac:spMkLst>
          </pc:spChg>
          <pc:spChg chg="add del mod">
            <ac:chgData name="Krasauskaitė Ugnė" userId="dbe9a6d3-80d0-4cdc-b180-3639bbb88ba5" providerId="ADAL" clId="{07B18557-A708-BB4C-BDBE-7183D1358208}" dt="2021-02-02T07:11:56.074" v="986" actId="478"/>
            <ac:spMkLst>
              <pc:docMk/>
              <pc:sldMasterMk cId="2010401343" sldId="2147483648"/>
              <pc:sldLayoutMk cId="3942808021" sldId="2147483722"/>
              <ac:spMk id="15" creationId="{9FE805C2-8010-6142-9DC9-36CBA20F89FC}"/>
            </ac:spMkLst>
          </pc:spChg>
          <pc:spChg chg="add mod">
            <ac:chgData name="Krasauskaitė Ugnė" userId="dbe9a6d3-80d0-4cdc-b180-3639bbb88ba5" providerId="ADAL" clId="{07B18557-A708-BB4C-BDBE-7183D1358208}" dt="2021-02-02T07:12:23.420" v="1022" actId="1037"/>
            <ac:spMkLst>
              <pc:docMk/>
              <pc:sldMasterMk cId="2010401343" sldId="2147483648"/>
              <pc:sldLayoutMk cId="3942808021" sldId="2147483722"/>
              <ac:spMk id="17" creationId="{7D9CDE45-A6A7-984E-8092-11427C926573}"/>
            </ac:spMkLst>
          </pc:spChg>
          <pc:spChg chg="add mod">
            <ac:chgData name="Krasauskaitė Ugnė" userId="dbe9a6d3-80d0-4cdc-b180-3639bbb88ba5" providerId="ADAL" clId="{07B18557-A708-BB4C-BDBE-7183D1358208}" dt="2021-02-02T07:12:23.420" v="1022" actId="1037"/>
            <ac:spMkLst>
              <pc:docMk/>
              <pc:sldMasterMk cId="2010401343" sldId="2147483648"/>
              <pc:sldLayoutMk cId="3942808021" sldId="2147483722"/>
              <ac:spMk id="18" creationId="{A01C1E10-F8BA-9841-A981-0B3A6F8ACBE2}"/>
            </ac:spMkLst>
          </pc:spChg>
          <pc:spChg chg="del">
            <ac:chgData name="Krasauskaitė Ugnė" userId="dbe9a6d3-80d0-4cdc-b180-3639bbb88ba5" providerId="ADAL" clId="{07B18557-A708-BB4C-BDBE-7183D1358208}" dt="2021-02-02T07:23:36.838" v="1141" actId="478"/>
            <ac:spMkLst>
              <pc:docMk/>
              <pc:sldMasterMk cId="2010401343" sldId="2147483648"/>
              <pc:sldLayoutMk cId="3942808021" sldId="2147483722"/>
              <ac:spMk id="20" creationId="{0DA89282-BC77-374F-8ABF-0748E20950C4}"/>
            </ac:spMkLst>
          </pc:spChg>
          <pc:spChg chg="mod">
            <ac:chgData name="Krasauskaitė Ugnė" userId="dbe9a6d3-80d0-4cdc-b180-3639bbb88ba5" providerId="ADAL" clId="{07B18557-A708-BB4C-BDBE-7183D1358208}" dt="2021-02-02T07:12:04.296" v="987" actId="14100"/>
            <ac:spMkLst>
              <pc:docMk/>
              <pc:sldMasterMk cId="2010401343" sldId="2147483648"/>
              <pc:sldLayoutMk cId="3942808021" sldId="2147483722"/>
              <ac:spMk id="21" creationId="{B4B86B12-DA76-274D-9D4F-46D64739DB84}"/>
            </ac:spMkLst>
          </pc:spChg>
          <pc:spChg chg="mod">
            <ac:chgData name="Krasauskaitė Ugnė" userId="dbe9a6d3-80d0-4cdc-b180-3639bbb88ba5" providerId="ADAL" clId="{07B18557-A708-BB4C-BDBE-7183D1358208}" dt="2021-02-02T07:12:04.296" v="987" actId="14100"/>
            <ac:spMkLst>
              <pc:docMk/>
              <pc:sldMasterMk cId="2010401343" sldId="2147483648"/>
              <pc:sldLayoutMk cId="3942808021" sldId="2147483722"/>
              <ac:spMk id="22" creationId="{587BF503-4657-4144-AE5A-7FC3C4A8467D}"/>
            </ac:spMkLst>
          </pc:spChg>
          <pc:spChg chg="add mod">
            <ac:chgData name="Krasauskaitė Ugnė" userId="dbe9a6d3-80d0-4cdc-b180-3639bbb88ba5" providerId="ADAL" clId="{07B18557-A708-BB4C-BDBE-7183D1358208}" dt="2021-02-02T07:23:37.289" v="1142"/>
            <ac:spMkLst>
              <pc:docMk/>
              <pc:sldMasterMk cId="2010401343" sldId="2147483648"/>
              <pc:sldLayoutMk cId="3942808021" sldId="2147483722"/>
              <ac:spMk id="23" creationId="{FAFCCF0F-02F4-FD46-A9D5-DA8EEC1CE04D}"/>
            </ac:spMkLst>
          </pc:spChg>
        </pc:sldLayoutChg>
        <pc:sldLayoutChg chg="addSp delSp modSp add mod modTransition setBg">
          <pc:chgData name="Krasauskaitė Ugnė" userId="dbe9a6d3-80d0-4cdc-b180-3639bbb88ba5" providerId="ADAL" clId="{07B18557-A708-BB4C-BDBE-7183D1358208}" dt="2021-02-02T07:40:04.015" v="1289" actId="6014"/>
          <pc:sldLayoutMkLst>
            <pc:docMk/>
            <pc:sldMasterMk cId="2010401343" sldId="2147483648"/>
            <pc:sldLayoutMk cId="149757217" sldId="2147483723"/>
          </pc:sldLayoutMkLst>
          <pc:spChg chg="mod">
            <ac:chgData name="Krasauskaitė Ugnė" userId="dbe9a6d3-80d0-4cdc-b180-3639bbb88ba5" providerId="ADAL" clId="{07B18557-A708-BB4C-BDBE-7183D1358208}" dt="2021-02-02T07:13:08.033" v="1037" actId="207"/>
            <ac:spMkLst>
              <pc:docMk/>
              <pc:sldMasterMk cId="2010401343" sldId="2147483648"/>
              <pc:sldLayoutMk cId="149757217" sldId="2147483723"/>
              <ac:spMk id="13" creationId="{DCD1856C-F327-BF49-A715-D3258E845AB5}"/>
            </ac:spMkLst>
          </pc:spChg>
          <pc:spChg chg="add mod">
            <ac:chgData name="Krasauskaitė Ugnė" userId="dbe9a6d3-80d0-4cdc-b180-3639bbb88ba5" providerId="ADAL" clId="{07B18557-A708-BB4C-BDBE-7183D1358208}" dt="2021-02-02T07:23:33.170" v="1140" actId="207"/>
            <ac:spMkLst>
              <pc:docMk/>
              <pc:sldMasterMk cId="2010401343" sldId="2147483648"/>
              <pc:sldLayoutMk cId="149757217" sldId="2147483723"/>
              <ac:spMk id="17" creationId="{0FAEFB1A-435A-D349-AF5F-08B370B8F014}"/>
            </ac:spMkLst>
          </pc:spChg>
          <pc:spChg chg="mod">
            <ac:chgData name="Krasauskaitė Ugnė" userId="dbe9a6d3-80d0-4cdc-b180-3639bbb88ba5" providerId="ADAL" clId="{07B18557-A708-BB4C-BDBE-7183D1358208}" dt="2021-02-02T07:13:28.495" v="1038" actId="207"/>
            <ac:spMkLst>
              <pc:docMk/>
              <pc:sldMasterMk cId="2010401343" sldId="2147483648"/>
              <pc:sldLayoutMk cId="149757217" sldId="2147483723"/>
              <ac:spMk id="19" creationId="{CD1AB869-1A97-C74F-B22C-8C4A3C855317}"/>
            </ac:spMkLst>
          </pc:spChg>
          <pc:spChg chg="del mod">
            <ac:chgData name="Krasauskaitė Ugnė" userId="dbe9a6d3-80d0-4cdc-b180-3639bbb88ba5" providerId="ADAL" clId="{07B18557-A708-BB4C-BDBE-7183D1358208}" dt="2021-02-02T07:23:29.159" v="1137" actId="478"/>
            <ac:spMkLst>
              <pc:docMk/>
              <pc:sldMasterMk cId="2010401343" sldId="2147483648"/>
              <pc:sldLayoutMk cId="149757217" sldId="2147483723"/>
              <ac:spMk id="20" creationId="{0DA89282-BC77-374F-8ABF-0748E20950C4}"/>
            </ac:spMkLst>
          </pc:spChg>
          <pc:spChg chg="mod">
            <ac:chgData name="Krasauskaitė Ugnė" userId="dbe9a6d3-80d0-4cdc-b180-3639bbb88ba5" providerId="ADAL" clId="{07B18557-A708-BB4C-BDBE-7183D1358208}" dt="2021-02-02T07:13:28.495" v="1038" actId="207"/>
            <ac:spMkLst>
              <pc:docMk/>
              <pc:sldMasterMk cId="2010401343" sldId="2147483648"/>
              <pc:sldLayoutMk cId="149757217" sldId="2147483723"/>
              <ac:spMk id="21" creationId="{B4B86B12-DA76-274D-9D4F-46D64739DB84}"/>
            </ac:spMkLst>
          </pc:spChg>
          <pc:spChg chg="mod">
            <ac:chgData name="Krasauskaitė Ugnė" userId="dbe9a6d3-80d0-4cdc-b180-3639bbb88ba5" providerId="ADAL" clId="{07B18557-A708-BB4C-BDBE-7183D1358208}" dt="2021-02-02T07:13:28.495" v="1038" actId="207"/>
            <ac:spMkLst>
              <pc:docMk/>
              <pc:sldMasterMk cId="2010401343" sldId="2147483648"/>
              <pc:sldLayoutMk cId="149757217" sldId="2147483723"/>
              <ac:spMk id="22" creationId="{587BF503-4657-4144-AE5A-7FC3C4A8467D}"/>
            </ac:spMkLst>
          </pc:spChg>
          <pc:picChg chg="add del mod">
            <ac:chgData name="Krasauskaitė Ugnė" userId="dbe9a6d3-80d0-4cdc-b180-3639bbb88ba5" providerId="ADAL" clId="{07B18557-A708-BB4C-BDBE-7183D1358208}" dt="2021-02-02T07:14:43.971" v="1051" actId="478"/>
            <ac:picMkLst>
              <pc:docMk/>
              <pc:sldMasterMk cId="2010401343" sldId="2147483648"/>
              <pc:sldLayoutMk cId="149757217" sldId="2147483723"/>
              <ac:picMk id="2" creationId="{5BB6DD7D-2F0C-1544-AADE-A5CE16FE41EC}"/>
            </ac:picMkLst>
          </pc:picChg>
          <pc:picChg chg="add del mod">
            <ac:chgData name="Krasauskaitė Ugnė" userId="dbe9a6d3-80d0-4cdc-b180-3639bbb88ba5" providerId="ADAL" clId="{07B18557-A708-BB4C-BDBE-7183D1358208}" dt="2021-02-02T07:15:10.930" v="1056" actId="478"/>
            <ac:picMkLst>
              <pc:docMk/>
              <pc:sldMasterMk cId="2010401343" sldId="2147483648"/>
              <pc:sldLayoutMk cId="149757217" sldId="2147483723"/>
              <ac:picMk id="3" creationId="{9673E921-7916-6B4A-91F8-0EF04A02A2CB}"/>
            </ac:picMkLst>
          </pc:picChg>
          <pc:picChg chg="add del mod">
            <ac:chgData name="Krasauskaitė Ugnė" userId="dbe9a6d3-80d0-4cdc-b180-3639bbb88ba5" providerId="ADAL" clId="{07B18557-A708-BB4C-BDBE-7183D1358208}" dt="2021-02-02T07:15:40.329" v="1061" actId="478"/>
            <ac:picMkLst>
              <pc:docMk/>
              <pc:sldMasterMk cId="2010401343" sldId="2147483648"/>
              <pc:sldLayoutMk cId="149757217" sldId="2147483723"/>
              <ac:picMk id="4" creationId="{2D75F3E0-9ED5-3641-A027-C455937E1668}"/>
            </ac:picMkLst>
          </pc:picChg>
          <pc:picChg chg="del mod">
            <ac:chgData name="Krasauskaitė Ugnė" userId="dbe9a6d3-80d0-4cdc-b180-3639bbb88ba5" providerId="ADAL" clId="{07B18557-A708-BB4C-BDBE-7183D1358208}" dt="2021-02-02T07:14:44.839" v="1052" actId="478"/>
            <ac:picMkLst>
              <pc:docMk/>
              <pc:sldMasterMk cId="2010401343" sldId="2147483648"/>
              <pc:sldLayoutMk cId="149757217" sldId="2147483723"/>
              <ac:picMk id="9" creationId="{4D8CDB32-0CED-6046-8707-787BADF4DEFD}"/>
            </ac:picMkLst>
          </pc:picChg>
          <pc:picChg chg="del">
            <ac:chgData name="Krasauskaitė Ugnė" userId="dbe9a6d3-80d0-4cdc-b180-3639bbb88ba5" providerId="ADAL" clId="{07B18557-A708-BB4C-BDBE-7183D1358208}" dt="2021-02-02T07:15:12.030" v="1057" actId="478"/>
            <ac:picMkLst>
              <pc:docMk/>
              <pc:sldMasterMk cId="2010401343" sldId="2147483648"/>
              <pc:sldLayoutMk cId="149757217" sldId="2147483723"/>
              <ac:picMk id="10" creationId="{6B7DEC24-8D93-6D48-A79C-7BDDFFA2B161}"/>
            </ac:picMkLst>
          </pc:picChg>
          <pc:picChg chg="add mod">
            <ac:chgData name="Krasauskaitė Ugnė" userId="dbe9a6d3-80d0-4cdc-b180-3639bbb88ba5" providerId="ADAL" clId="{07B18557-A708-BB4C-BDBE-7183D1358208}" dt="2021-02-02T07:14:45.928" v="1053"/>
            <ac:picMkLst>
              <pc:docMk/>
              <pc:sldMasterMk cId="2010401343" sldId="2147483648"/>
              <pc:sldLayoutMk cId="149757217" sldId="2147483723"/>
              <ac:picMk id="11" creationId="{BC028207-03C6-EB4F-8087-70DFE414C3FB}"/>
            </ac:picMkLst>
          </pc:picChg>
          <pc:picChg chg="add mod">
            <ac:chgData name="Krasauskaitė Ugnė" userId="dbe9a6d3-80d0-4cdc-b180-3639bbb88ba5" providerId="ADAL" clId="{07B18557-A708-BB4C-BDBE-7183D1358208}" dt="2021-02-02T07:15:13.302" v="1058"/>
            <ac:picMkLst>
              <pc:docMk/>
              <pc:sldMasterMk cId="2010401343" sldId="2147483648"/>
              <pc:sldLayoutMk cId="149757217" sldId="2147483723"/>
              <ac:picMk id="14" creationId="{E8B3520C-4886-5844-B632-0EFDEEFA04BE}"/>
            </ac:picMkLst>
          </pc:picChg>
          <pc:picChg chg="add mod modCrop">
            <ac:chgData name="Krasauskaitė Ugnė" userId="dbe9a6d3-80d0-4cdc-b180-3639bbb88ba5" providerId="ADAL" clId="{07B18557-A708-BB4C-BDBE-7183D1358208}" dt="2021-02-02T07:15:50.556" v="1064" actId="732"/>
            <ac:picMkLst>
              <pc:docMk/>
              <pc:sldMasterMk cId="2010401343" sldId="2147483648"/>
              <pc:sldLayoutMk cId="149757217" sldId="2147483723"/>
              <ac:picMk id="15" creationId="{DBBDCAF9-A99D-AB48-B61A-DEA4A9FF6C9F}"/>
            </ac:picMkLst>
          </pc:picChg>
          <pc:picChg chg="del">
            <ac:chgData name="Krasauskaitė Ugnė" userId="dbe9a6d3-80d0-4cdc-b180-3639bbb88ba5" providerId="ADAL" clId="{07B18557-A708-BB4C-BDBE-7183D1358208}" dt="2021-02-02T07:15:41.247" v="1062" actId="478"/>
            <ac:picMkLst>
              <pc:docMk/>
              <pc:sldMasterMk cId="2010401343" sldId="2147483648"/>
              <pc:sldLayoutMk cId="149757217" sldId="2147483723"/>
              <ac:picMk id="16" creationId="{A7015AA5-A63A-AA42-ACD1-300F08FBDCD4}"/>
            </ac:picMkLst>
          </pc:picChg>
        </pc:sldLayoutChg>
        <pc:sldLayoutChg chg="addSp delSp modSp add del mod modTransition setBg">
          <pc:chgData name="Krasauskaitė Ugnė" userId="dbe9a6d3-80d0-4cdc-b180-3639bbb88ba5" providerId="ADAL" clId="{07B18557-A708-BB4C-BDBE-7183D1358208}" dt="2021-02-02T07:40:52.977" v="1295" actId="2696"/>
          <pc:sldLayoutMkLst>
            <pc:docMk/>
            <pc:sldMasterMk cId="2010401343" sldId="2147483648"/>
            <pc:sldLayoutMk cId="3666580966" sldId="2147483724"/>
          </pc:sldLayoutMkLst>
          <pc:spChg chg="add mod">
            <ac:chgData name="Krasauskaitė Ugnė" userId="dbe9a6d3-80d0-4cdc-b180-3639bbb88ba5" providerId="ADAL" clId="{07B18557-A708-BB4C-BDBE-7183D1358208}" dt="2021-02-02T07:17:17.778" v="1072"/>
            <ac:spMkLst>
              <pc:docMk/>
              <pc:sldMasterMk cId="2010401343" sldId="2147483648"/>
              <pc:sldLayoutMk cId="3666580966" sldId="2147483724"/>
              <ac:spMk id="12" creationId="{50E515E2-7668-514A-A0B4-AC7D06DDB5FE}"/>
            </ac:spMkLst>
          </pc:spChg>
          <pc:spChg chg="del">
            <ac:chgData name="Krasauskaitė Ugnė" userId="dbe9a6d3-80d0-4cdc-b180-3639bbb88ba5" providerId="ADAL" clId="{07B18557-A708-BB4C-BDBE-7183D1358208}" dt="2021-02-02T07:16:58.966" v="1069" actId="478"/>
            <ac:spMkLst>
              <pc:docMk/>
              <pc:sldMasterMk cId="2010401343" sldId="2147483648"/>
              <pc:sldLayoutMk cId="3666580966" sldId="2147483724"/>
              <ac:spMk id="13" creationId="{DCD1856C-F327-BF49-A715-D3258E845AB5}"/>
            </ac:spMkLst>
          </pc:spChg>
          <pc:spChg chg="add mod">
            <ac:chgData name="Krasauskaitė Ugnė" userId="dbe9a6d3-80d0-4cdc-b180-3639bbb88ba5" providerId="ADAL" clId="{07B18557-A708-BB4C-BDBE-7183D1358208}" dt="2021-02-02T07:17:17.778" v="1072"/>
            <ac:spMkLst>
              <pc:docMk/>
              <pc:sldMasterMk cId="2010401343" sldId="2147483648"/>
              <pc:sldLayoutMk cId="3666580966" sldId="2147483724"/>
              <ac:spMk id="14" creationId="{514F5ED2-184B-FF44-963D-AD51B425DD2A}"/>
            </ac:spMkLst>
          </pc:spChg>
          <pc:spChg chg="add del mod">
            <ac:chgData name="Krasauskaitė Ugnė" userId="dbe9a6d3-80d0-4cdc-b180-3639bbb88ba5" providerId="ADAL" clId="{07B18557-A708-BB4C-BDBE-7183D1358208}" dt="2021-02-02T07:23:42.016" v="1143" actId="478"/>
            <ac:spMkLst>
              <pc:docMk/>
              <pc:sldMasterMk cId="2010401343" sldId="2147483648"/>
              <pc:sldLayoutMk cId="3666580966" sldId="2147483724"/>
              <ac:spMk id="15" creationId="{752F7F13-96AD-5D4B-A44C-792B5118767F}"/>
            </ac:spMkLst>
          </pc:spChg>
          <pc:spChg chg="mod">
            <ac:chgData name="Krasauskaitė Ugnė" userId="dbe9a6d3-80d0-4cdc-b180-3639bbb88ba5" providerId="ADAL" clId="{07B18557-A708-BB4C-BDBE-7183D1358208}" dt="2021-02-02T07:16:56.187" v="1068" actId="207"/>
            <ac:spMkLst>
              <pc:docMk/>
              <pc:sldMasterMk cId="2010401343" sldId="2147483648"/>
              <pc:sldLayoutMk cId="3666580966" sldId="2147483724"/>
              <ac:spMk id="17" creationId="{7D9CDE45-A6A7-984E-8092-11427C926573}"/>
            </ac:spMkLst>
          </pc:spChg>
          <pc:spChg chg="mod">
            <ac:chgData name="Krasauskaitė Ugnė" userId="dbe9a6d3-80d0-4cdc-b180-3639bbb88ba5" providerId="ADAL" clId="{07B18557-A708-BB4C-BDBE-7183D1358208}" dt="2021-02-02T07:16:56.187" v="1068" actId="207"/>
            <ac:spMkLst>
              <pc:docMk/>
              <pc:sldMasterMk cId="2010401343" sldId="2147483648"/>
              <pc:sldLayoutMk cId="3666580966" sldId="2147483724"/>
              <ac:spMk id="18" creationId="{A01C1E10-F8BA-9841-A981-0B3A6F8ACBE2}"/>
            </ac:spMkLst>
          </pc:spChg>
          <pc:spChg chg="del">
            <ac:chgData name="Krasauskaitė Ugnė" userId="dbe9a6d3-80d0-4cdc-b180-3639bbb88ba5" providerId="ADAL" clId="{07B18557-A708-BB4C-BDBE-7183D1358208}" dt="2021-02-02T07:17:01.096" v="1070" actId="478"/>
            <ac:spMkLst>
              <pc:docMk/>
              <pc:sldMasterMk cId="2010401343" sldId="2147483648"/>
              <pc:sldLayoutMk cId="3666580966" sldId="2147483724"/>
              <ac:spMk id="19" creationId="{CD1AB869-1A97-C74F-B22C-8C4A3C855317}"/>
            </ac:spMkLst>
          </pc:spChg>
          <pc:spChg chg="del">
            <ac:chgData name="Krasauskaitė Ugnė" userId="dbe9a6d3-80d0-4cdc-b180-3639bbb88ba5" providerId="ADAL" clId="{07B18557-A708-BB4C-BDBE-7183D1358208}" dt="2021-02-02T07:17:01.096" v="1070" actId="478"/>
            <ac:spMkLst>
              <pc:docMk/>
              <pc:sldMasterMk cId="2010401343" sldId="2147483648"/>
              <pc:sldLayoutMk cId="3666580966" sldId="2147483724"/>
              <ac:spMk id="20" creationId="{0DA89282-BC77-374F-8ABF-0748E20950C4}"/>
            </ac:spMkLst>
          </pc:spChg>
          <pc:spChg chg="mod">
            <ac:chgData name="Krasauskaitė Ugnė" userId="dbe9a6d3-80d0-4cdc-b180-3639bbb88ba5" providerId="ADAL" clId="{07B18557-A708-BB4C-BDBE-7183D1358208}" dt="2021-02-02T07:16:56.187" v="1068" actId="207"/>
            <ac:spMkLst>
              <pc:docMk/>
              <pc:sldMasterMk cId="2010401343" sldId="2147483648"/>
              <pc:sldLayoutMk cId="3666580966" sldId="2147483724"/>
              <ac:spMk id="21" creationId="{B4B86B12-DA76-274D-9D4F-46D64739DB84}"/>
            </ac:spMkLst>
          </pc:spChg>
          <pc:spChg chg="mod">
            <ac:chgData name="Krasauskaitė Ugnė" userId="dbe9a6d3-80d0-4cdc-b180-3639bbb88ba5" providerId="ADAL" clId="{07B18557-A708-BB4C-BDBE-7183D1358208}" dt="2021-02-02T07:16:56.187" v="1068" actId="207"/>
            <ac:spMkLst>
              <pc:docMk/>
              <pc:sldMasterMk cId="2010401343" sldId="2147483648"/>
              <pc:sldLayoutMk cId="3666580966" sldId="2147483724"/>
              <ac:spMk id="22" creationId="{587BF503-4657-4144-AE5A-7FC3C4A8467D}"/>
            </ac:spMkLst>
          </pc:spChg>
          <pc:spChg chg="add mod">
            <ac:chgData name="Krasauskaitė Ugnė" userId="dbe9a6d3-80d0-4cdc-b180-3639bbb88ba5" providerId="ADAL" clId="{07B18557-A708-BB4C-BDBE-7183D1358208}" dt="2021-02-02T07:23:44.061" v="1145" actId="207"/>
            <ac:spMkLst>
              <pc:docMk/>
              <pc:sldMasterMk cId="2010401343" sldId="2147483648"/>
              <pc:sldLayoutMk cId="3666580966" sldId="2147483724"/>
              <ac:spMk id="26" creationId="{794D299C-E3AE-264F-A3D3-1A02F510D170}"/>
            </ac:spMkLst>
          </pc:spChg>
          <pc:picChg chg="del">
            <ac:chgData name="Krasauskaitė Ugnė" userId="dbe9a6d3-80d0-4cdc-b180-3639bbb88ba5" providerId="ADAL" clId="{07B18557-A708-BB4C-BDBE-7183D1358208}" dt="2021-02-02T07:16:58.966" v="1069" actId="478"/>
            <ac:picMkLst>
              <pc:docMk/>
              <pc:sldMasterMk cId="2010401343" sldId="2147483648"/>
              <pc:sldLayoutMk cId="3666580966" sldId="2147483724"/>
              <ac:picMk id="9" creationId="{4D8CDB32-0CED-6046-8707-787BADF4DEFD}"/>
            </ac:picMkLst>
          </pc:picChg>
          <pc:picChg chg="del">
            <ac:chgData name="Krasauskaitė Ugnė" userId="dbe9a6d3-80d0-4cdc-b180-3639bbb88ba5" providerId="ADAL" clId="{07B18557-A708-BB4C-BDBE-7183D1358208}" dt="2021-02-02T07:17:01.096" v="1070" actId="478"/>
            <ac:picMkLst>
              <pc:docMk/>
              <pc:sldMasterMk cId="2010401343" sldId="2147483648"/>
              <pc:sldLayoutMk cId="3666580966" sldId="2147483724"/>
              <ac:picMk id="10" creationId="{6B7DEC24-8D93-6D48-A79C-7BDDFFA2B161}"/>
            </ac:picMkLst>
          </pc:picChg>
          <pc:picChg chg="del">
            <ac:chgData name="Krasauskaitė Ugnė" userId="dbe9a6d3-80d0-4cdc-b180-3639bbb88ba5" providerId="ADAL" clId="{07B18557-A708-BB4C-BDBE-7183D1358208}" dt="2021-02-02T07:16:58.966" v="1069" actId="478"/>
            <ac:picMkLst>
              <pc:docMk/>
              <pc:sldMasterMk cId="2010401343" sldId="2147483648"/>
              <pc:sldLayoutMk cId="3666580966" sldId="2147483724"/>
              <ac:picMk id="16" creationId="{A7015AA5-A63A-AA42-ACD1-300F08FBDCD4}"/>
            </ac:picMkLst>
          </pc:picChg>
          <pc:picChg chg="add mod">
            <ac:chgData name="Krasauskaitė Ugnė" userId="dbe9a6d3-80d0-4cdc-b180-3639bbb88ba5" providerId="ADAL" clId="{07B18557-A708-BB4C-BDBE-7183D1358208}" dt="2021-02-02T07:17:17.778" v="1072"/>
            <ac:picMkLst>
              <pc:docMk/>
              <pc:sldMasterMk cId="2010401343" sldId="2147483648"/>
              <pc:sldLayoutMk cId="3666580966" sldId="2147483724"/>
              <ac:picMk id="23" creationId="{B8084956-4CA0-D943-AB50-DBEAD33CF820}"/>
            </ac:picMkLst>
          </pc:picChg>
          <pc:picChg chg="add mod">
            <ac:chgData name="Krasauskaitė Ugnė" userId="dbe9a6d3-80d0-4cdc-b180-3639bbb88ba5" providerId="ADAL" clId="{07B18557-A708-BB4C-BDBE-7183D1358208}" dt="2021-02-02T07:17:17.778" v="1072"/>
            <ac:picMkLst>
              <pc:docMk/>
              <pc:sldMasterMk cId="2010401343" sldId="2147483648"/>
              <pc:sldLayoutMk cId="3666580966" sldId="2147483724"/>
              <ac:picMk id="24" creationId="{6F2EBF90-FF96-4D40-B3B6-9CC8B843C7B1}"/>
            </ac:picMkLst>
          </pc:picChg>
          <pc:picChg chg="add mod">
            <ac:chgData name="Krasauskaitė Ugnė" userId="dbe9a6d3-80d0-4cdc-b180-3639bbb88ba5" providerId="ADAL" clId="{07B18557-A708-BB4C-BDBE-7183D1358208}" dt="2021-02-02T07:17:24.284" v="1073"/>
            <ac:picMkLst>
              <pc:docMk/>
              <pc:sldMasterMk cId="2010401343" sldId="2147483648"/>
              <pc:sldLayoutMk cId="3666580966" sldId="2147483724"/>
              <ac:picMk id="25" creationId="{8CC1D387-C633-7A41-8291-CB59270A31DC}"/>
            </ac:picMkLst>
          </pc:picChg>
        </pc:sldLayoutChg>
        <pc:sldLayoutChg chg="addSp delSp modSp add mod ord modTransition">
          <pc:chgData name="Krasauskaitė Ugnė" userId="dbe9a6d3-80d0-4cdc-b180-3639bbb88ba5" providerId="ADAL" clId="{07B18557-A708-BB4C-BDBE-7183D1358208}" dt="2021-02-02T07:45:38.026" v="1337" actId="20578"/>
          <pc:sldLayoutMkLst>
            <pc:docMk/>
            <pc:sldMasterMk cId="3226558009" sldId="2147483740"/>
            <pc:sldLayoutMk cId="1696790623" sldId="2147483725"/>
          </pc:sldLayoutMkLst>
          <pc:spChg chg="add mod">
            <ac:chgData name="Krasauskaitė Ugnė" userId="dbe9a6d3-80d0-4cdc-b180-3639bbb88ba5" providerId="ADAL" clId="{07B18557-A708-BB4C-BDBE-7183D1358208}" dt="2021-02-02T07:19:11.275" v="1094" actId="14100"/>
            <ac:spMkLst>
              <pc:docMk/>
              <pc:sldMasterMk cId="3226558009" sldId="2147483740"/>
              <pc:sldLayoutMk cId="1696790623" sldId="2147483725"/>
              <ac:spMk id="13" creationId="{5F302F9B-B4B3-B045-8492-FFC9D530256C}"/>
            </ac:spMkLst>
          </pc:spChg>
          <pc:spChg chg="del mod">
            <ac:chgData name="Krasauskaitė Ugnė" userId="dbe9a6d3-80d0-4cdc-b180-3639bbb88ba5" providerId="ADAL" clId="{07B18557-A708-BB4C-BDBE-7183D1358208}" dt="2021-02-02T07:18:41.740" v="1087" actId="478"/>
            <ac:spMkLst>
              <pc:docMk/>
              <pc:sldMasterMk cId="3226558009" sldId="2147483740"/>
              <pc:sldLayoutMk cId="1696790623" sldId="2147483725"/>
              <ac:spMk id="14" creationId="{514F5ED2-184B-FF44-963D-AD51B425DD2A}"/>
            </ac:spMkLst>
          </pc:spChg>
          <pc:spChg chg="del">
            <ac:chgData name="Krasauskaitė Ugnė" userId="dbe9a6d3-80d0-4cdc-b180-3639bbb88ba5" providerId="ADAL" clId="{07B18557-A708-BB4C-BDBE-7183D1358208}" dt="2021-02-02T07:18:44.460" v="1089" actId="478"/>
            <ac:spMkLst>
              <pc:docMk/>
              <pc:sldMasterMk cId="3226558009" sldId="2147483740"/>
              <pc:sldLayoutMk cId="1696790623" sldId="2147483725"/>
              <ac:spMk id="15" creationId="{752F7F13-96AD-5D4B-A44C-792B5118767F}"/>
            </ac:spMkLst>
          </pc:spChg>
          <pc:spChg chg="del">
            <ac:chgData name="Krasauskaitė Ugnė" userId="dbe9a6d3-80d0-4cdc-b180-3639bbb88ba5" providerId="ADAL" clId="{07B18557-A708-BB4C-BDBE-7183D1358208}" dt="2021-02-02T07:18:44.460" v="1089" actId="478"/>
            <ac:spMkLst>
              <pc:docMk/>
              <pc:sldMasterMk cId="3226558009" sldId="2147483740"/>
              <pc:sldLayoutMk cId="1696790623" sldId="2147483725"/>
              <ac:spMk id="17" creationId="{7D9CDE45-A6A7-984E-8092-11427C926573}"/>
            </ac:spMkLst>
          </pc:spChg>
          <pc:spChg chg="del">
            <ac:chgData name="Krasauskaitė Ugnė" userId="dbe9a6d3-80d0-4cdc-b180-3639bbb88ba5" providerId="ADAL" clId="{07B18557-A708-BB4C-BDBE-7183D1358208}" dt="2021-02-02T07:18:44.460" v="1089" actId="478"/>
            <ac:spMkLst>
              <pc:docMk/>
              <pc:sldMasterMk cId="3226558009" sldId="2147483740"/>
              <pc:sldLayoutMk cId="1696790623" sldId="2147483725"/>
              <ac:spMk id="18" creationId="{A01C1E10-F8BA-9841-A981-0B3A6F8ACBE2}"/>
            </ac:spMkLst>
          </pc:spChg>
          <pc:spChg chg="del">
            <ac:chgData name="Krasauskaitė Ugnė" userId="dbe9a6d3-80d0-4cdc-b180-3639bbb88ba5" providerId="ADAL" clId="{07B18557-A708-BB4C-BDBE-7183D1358208}" dt="2021-02-02T07:18:44.460" v="1089" actId="478"/>
            <ac:spMkLst>
              <pc:docMk/>
              <pc:sldMasterMk cId="3226558009" sldId="2147483740"/>
              <pc:sldLayoutMk cId="1696790623" sldId="2147483725"/>
              <ac:spMk id="21" creationId="{B4B86B12-DA76-274D-9D4F-46D64739DB84}"/>
            </ac:spMkLst>
          </pc:spChg>
          <pc:spChg chg="del">
            <ac:chgData name="Krasauskaitė Ugnė" userId="dbe9a6d3-80d0-4cdc-b180-3639bbb88ba5" providerId="ADAL" clId="{07B18557-A708-BB4C-BDBE-7183D1358208}" dt="2021-02-02T07:18:44.460" v="1089" actId="478"/>
            <ac:spMkLst>
              <pc:docMk/>
              <pc:sldMasterMk cId="3226558009" sldId="2147483740"/>
              <pc:sldLayoutMk cId="1696790623" sldId="2147483725"/>
              <ac:spMk id="22" creationId="{587BF503-4657-4144-AE5A-7FC3C4A8467D}"/>
            </ac:spMkLst>
          </pc:spChg>
          <pc:picChg chg="del">
            <ac:chgData name="Krasauskaitė Ugnė" userId="dbe9a6d3-80d0-4cdc-b180-3639bbb88ba5" providerId="ADAL" clId="{07B18557-A708-BB4C-BDBE-7183D1358208}" dt="2021-02-02T07:18:39.657" v="1085" actId="478"/>
            <ac:picMkLst>
              <pc:docMk/>
              <pc:sldMasterMk cId="3226558009" sldId="2147483740"/>
              <pc:sldLayoutMk cId="1696790623" sldId="2147483725"/>
              <ac:picMk id="23" creationId="{B8084956-4CA0-D943-AB50-DBEAD33CF820}"/>
            </ac:picMkLst>
          </pc:picChg>
          <pc:picChg chg="del">
            <ac:chgData name="Krasauskaitė Ugnė" userId="dbe9a6d3-80d0-4cdc-b180-3639bbb88ba5" providerId="ADAL" clId="{07B18557-A708-BB4C-BDBE-7183D1358208}" dt="2021-02-02T07:18:38.226" v="1084" actId="478"/>
            <ac:picMkLst>
              <pc:docMk/>
              <pc:sldMasterMk cId="3226558009" sldId="2147483740"/>
              <pc:sldLayoutMk cId="1696790623" sldId="2147483725"/>
              <ac:picMk id="24" creationId="{6F2EBF90-FF96-4D40-B3B6-9CC8B843C7B1}"/>
            </ac:picMkLst>
          </pc:picChg>
          <pc:picChg chg="del">
            <ac:chgData name="Krasauskaitė Ugnė" userId="dbe9a6d3-80d0-4cdc-b180-3639bbb88ba5" providerId="ADAL" clId="{07B18557-A708-BB4C-BDBE-7183D1358208}" dt="2021-02-02T07:18:42.612" v="1088" actId="478"/>
            <ac:picMkLst>
              <pc:docMk/>
              <pc:sldMasterMk cId="3226558009" sldId="2147483740"/>
              <pc:sldLayoutMk cId="1696790623" sldId="2147483725"/>
              <ac:picMk id="25" creationId="{8CC1D387-C633-7A41-8291-CB59270A31DC}"/>
            </ac:picMkLst>
          </pc:picChg>
        </pc:sldLayoutChg>
        <pc:sldLayoutChg chg="modSp add mod modTransition setBg">
          <pc:chgData name="Krasauskaitė Ugnė" userId="dbe9a6d3-80d0-4cdc-b180-3639bbb88ba5" providerId="ADAL" clId="{07B18557-A708-BB4C-BDBE-7183D1358208}" dt="2021-02-02T07:19:41.841" v="1098"/>
          <pc:sldLayoutMkLst>
            <pc:docMk/>
            <pc:sldMasterMk cId="3226558009" sldId="2147483740"/>
            <pc:sldLayoutMk cId="3830311098" sldId="2147483726"/>
          </pc:sldLayoutMkLst>
          <pc:spChg chg="mod">
            <ac:chgData name="Krasauskaitė Ugnė" userId="dbe9a6d3-80d0-4cdc-b180-3639bbb88ba5" providerId="ADAL" clId="{07B18557-A708-BB4C-BDBE-7183D1358208}" dt="2021-02-02T07:19:38.061" v="1097" actId="207"/>
            <ac:spMkLst>
              <pc:docMk/>
              <pc:sldMasterMk cId="3226558009" sldId="2147483740"/>
              <pc:sldLayoutMk cId="3830311098" sldId="2147483726"/>
              <ac:spMk id="12" creationId="{50E515E2-7668-514A-A0B4-AC7D06DDB5FE}"/>
            </ac:spMkLst>
          </pc:spChg>
        </pc:sldLayoutChg>
        <pc:sldLayoutChg chg="addSp delSp modSp add mod modTransition">
          <pc:chgData name="Krasauskaitė Ugnė" userId="dbe9a6d3-80d0-4cdc-b180-3639bbb88ba5" providerId="ADAL" clId="{07B18557-A708-BB4C-BDBE-7183D1358208}" dt="2021-02-02T07:24:47.386" v="1155" actId="14100"/>
          <pc:sldLayoutMkLst>
            <pc:docMk/>
            <pc:sldMasterMk cId="3226558009" sldId="2147483740"/>
            <pc:sldLayoutMk cId="3116550192" sldId="2147483727"/>
          </pc:sldLayoutMkLst>
          <pc:spChg chg="add del mod">
            <ac:chgData name="Krasauskaitė Ugnė" userId="dbe9a6d3-80d0-4cdc-b180-3639bbb88ba5" providerId="ADAL" clId="{07B18557-A708-BB4C-BDBE-7183D1358208}" dt="2021-02-02T07:22:16.273" v="1116" actId="478"/>
            <ac:spMkLst>
              <pc:docMk/>
              <pc:sldMasterMk cId="3226558009" sldId="2147483740"/>
              <pc:sldLayoutMk cId="3116550192" sldId="2147483727"/>
              <ac:spMk id="4" creationId="{EFB0F378-6AE0-8744-9A95-54E5C319C6D5}"/>
            </ac:spMkLst>
          </pc:spChg>
          <pc:spChg chg="add del mod">
            <ac:chgData name="Krasauskaitė Ugnė" userId="dbe9a6d3-80d0-4cdc-b180-3639bbb88ba5" providerId="ADAL" clId="{07B18557-A708-BB4C-BDBE-7183D1358208}" dt="2021-02-02T07:24:33.852" v="1153" actId="478"/>
            <ac:spMkLst>
              <pc:docMk/>
              <pc:sldMasterMk cId="3226558009" sldId="2147483740"/>
              <pc:sldLayoutMk cId="3116550192" sldId="2147483727"/>
              <ac:spMk id="5" creationId="{0113D3D2-89A6-8744-9AEE-75AFD5CB4FF9}"/>
            </ac:spMkLst>
          </pc:spChg>
          <pc:spChg chg="add mod">
            <ac:chgData name="Krasauskaitė Ugnė" userId="dbe9a6d3-80d0-4cdc-b180-3639bbb88ba5" providerId="ADAL" clId="{07B18557-A708-BB4C-BDBE-7183D1358208}" dt="2021-02-02T07:24:47.386" v="1155" actId="14100"/>
            <ac:spMkLst>
              <pc:docMk/>
              <pc:sldMasterMk cId="3226558009" sldId="2147483740"/>
              <pc:sldLayoutMk cId="3116550192" sldId="2147483727"/>
              <ac:spMk id="6" creationId="{45230BBD-D8AC-0545-A7D5-13382E10E93A}"/>
            </ac:spMkLst>
          </pc:spChg>
          <pc:spChg chg="add mod">
            <ac:chgData name="Krasauskaitė Ugnė" userId="dbe9a6d3-80d0-4cdc-b180-3639bbb88ba5" providerId="ADAL" clId="{07B18557-A708-BB4C-BDBE-7183D1358208}" dt="2021-02-02T07:24:47.386" v="1155" actId="14100"/>
            <ac:spMkLst>
              <pc:docMk/>
              <pc:sldMasterMk cId="3226558009" sldId="2147483740"/>
              <pc:sldLayoutMk cId="3116550192" sldId="2147483727"/>
              <ac:spMk id="7" creationId="{10D8EEC7-A4A8-754E-B0D5-1BD7DE8A8170}"/>
            </ac:spMkLst>
          </pc:spChg>
          <pc:spChg chg="add mod">
            <ac:chgData name="Krasauskaitė Ugnė" userId="dbe9a6d3-80d0-4cdc-b180-3639bbb88ba5" providerId="ADAL" clId="{07B18557-A708-BB4C-BDBE-7183D1358208}" dt="2021-02-02T07:24:34.329" v="1154"/>
            <ac:spMkLst>
              <pc:docMk/>
              <pc:sldMasterMk cId="3226558009" sldId="2147483740"/>
              <pc:sldLayoutMk cId="3116550192" sldId="2147483727"/>
              <ac:spMk id="8" creationId="{4B331744-C198-9B45-85BF-0BDB03F95D70}"/>
            </ac:spMkLst>
          </pc:spChg>
          <pc:spChg chg="mod">
            <ac:chgData name="Krasauskaitė Ugnė" userId="dbe9a6d3-80d0-4cdc-b180-3639bbb88ba5" providerId="ADAL" clId="{07B18557-A708-BB4C-BDBE-7183D1358208}" dt="2021-02-02T07:21:23.796" v="1108" actId="14100"/>
            <ac:spMkLst>
              <pc:docMk/>
              <pc:sldMasterMk cId="3226558009" sldId="2147483740"/>
              <pc:sldLayoutMk cId="3116550192" sldId="2147483727"/>
              <ac:spMk id="12" creationId="{50E515E2-7668-514A-A0B4-AC7D06DDB5FE}"/>
            </ac:spMkLst>
          </pc:spChg>
          <pc:spChg chg="del mod">
            <ac:chgData name="Krasauskaitė Ugnė" userId="dbe9a6d3-80d0-4cdc-b180-3639bbb88ba5" providerId="ADAL" clId="{07B18557-A708-BB4C-BDBE-7183D1358208}" dt="2021-02-02T07:22:07.706" v="1112" actId="478"/>
            <ac:spMkLst>
              <pc:docMk/>
              <pc:sldMasterMk cId="3226558009" sldId="2147483740"/>
              <pc:sldLayoutMk cId="3116550192" sldId="2147483727"/>
              <ac:spMk id="13" creationId="{5F302F9B-B4B3-B045-8492-FFC9D530256C}"/>
            </ac:spMkLst>
          </pc:spChg>
        </pc:sldLayoutChg>
        <pc:sldLayoutChg chg="addSp delSp modSp add mod modTransition setBg">
          <pc:chgData name="Krasauskaitė Ugnė" userId="dbe9a6d3-80d0-4cdc-b180-3639bbb88ba5" providerId="ADAL" clId="{07B18557-A708-BB4C-BDBE-7183D1358208}" dt="2021-02-02T07:25:39.563" v="1161" actId="207"/>
          <pc:sldLayoutMkLst>
            <pc:docMk/>
            <pc:sldMasterMk cId="3226558009" sldId="2147483740"/>
            <pc:sldLayoutMk cId="2001385822" sldId="2147483728"/>
          </pc:sldLayoutMkLst>
          <pc:spChg chg="del">
            <ac:chgData name="Krasauskaitė Ugnė" userId="dbe9a6d3-80d0-4cdc-b180-3639bbb88ba5" providerId="ADAL" clId="{07B18557-A708-BB4C-BDBE-7183D1358208}" dt="2021-02-02T07:25:33.234" v="1159" actId="478"/>
            <ac:spMkLst>
              <pc:docMk/>
              <pc:sldMasterMk cId="3226558009" sldId="2147483740"/>
              <pc:sldLayoutMk cId="2001385822" sldId="2147483728"/>
              <ac:spMk id="8" creationId="{4B331744-C198-9B45-85BF-0BDB03F95D70}"/>
            </ac:spMkLst>
          </pc:spChg>
          <pc:spChg chg="add mod">
            <ac:chgData name="Krasauskaitė Ugnė" userId="dbe9a6d3-80d0-4cdc-b180-3639bbb88ba5" providerId="ADAL" clId="{07B18557-A708-BB4C-BDBE-7183D1358208}" dt="2021-02-02T07:25:39.563" v="1161" actId="207"/>
            <ac:spMkLst>
              <pc:docMk/>
              <pc:sldMasterMk cId="3226558009" sldId="2147483740"/>
              <pc:sldLayoutMk cId="2001385822" sldId="2147483728"/>
              <ac:spMk id="9" creationId="{5C3FF9AB-7E5F-234A-995C-67E3E6EB9445}"/>
            </ac:spMkLst>
          </pc:spChg>
          <pc:spChg chg="mod">
            <ac:chgData name="Krasauskaitė Ugnė" userId="dbe9a6d3-80d0-4cdc-b180-3639bbb88ba5" providerId="ADAL" clId="{07B18557-A708-BB4C-BDBE-7183D1358208}" dt="2021-02-02T07:25:30.619" v="1158" actId="207"/>
            <ac:spMkLst>
              <pc:docMk/>
              <pc:sldMasterMk cId="3226558009" sldId="2147483740"/>
              <pc:sldLayoutMk cId="2001385822" sldId="2147483728"/>
              <ac:spMk id="12" creationId="{50E515E2-7668-514A-A0B4-AC7D06DDB5FE}"/>
            </ac:spMkLst>
          </pc:spChg>
        </pc:sldLayoutChg>
        <pc:sldLayoutChg chg="add del mod modTransition">
          <pc:chgData name="Krasauskaitė Ugnė" userId="dbe9a6d3-80d0-4cdc-b180-3639bbb88ba5" providerId="ADAL" clId="{07B18557-A708-BB4C-BDBE-7183D1358208}" dt="2021-02-02T07:25:51.729" v="1165" actId="2890"/>
          <pc:sldLayoutMkLst>
            <pc:docMk/>
            <pc:sldMasterMk cId="2010401343" sldId="2147483648"/>
            <pc:sldLayoutMk cId="2240221111" sldId="2147483729"/>
          </pc:sldLayoutMkLst>
        </pc:sldLayoutChg>
        <pc:sldLayoutChg chg="addSp delSp modSp mod ord">
          <pc:chgData name="Krasauskaitė Ugnė" userId="dbe9a6d3-80d0-4cdc-b180-3639bbb88ba5" providerId="ADAL" clId="{07B18557-A708-BB4C-BDBE-7183D1358208}" dt="2021-02-02T07:26:50.555" v="1181"/>
          <pc:sldLayoutMkLst>
            <pc:docMk/>
            <pc:sldMasterMk cId="3226558009" sldId="2147483740"/>
            <pc:sldLayoutMk cId="2456432916" sldId="2147483729"/>
          </pc:sldLayoutMkLst>
          <pc:spChg chg="add del">
            <ac:chgData name="Krasauskaitė Ugnė" userId="dbe9a6d3-80d0-4cdc-b180-3639bbb88ba5" providerId="ADAL" clId="{07B18557-A708-BB4C-BDBE-7183D1358208}" dt="2021-02-02T07:26:30.415" v="1171" actId="11529"/>
            <ac:spMkLst>
              <pc:docMk/>
              <pc:sldMasterMk cId="3226558009" sldId="2147483740"/>
              <pc:sldLayoutMk cId="2456432916" sldId="2147483729"/>
              <ac:spMk id="2" creationId="{A0D925AE-6878-A94F-9B33-FD41890450D7}"/>
            </ac:spMkLst>
          </pc:spChg>
          <pc:spChg chg="add del mod">
            <ac:chgData name="Krasauskaitė Ugnė" userId="dbe9a6d3-80d0-4cdc-b180-3639bbb88ba5" providerId="ADAL" clId="{07B18557-A708-BB4C-BDBE-7183D1358208}" dt="2021-02-02T07:26:33.842" v="1173" actId="478"/>
            <ac:spMkLst>
              <pc:docMk/>
              <pc:sldMasterMk cId="3226558009" sldId="2147483740"/>
              <pc:sldLayoutMk cId="2456432916" sldId="2147483729"/>
              <ac:spMk id="3" creationId="{AE8F203F-29F8-BF40-A3B3-F325A8B5C4A1}"/>
            </ac:spMkLst>
          </pc:spChg>
          <pc:spChg chg="add del">
            <ac:chgData name="Krasauskaitė Ugnė" userId="dbe9a6d3-80d0-4cdc-b180-3639bbb88ba5" providerId="ADAL" clId="{07B18557-A708-BB4C-BDBE-7183D1358208}" dt="2021-02-02T07:26:39.942" v="1174" actId="11529"/>
            <ac:spMkLst>
              <pc:docMk/>
              <pc:sldMasterMk cId="3226558009" sldId="2147483740"/>
              <pc:sldLayoutMk cId="2456432916" sldId="2147483729"/>
              <ac:spMk id="4" creationId="{F2C91FD7-E34C-A44F-85F3-521DB6CDF1AB}"/>
            </ac:spMkLst>
          </pc:spChg>
          <pc:spChg chg="add del mod">
            <ac:chgData name="Krasauskaitė Ugnė" userId="dbe9a6d3-80d0-4cdc-b180-3639bbb88ba5" providerId="ADAL" clId="{07B18557-A708-BB4C-BDBE-7183D1358208}" dt="2021-02-02T07:26:48.455" v="1179" actId="478"/>
            <ac:spMkLst>
              <pc:docMk/>
              <pc:sldMasterMk cId="3226558009" sldId="2147483740"/>
              <pc:sldLayoutMk cId="2456432916" sldId="2147483729"/>
              <ac:spMk id="5" creationId="{BB2B757D-F066-7B40-A0B2-3A6B1F50C7E6}"/>
            </ac:spMkLst>
          </pc:spChg>
          <pc:spChg chg="add del mod">
            <ac:chgData name="Krasauskaitė Ugnė" userId="dbe9a6d3-80d0-4cdc-b180-3639bbb88ba5" providerId="ADAL" clId="{07B18557-A708-BB4C-BDBE-7183D1358208}" dt="2021-02-02T07:26:49.605" v="1180" actId="478"/>
            <ac:spMkLst>
              <pc:docMk/>
              <pc:sldMasterMk cId="3226558009" sldId="2147483740"/>
              <pc:sldLayoutMk cId="2456432916" sldId="2147483729"/>
              <ac:spMk id="12" creationId="{56D8A384-C846-7641-BEB4-42006FEB5447}"/>
            </ac:spMkLst>
          </pc:spChg>
          <pc:spChg chg="add mod">
            <ac:chgData name="Krasauskaitė Ugnė" userId="dbe9a6d3-80d0-4cdc-b180-3639bbb88ba5" providerId="ADAL" clId="{07B18557-A708-BB4C-BDBE-7183D1358208}" dt="2021-02-02T07:26:50.555" v="1181"/>
            <ac:spMkLst>
              <pc:docMk/>
              <pc:sldMasterMk cId="3226558009" sldId="2147483740"/>
              <pc:sldLayoutMk cId="2456432916" sldId="2147483729"/>
              <ac:spMk id="13" creationId="{BFB2BAA7-03FA-7D45-B48B-16E2EB97900F}"/>
            </ac:spMkLst>
          </pc:spChg>
          <pc:spChg chg="del">
            <ac:chgData name="Krasauskaitė Ugnė" userId="dbe9a6d3-80d0-4cdc-b180-3639bbb88ba5" providerId="ADAL" clId="{07B18557-A708-BB4C-BDBE-7183D1358208}" dt="2021-02-02T07:26:15.216" v="1170" actId="478"/>
            <ac:spMkLst>
              <pc:docMk/>
              <pc:sldMasterMk cId="3226558009" sldId="2147483740"/>
              <pc:sldLayoutMk cId="2456432916" sldId="2147483729"/>
              <ac:spMk id="14" creationId="{F497E261-9388-AC42-BFA8-252592EA0D4A}"/>
            </ac:spMkLst>
          </pc:spChg>
          <pc:spChg chg="del">
            <ac:chgData name="Krasauskaitė Ugnė" userId="dbe9a6d3-80d0-4cdc-b180-3639bbb88ba5" providerId="ADAL" clId="{07B18557-A708-BB4C-BDBE-7183D1358208}" dt="2021-02-02T07:26:09.985" v="1167" actId="478"/>
            <ac:spMkLst>
              <pc:docMk/>
              <pc:sldMasterMk cId="3226558009" sldId="2147483740"/>
              <pc:sldLayoutMk cId="2456432916" sldId="2147483729"/>
              <ac:spMk id="17" creationId="{B5FF6581-2E75-F54C-AC74-4CFB308232A1}"/>
            </ac:spMkLst>
          </pc:spChg>
        </pc:sldLayoutChg>
        <pc:sldLayoutChg chg="modSp add del mod modTransition setBg">
          <pc:chgData name="Krasauskaitė Ugnė" userId="dbe9a6d3-80d0-4cdc-b180-3639bbb88ba5" providerId="ADAL" clId="{07B18557-A708-BB4C-BDBE-7183D1358208}" dt="2021-02-02T07:28:17.707" v="1193" actId="2696"/>
          <pc:sldLayoutMkLst>
            <pc:docMk/>
            <pc:sldMasterMk cId="2010401343" sldId="2147483648"/>
            <pc:sldLayoutMk cId="1577209119" sldId="2147483730"/>
          </pc:sldLayoutMkLst>
          <pc:spChg chg="mod">
            <ac:chgData name="Krasauskaitė Ugnė" userId="dbe9a6d3-80d0-4cdc-b180-3639bbb88ba5" providerId="ADAL" clId="{07B18557-A708-BB4C-BDBE-7183D1358208}" dt="2021-02-02T07:27:05.884" v="1183" actId="207"/>
            <ac:spMkLst>
              <pc:docMk/>
              <pc:sldMasterMk cId="2010401343" sldId="2147483648"/>
              <pc:sldLayoutMk cId="1577209119" sldId="2147483730"/>
              <ac:spMk id="23" creationId="{2E6D4784-2EA3-C74A-80A6-6E53A345902F}"/>
            </ac:spMkLst>
          </pc:spChg>
          <pc:spChg chg="mod">
            <ac:chgData name="Krasauskaitė Ugnė" userId="dbe9a6d3-80d0-4cdc-b180-3639bbb88ba5" providerId="ADAL" clId="{07B18557-A708-BB4C-BDBE-7183D1358208}" dt="2021-02-02T07:27:05.884" v="1183" actId="207"/>
            <ac:spMkLst>
              <pc:docMk/>
              <pc:sldMasterMk cId="2010401343" sldId="2147483648"/>
              <pc:sldLayoutMk cId="1577209119" sldId="2147483730"/>
              <ac:spMk id="25" creationId="{5592035A-2271-5843-9AF4-E3E9FDCF0139}"/>
            </ac:spMkLst>
          </pc:spChg>
          <pc:spChg chg="mod">
            <ac:chgData name="Krasauskaitė Ugnė" userId="dbe9a6d3-80d0-4cdc-b180-3639bbb88ba5" providerId="ADAL" clId="{07B18557-A708-BB4C-BDBE-7183D1358208}" dt="2021-02-02T07:27:05.884" v="1183" actId="207"/>
            <ac:spMkLst>
              <pc:docMk/>
              <pc:sldMasterMk cId="2010401343" sldId="2147483648"/>
              <pc:sldLayoutMk cId="1577209119" sldId="2147483730"/>
              <ac:spMk id="27" creationId="{61CEBCC4-E80B-604A-814A-EDFAF11839D4}"/>
            </ac:spMkLst>
          </pc:spChg>
        </pc:sldLayoutChg>
        <pc:sldLayoutChg chg="addSp delSp modSp add mod modTransition">
          <pc:chgData name="Krasauskaitė Ugnė" userId="dbe9a6d3-80d0-4cdc-b180-3639bbb88ba5" providerId="ADAL" clId="{07B18557-A708-BB4C-BDBE-7183D1358208}" dt="2021-02-02T07:28:03.354" v="1192"/>
          <pc:sldLayoutMkLst>
            <pc:docMk/>
            <pc:sldMasterMk cId="3226558009" sldId="2147483740"/>
            <pc:sldLayoutMk cId="3322117946" sldId="2147483731"/>
          </pc:sldLayoutMkLst>
          <pc:spChg chg="add mod">
            <ac:chgData name="Krasauskaitė Ugnė" userId="dbe9a6d3-80d0-4cdc-b180-3639bbb88ba5" providerId="ADAL" clId="{07B18557-A708-BB4C-BDBE-7183D1358208}" dt="2021-02-02T07:28:03.354" v="1192"/>
            <ac:spMkLst>
              <pc:docMk/>
              <pc:sldMasterMk cId="3226558009" sldId="2147483740"/>
              <pc:sldLayoutMk cId="3322117946" sldId="2147483731"/>
              <ac:spMk id="6" creationId="{66AC166F-BD2D-6D49-902E-EA2D168F6C1B}"/>
            </ac:spMkLst>
          </pc:spChg>
          <pc:spChg chg="add mod">
            <ac:chgData name="Krasauskaitė Ugnė" userId="dbe9a6d3-80d0-4cdc-b180-3639bbb88ba5" providerId="ADAL" clId="{07B18557-A708-BB4C-BDBE-7183D1358208}" dt="2021-02-02T07:28:03.354" v="1192"/>
            <ac:spMkLst>
              <pc:docMk/>
              <pc:sldMasterMk cId="3226558009" sldId="2147483740"/>
              <pc:sldLayoutMk cId="3322117946" sldId="2147483731"/>
              <ac:spMk id="7" creationId="{C1CCD885-C1EB-3A48-B8A0-CC1F23EEB6AE}"/>
            </ac:spMkLst>
          </pc:spChg>
          <pc:spChg chg="mod">
            <ac:chgData name="Krasauskaitė Ugnė" userId="dbe9a6d3-80d0-4cdc-b180-3639bbb88ba5" providerId="ADAL" clId="{07B18557-A708-BB4C-BDBE-7183D1358208}" dt="2021-02-02T07:27:48.015" v="1191" actId="1076"/>
            <ac:spMkLst>
              <pc:docMk/>
              <pc:sldMasterMk cId="3226558009" sldId="2147483740"/>
              <pc:sldLayoutMk cId="3322117946" sldId="2147483731"/>
              <ac:spMk id="13" creationId="{BFB2BAA7-03FA-7D45-B48B-16E2EB97900F}"/>
            </ac:spMkLst>
          </pc:spChg>
          <pc:spChg chg="del">
            <ac:chgData name="Krasauskaitė Ugnė" userId="dbe9a6d3-80d0-4cdc-b180-3639bbb88ba5" providerId="ADAL" clId="{07B18557-A708-BB4C-BDBE-7183D1358208}" dt="2021-02-02T07:27:44.861" v="1190" actId="478"/>
            <ac:spMkLst>
              <pc:docMk/>
              <pc:sldMasterMk cId="3226558009" sldId="2147483740"/>
              <pc:sldLayoutMk cId="3322117946" sldId="2147483731"/>
              <ac:spMk id="23" creationId="{2E6D4784-2EA3-C74A-80A6-6E53A345902F}"/>
            </ac:spMkLst>
          </pc:spChg>
          <pc:spChg chg="del">
            <ac:chgData name="Krasauskaitė Ugnė" userId="dbe9a6d3-80d0-4cdc-b180-3639bbb88ba5" providerId="ADAL" clId="{07B18557-A708-BB4C-BDBE-7183D1358208}" dt="2021-02-02T07:27:44.861" v="1190" actId="478"/>
            <ac:spMkLst>
              <pc:docMk/>
              <pc:sldMasterMk cId="3226558009" sldId="2147483740"/>
              <pc:sldLayoutMk cId="3322117946" sldId="2147483731"/>
              <ac:spMk id="25" creationId="{5592035A-2271-5843-9AF4-E3E9FDCF0139}"/>
            </ac:spMkLst>
          </pc:spChg>
          <pc:spChg chg="del">
            <ac:chgData name="Krasauskaitė Ugnė" userId="dbe9a6d3-80d0-4cdc-b180-3639bbb88ba5" providerId="ADAL" clId="{07B18557-A708-BB4C-BDBE-7183D1358208}" dt="2021-02-02T07:27:44.861" v="1190" actId="478"/>
            <ac:spMkLst>
              <pc:docMk/>
              <pc:sldMasterMk cId="3226558009" sldId="2147483740"/>
              <pc:sldLayoutMk cId="3322117946" sldId="2147483731"/>
              <ac:spMk id="27" creationId="{61CEBCC4-E80B-604A-814A-EDFAF11839D4}"/>
            </ac:spMkLst>
          </pc:spChg>
        </pc:sldLayoutChg>
        <pc:sldLayoutChg chg="modSp add mod modTransition setBg">
          <pc:chgData name="Krasauskaitė Ugnė" userId="dbe9a6d3-80d0-4cdc-b180-3639bbb88ba5" providerId="ADAL" clId="{07B18557-A708-BB4C-BDBE-7183D1358208}" dt="2021-02-02T07:28:28.714" v="1196"/>
          <pc:sldLayoutMkLst>
            <pc:docMk/>
            <pc:sldMasterMk cId="3226558009" sldId="2147483740"/>
            <pc:sldLayoutMk cId="1562306216" sldId="2147483732"/>
          </pc:sldLayoutMkLst>
          <pc:spChg chg="mod">
            <ac:chgData name="Krasauskaitė Ugnė" userId="dbe9a6d3-80d0-4cdc-b180-3639bbb88ba5" providerId="ADAL" clId="{07B18557-A708-BB4C-BDBE-7183D1358208}" dt="2021-02-02T07:28:25.826" v="1195" actId="207"/>
            <ac:spMkLst>
              <pc:docMk/>
              <pc:sldMasterMk cId="3226558009" sldId="2147483740"/>
              <pc:sldLayoutMk cId="1562306216" sldId="2147483732"/>
              <ac:spMk id="6" creationId="{66AC166F-BD2D-6D49-902E-EA2D168F6C1B}"/>
            </ac:spMkLst>
          </pc:spChg>
          <pc:spChg chg="mod">
            <ac:chgData name="Krasauskaitė Ugnė" userId="dbe9a6d3-80d0-4cdc-b180-3639bbb88ba5" providerId="ADAL" clId="{07B18557-A708-BB4C-BDBE-7183D1358208}" dt="2021-02-02T07:28:25.826" v="1195" actId="207"/>
            <ac:spMkLst>
              <pc:docMk/>
              <pc:sldMasterMk cId="3226558009" sldId="2147483740"/>
              <pc:sldLayoutMk cId="1562306216" sldId="2147483732"/>
              <ac:spMk id="7" creationId="{C1CCD885-C1EB-3A48-B8A0-CC1F23EEB6AE}"/>
            </ac:spMkLst>
          </pc:spChg>
        </pc:sldLayoutChg>
        <pc:sldLayoutChg chg="addSp delSp modSp mod ord">
          <pc:chgData name="Krasauskaitė Ugnė" userId="dbe9a6d3-80d0-4cdc-b180-3639bbb88ba5" providerId="ADAL" clId="{07B18557-A708-BB4C-BDBE-7183D1358208}" dt="2021-02-02T07:29:21.657" v="1211" actId="1076"/>
          <pc:sldLayoutMkLst>
            <pc:docMk/>
            <pc:sldMasterMk cId="3226558009" sldId="2147483740"/>
            <pc:sldLayoutMk cId="2989932070" sldId="2147483733"/>
          </pc:sldLayoutMkLst>
          <pc:spChg chg="add mod">
            <ac:chgData name="Krasauskaitė Ugnė" userId="dbe9a6d3-80d0-4cdc-b180-3639bbb88ba5" providerId="ADAL" clId="{07B18557-A708-BB4C-BDBE-7183D1358208}" dt="2021-02-02T07:29:14.734" v="1208" actId="1076"/>
            <ac:spMkLst>
              <pc:docMk/>
              <pc:sldMasterMk cId="3226558009" sldId="2147483740"/>
              <pc:sldLayoutMk cId="2989932070" sldId="2147483733"/>
              <ac:spMk id="8" creationId="{D95773F8-D068-1F4A-994E-CAA5A3CA9D73}"/>
            </ac:spMkLst>
          </pc:spChg>
          <pc:spChg chg="del">
            <ac:chgData name="Krasauskaitė Ugnė" userId="dbe9a6d3-80d0-4cdc-b180-3639bbb88ba5" providerId="ADAL" clId="{07B18557-A708-BB4C-BDBE-7183D1358208}" dt="2021-02-02T07:29:17.049" v="1209" actId="478"/>
            <ac:spMkLst>
              <pc:docMk/>
              <pc:sldMasterMk cId="3226558009" sldId="2147483740"/>
              <pc:sldLayoutMk cId="2989932070" sldId="2147483733"/>
              <ac:spMk id="9" creationId="{75224FEE-B2A5-5B45-808C-F0B694341654}"/>
            </ac:spMkLst>
          </pc:spChg>
          <pc:spChg chg="del">
            <ac:chgData name="Krasauskaitė Ugnė" userId="dbe9a6d3-80d0-4cdc-b180-3639bbb88ba5" providerId="ADAL" clId="{07B18557-A708-BB4C-BDBE-7183D1358208}" dt="2021-02-02T07:28:56.401" v="1204" actId="478"/>
            <ac:spMkLst>
              <pc:docMk/>
              <pc:sldMasterMk cId="3226558009" sldId="2147483740"/>
              <pc:sldLayoutMk cId="2989932070" sldId="2147483733"/>
              <ac:spMk id="10" creationId="{B72BBEF3-610E-084B-8035-69D7E509C5AF}"/>
            </ac:spMkLst>
          </pc:spChg>
          <pc:spChg chg="add mod">
            <ac:chgData name="Krasauskaitė Ugnė" userId="dbe9a6d3-80d0-4cdc-b180-3639bbb88ba5" providerId="ADAL" clId="{07B18557-A708-BB4C-BDBE-7183D1358208}" dt="2021-02-02T07:29:21.657" v="1211" actId="1076"/>
            <ac:spMkLst>
              <pc:docMk/>
              <pc:sldMasterMk cId="3226558009" sldId="2147483740"/>
              <pc:sldLayoutMk cId="2989932070" sldId="2147483733"/>
              <ac:spMk id="11" creationId="{52F83555-CE96-6D4C-89FF-4953A94371F1}"/>
            </ac:spMkLst>
          </pc:spChg>
          <pc:spChg chg="del">
            <ac:chgData name="Krasauskaitė Ugnė" userId="dbe9a6d3-80d0-4cdc-b180-3639bbb88ba5" providerId="ADAL" clId="{07B18557-A708-BB4C-BDBE-7183D1358208}" dt="2021-02-02T07:28:48.131" v="1202" actId="478"/>
            <ac:spMkLst>
              <pc:docMk/>
              <pc:sldMasterMk cId="3226558009" sldId="2147483740"/>
              <pc:sldLayoutMk cId="2989932070" sldId="2147483733"/>
              <ac:spMk id="18" creationId="{504E145C-81F0-8344-8DEA-9501D7BD7159}"/>
            </ac:spMkLst>
          </pc:spChg>
          <pc:spChg chg="del">
            <ac:chgData name="Krasauskaitė Ugnė" userId="dbe9a6d3-80d0-4cdc-b180-3639bbb88ba5" providerId="ADAL" clId="{07B18557-A708-BB4C-BDBE-7183D1358208}" dt="2021-02-02T07:28:51.124" v="1203" actId="478"/>
            <ac:spMkLst>
              <pc:docMk/>
              <pc:sldMasterMk cId="3226558009" sldId="2147483740"/>
              <pc:sldLayoutMk cId="2989932070" sldId="2147483733"/>
              <ac:spMk id="20" creationId="{3E63EFE9-5010-3C45-ABA3-DB0AF79AC1EE}"/>
            </ac:spMkLst>
          </pc:spChg>
        </pc:sldLayoutChg>
        <pc:sldLayoutChg chg="modSp add mod modTransition setBg">
          <pc:chgData name="Krasauskaitė Ugnė" userId="dbe9a6d3-80d0-4cdc-b180-3639bbb88ba5" providerId="ADAL" clId="{07B18557-A708-BB4C-BDBE-7183D1358208}" dt="2021-02-02T07:29:45.524" v="1215"/>
          <pc:sldLayoutMkLst>
            <pc:docMk/>
            <pc:sldMasterMk cId="3226558009" sldId="2147483740"/>
            <pc:sldLayoutMk cId="3899158391" sldId="2147483734"/>
          </pc:sldLayoutMkLst>
          <pc:spChg chg="mod">
            <ac:chgData name="Krasauskaitė Ugnė" userId="dbe9a6d3-80d0-4cdc-b180-3639bbb88ba5" providerId="ADAL" clId="{07B18557-A708-BB4C-BDBE-7183D1358208}" dt="2021-02-02T07:29:42.079" v="1214" actId="207"/>
            <ac:spMkLst>
              <pc:docMk/>
              <pc:sldMasterMk cId="3226558009" sldId="2147483740"/>
              <pc:sldLayoutMk cId="3899158391" sldId="2147483734"/>
              <ac:spMk id="16" creationId="{69113ABE-874B-0647-8AAD-DE5BA4A26CCF}"/>
            </ac:spMkLst>
          </pc:spChg>
          <pc:spChg chg="mod">
            <ac:chgData name="Krasauskaitė Ugnė" userId="dbe9a6d3-80d0-4cdc-b180-3639bbb88ba5" providerId="ADAL" clId="{07B18557-A708-BB4C-BDBE-7183D1358208}" dt="2021-02-02T07:29:42.079" v="1214" actId="207"/>
            <ac:spMkLst>
              <pc:docMk/>
              <pc:sldMasterMk cId="3226558009" sldId="2147483740"/>
              <pc:sldLayoutMk cId="3899158391" sldId="2147483734"/>
              <ac:spMk id="19" creationId="{BAFEA5EF-7EB5-B242-B569-0521DECA7C5F}"/>
            </ac:spMkLst>
          </pc:spChg>
        </pc:sldLayoutChg>
        <pc:sldLayoutChg chg="modSp add mod ord modTransition">
          <pc:chgData name="Krasauskaitė Ugnė" userId="dbe9a6d3-80d0-4cdc-b180-3639bbb88ba5" providerId="ADAL" clId="{07B18557-A708-BB4C-BDBE-7183D1358208}" dt="2021-02-02T07:30:18.947" v="1222" actId="1076"/>
          <pc:sldLayoutMkLst>
            <pc:docMk/>
            <pc:sldMasterMk cId="3226558009" sldId="2147483740"/>
            <pc:sldLayoutMk cId="4197057146" sldId="2147483735"/>
          </pc:sldLayoutMkLst>
          <pc:spChg chg="mod">
            <ac:chgData name="Krasauskaitė Ugnė" userId="dbe9a6d3-80d0-4cdc-b180-3639bbb88ba5" providerId="ADAL" clId="{07B18557-A708-BB4C-BDBE-7183D1358208}" dt="2021-02-02T07:30:10.042" v="1219" actId="167"/>
            <ac:spMkLst>
              <pc:docMk/>
              <pc:sldMasterMk cId="3226558009" sldId="2147483740"/>
              <pc:sldLayoutMk cId="4197057146" sldId="2147483735"/>
              <ac:spMk id="8" creationId="{D95773F8-D068-1F4A-994E-CAA5A3CA9D73}"/>
            </ac:spMkLst>
          </pc:spChg>
          <pc:spChg chg="mod">
            <ac:chgData name="Krasauskaitė Ugnė" userId="dbe9a6d3-80d0-4cdc-b180-3639bbb88ba5" providerId="ADAL" clId="{07B18557-A708-BB4C-BDBE-7183D1358208}" dt="2021-02-02T07:30:18.947" v="1222" actId="1076"/>
            <ac:spMkLst>
              <pc:docMk/>
              <pc:sldMasterMk cId="3226558009" sldId="2147483740"/>
              <pc:sldLayoutMk cId="4197057146" sldId="2147483735"/>
              <ac:spMk id="11" creationId="{52F83555-CE96-6D4C-89FF-4953A94371F1}"/>
            </ac:spMkLst>
          </pc:spChg>
          <pc:spChg chg="mod">
            <ac:chgData name="Krasauskaitė Ugnė" userId="dbe9a6d3-80d0-4cdc-b180-3639bbb88ba5" providerId="ADAL" clId="{07B18557-A708-BB4C-BDBE-7183D1358208}" dt="2021-02-02T07:30:12.955" v="1220" actId="1076"/>
            <ac:spMkLst>
              <pc:docMk/>
              <pc:sldMasterMk cId="3226558009" sldId="2147483740"/>
              <pc:sldLayoutMk cId="4197057146" sldId="2147483735"/>
              <ac:spMk id="16" creationId="{69113ABE-874B-0647-8AAD-DE5BA4A26CCF}"/>
            </ac:spMkLst>
          </pc:spChg>
          <pc:spChg chg="mod">
            <ac:chgData name="Krasauskaitė Ugnė" userId="dbe9a6d3-80d0-4cdc-b180-3639bbb88ba5" providerId="ADAL" clId="{07B18557-A708-BB4C-BDBE-7183D1358208}" dt="2021-02-02T07:30:15.881" v="1221" actId="1076"/>
            <ac:spMkLst>
              <pc:docMk/>
              <pc:sldMasterMk cId="3226558009" sldId="2147483740"/>
              <pc:sldLayoutMk cId="4197057146" sldId="2147483735"/>
              <ac:spMk id="19" creationId="{BAFEA5EF-7EB5-B242-B569-0521DECA7C5F}"/>
            </ac:spMkLst>
          </pc:spChg>
        </pc:sldLayoutChg>
        <pc:sldLayoutChg chg="modSp add mod modTransition setBg">
          <pc:chgData name="Krasauskaitė Ugnė" userId="dbe9a6d3-80d0-4cdc-b180-3639bbb88ba5" providerId="ADAL" clId="{07B18557-A708-BB4C-BDBE-7183D1358208}" dt="2021-02-02T07:30:33.115" v="1226"/>
          <pc:sldLayoutMkLst>
            <pc:docMk/>
            <pc:sldMasterMk cId="3226558009" sldId="2147483740"/>
            <pc:sldLayoutMk cId="1911777476" sldId="2147483736"/>
          </pc:sldLayoutMkLst>
          <pc:spChg chg="mod">
            <ac:chgData name="Krasauskaitė Ugnė" userId="dbe9a6d3-80d0-4cdc-b180-3639bbb88ba5" providerId="ADAL" clId="{07B18557-A708-BB4C-BDBE-7183D1358208}" dt="2021-02-02T07:30:28.268" v="1224" actId="207"/>
            <ac:spMkLst>
              <pc:docMk/>
              <pc:sldMasterMk cId="3226558009" sldId="2147483740"/>
              <pc:sldLayoutMk cId="1911777476" sldId="2147483736"/>
              <ac:spMk id="16" creationId="{69113ABE-874B-0647-8AAD-DE5BA4A26CCF}"/>
            </ac:spMkLst>
          </pc:spChg>
          <pc:spChg chg="mod">
            <ac:chgData name="Krasauskaitė Ugnė" userId="dbe9a6d3-80d0-4cdc-b180-3639bbb88ba5" providerId="ADAL" clId="{07B18557-A708-BB4C-BDBE-7183D1358208}" dt="2021-02-02T07:30:28.268" v="1224" actId="207"/>
            <ac:spMkLst>
              <pc:docMk/>
              <pc:sldMasterMk cId="3226558009" sldId="2147483740"/>
              <pc:sldLayoutMk cId="1911777476" sldId="2147483736"/>
              <ac:spMk id="19" creationId="{BAFEA5EF-7EB5-B242-B569-0521DECA7C5F}"/>
            </ac:spMkLst>
          </pc:spChg>
        </pc:sldLayoutChg>
        <pc:sldLayoutChg chg="addSp delSp modSp add mod ord modTransition">
          <pc:chgData name="Krasauskaitė Ugnė" userId="dbe9a6d3-80d0-4cdc-b180-3639bbb88ba5" providerId="ADAL" clId="{07B18557-A708-BB4C-BDBE-7183D1358208}" dt="2021-02-02T07:55:41.373" v="1384" actId="207"/>
          <pc:sldLayoutMkLst>
            <pc:docMk/>
            <pc:sldMasterMk cId="2010401343" sldId="2147483648"/>
            <pc:sldLayoutMk cId="4182828940" sldId="2147483737"/>
          </pc:sldLayoutMkLst>
          <pc:spChg chg="mod">
            <ac:chgData name="Krasauskaitė Ugnė" userId="dbe9a6d3-80d0-4cdc-b180-3639bbb88ba5" providerId="ADAL" clId="{07B18557-A708-BB4C-BDBE-7183D1358208}" dt="2021-02-02T07:55:41.373" v="1384" actId="207"/>
            <ac:spMkLst>
              <pc:docMk/>
              <pc:sldMasterMk cId="2010401343" sldId="2147483648"/>
              <pc:sldLayoutMk cId="4182828940" sldId="2147483737"/>
              <ac:spMk id="13" creationId="{DCD1856C-F327-BF49-A715-D3258E845AB5}"/>
            </ac:spMkLst>
          </pc:spChg>
          <pc:spChg chg="del">
            <ac:chgData name="Krasauskaitė Ugnė" userId="dbe9a6d3-80d0-4cdc-b180-3639bbb88ba5" providerId="ADAL" clId="{07B18557-A708-BB4C-BDBE-7183D1358208}" dt="2021-02-02T07:31:37.268" v="1231" actId="478"/>
            <ac:spMkLst>
              <pc:docMk/>
              <pc:sldMasterMk cId="2010401343" sldId="2147483648"/>
              <pc:sldLayoutMk cId="4182828940" sldId="2147483737"/>
              <ac:spMk id="19" creationId="{CD1AB869-1A97-C74F-B22C-8C4A3C855317}"/>
            </ac:spMkLst>
          </pc:spChg>
          <pc:picChg chg="add del mod">
            <ac:chgData name="Krasauskaitė Ugnė" userId="dbe9a6d3-80d0-4cdc-b180-3639bbb88ba5" providerId="ADAL" clId="{07B18557-A708-BB4C-BDBE-7183D1358208}" dt="2021-02-02T07:32:27.001" v="1241" actId="478"/>
            <ac:picMkLst>
              <pc:docMk/>
              <pc:sldMasterMk cId="2010401343" sldId="2147483648"/>
              <pc:sldLayoutMk cId="4182828940" sldId="2147483737"/>
              <ac:picMk id="2" creationId="{00701BE0-6F2E-274A-8789-8340354E9FF2}"/>
            </ac:picMkLst>
          </pc:picChg>
          <pc:picChg chg="del">
            <ac:chgData name="Krasauskaitė Ugnė" userId="dbe9a6d3-80d0-4cdc-b180-3639bbb88ba5" providerId="ADAL" clId="{07B18557-A708-BB4C-BDBE-7183D1358208}" dt="2021-02-02T07:31:39.421" v="1233" actId="478"/>
            <ac:picMkLst>
              <pc:docMk/>
              <pc:sldMasterMk cId="2010401343" sldId="2147483648"/>
              <pc:sldLayoutMk cId="4182828940" sldId="2147483737"/>
              <ac:picMk id="10" creationId="{6B7DEC24-8D93-6D48-A79C-7BDDFFA2B161}"/>
            </ac:picMkLst>
          </pc:picChg>
          <pc:picChg chg="add mod">
            <ac:chgData name="Krasauskaitė Ugnė" userId="dbe9a6d3-80d0-4cdc-b180-3639bbb88ba5" providerId="ADAL" clId="{07B18557-A708-BB4C-BDBE-7183D1358208}" dt="2021-02-02T07:32:29.668" v="1243"/>
            <ac:picMkLst>
              <pc:docMk/>
              <pc:sldMasterMk cId="2010401343" sldId="2147483648"/>
              <pc:sldLayoutMk cId="4182828940" sldId="2147483737"/>
              <ac:picMk id="11" creationId="{69C3A560-9403-BC49-A5F7-C015081D15DE}"/>
            </ac:picMkLst>
          </pc:picChg>
          <pc:picChg chg="add mod">
            <ac:chgData name="Krasauskaitė Ugnė" userId="dbe9a6d3-80d0-4cdc-b180-3639bbb88ba5" providerId="ADAL" clId="{07B18557-A708-BB4C-BDBE-7183D1358208}" dt="2021-02-02T07:32:51.435" v="1246" actId="1076"/>
            <ac:picMkLst>
              <pc:docMk/>
              <pc:sldMasterMk cId="2010401343" sldId="2147483648"/>
              <pc:sldLayoutMk cId="4182828940" sldId="2147483737"/>
              <ac:picMk id="12" creationId="{6E36B143-6BE1-0541-83D6-F8722667238A}"/>
            </ac:picMkLst>
          </pc:picChg>
          <pc:picChg chg="add del">
            <ac:chgData name="Krasauskaitė Ugnė" userId="dbe9a6d3-80d0-4cdc-b180-3639bbb88ba5" providerId="ADAL" clId="{07B18557-A708-BB4C-BDBE-7183D1358208}" dt="2021-02-02T07:32:29.172" v="1242" actId="478"/>
            <ac:picMkLst>
              <pc:docMk/>
              <pc:sldMasterMk cId="2010401343" sldId="2147483648"/>
              <pc:sldLayoutMk cId="4182828940" sldId="2147483737"/>
              <ac:picMk id="16" creationId="{A7015AA5-A63A-AA42-ACD1-300F08FBDCD4}"/>
            </ac:picMkLst>
          </pc:picChg>
          <pc:picChg chg="del">
            <ac:chgData name="Krasauskaitė Ugnė" userId="dbe9a6d3-80d0-4cdc-b180-3639bbb88ba5" providerId="ADAL" clId="{07B18557-A708-BB4C-BDBE-7183D1358208}" dt="2021-02-02T07:31:38.168" v="1232" actId="478"/>
            <ac:picMkLst>
              <pc:docMk/>
              <pc:sldMasterMk cId="2010401343" sldId="2147483648"/>
              <pc:sldLayoutMk cId="4182828940" sldId="2147483737"/>
              <ac:picMk id="23" creationId="{810A3938-1C5A-734A-9AEB-AA2A81156F6C}"/>
            </ac:picMkLst>
          </pc:picChg>
        </pc:sldLayoutChg>
        <pc:sldLayoutChg chg="addSp delSp modSp add mod ord modTransition setBg">
          <pc:chgData name="Krasauskaitė Ugnė" userId="dbe9a6d3-80d0-4cdc-b180-3639bbb88ba5" providerId="ADAL" clId="{07B18557-A708-BB4C-BDBE-7183D1358208}" dt="2021-02-02T07:40:23.756" v="1291" actId="6014"/>
          <pc:sldLayoutMkLst>
            <pc:docMk/>
            <pc:sldMasterMk cId="2010401343" sldId="2147483648"/>
            <pc:sldLayoutMk cId="2233462981" sldId="2147483738"/>
          </pc:sldLayoutMkLst>
          <pc:spChg chg="mod">
            <ac:chgData name="Krasauskaitė Ugnė" userId="dbe9a6d3-80d0-4cdc-b180-3639bbb88ba5" providerId="ADAL" clId="{07B18557-A708-BB4C-BDBE-7183D1358208}" dt="2021-02-02T07:33:08.692" v="1248" actId="207"/>
            <ac:spMkLst>
              <pc:docMk/>
              <pc:sldMasterMk cId="2010401343" sldId="2147483648"/>
              <pc:sldLayoutMk cId="2233462981" sldId="2147483738"/>
              <ac:spMk id="13" creationId="{DCD1856C-F327-BF49-A715-D3258E845AB5}"/>
            </ac:spMkLst>
          </pc:spChg>
          <pc:spChg chg="mod">
            <ac:chgData name="Krasauskaitė Ugnė" userId="dbe9a6d3-80d0-4cdc-b180-3639bbb88ba5" providerId="ADAL" clId="{07B18557-A708-BB4C-BDBE-7183D1358208}" dt="2021-02-02T07:34:02.583" v="1262" actId="207"/>
            <ac:spMkLst>
              <pc:docMk/>
              <pc:sldMasterMk cId="2010401343" sldId="2147483648"/>
              <pc:sldLayoutMk cId="2233462981" sldId="2147483738"/>
              <ac:spMk id="20" creationId="{0DA89282-BC77-374F-8ABF-0748E20950C4}"/>
            </ac:spMkLst>
          </pc:spChg>
          <pc:spChg chg="mod">
            <ac:chgData name="Krasauskaitė Ugnė" userId="dbe9a6d3-80d0-4cdc-b180-3639bbb88ba5" providerId="ADAL" clId="{07B18557-A708-BB4C-BDBE-7183D1358208}" dt="2021-02-02T07:33:08.692" v="1248" actId="207"/>
            <ac:spMkLst>
              <pc:docMk/>
              <pc:sldMasterMk cId="2010401343" sldId="2147483648"/>
              <pc:sldLayoutMk cId="2233462981" sldId="2147483738"/>
              <ac:spMk id="21" creationId="{B4B86B12-DA76-274D-9D4F-46D64739DB84}"/>
            </ac:spMkLst>
          </pc:spChg>
          <pc:spChg chg="mod">
            <ac:chgData name="Krasauskaitė Ugnė" userId="dbe9a6d3-80d0-4cdc-b180-3639bbb88ba5" providerId="ADAL" clId="{07B18557-A708-BB4C-BDBE-7183D1358208}" dt="2021-02-02T07:33:08.692" v="1248" actId="207"/>
            <ac:spMkLst>
              <pc:docMk/>
              <pc:sldMasterMk cId="2010401343" sldId="2147483648"/>
              <pc:sldLayoutMk cId="2233462981" sldId="2147483738"/>
              <ac:spMk id="22" creationId="{587BF503-4657-4144-AE5A-7FC3C4A8467D}"/>
            </ac:spMkLst>
          </pc:spChg>
          <pc:picChg chg="add del mod">
            <ac:chgData name="Krasauskaitė Ugnė" userId="dbe9a6d3-80d0-4cdc-b180-3639bbb88ba5" providerId="ADAL" clId="{07B18557-A708-BB4C-BDBE-7183D1358208}" dt="2021-02-02T07:33:32.047" v="1253" actId="478"/>
            <ac:picMkLst>
              <pc:docMk/>
              <pc:sldMasterMk cId="2010401343" sldId="2147483648"/>
              <pc:sldLayoutMk cId="2233462981" sldId="2147483738"/>
              <ac:picMk id="2" creationId="{78DC013E-5154-6E40-9892-7BCE190EB7B8}"/>
            </ac:picMkLst>
          </pc:picChg>
          <pc:picChg chg="add mod">
            <ac:chgData name="Krasauskaitė Ugnė" userId="dbe9a6d3-80d0-4cdc-b180-3639bbb88ba5" providerId="ADAL" clId="{07B18557-A708-BB4C-BDBE-7183D1358208}" dt="2021-02-02T07:33:34.453" v="1255"/>
            <ac:picMkLst>
              <pc:docMk/>
              <pc:sldMasterMk cId="2010401343" sldId="2147483648"/>
              <pc:sldLayoutMk cId="2233462981" sldId="2147483738"/>
              <ac:picMk id="9" creationId="{C66F165C-7173-9B41-9B41-5FC5C0B7D53F}"/>
            </ac:picMkLst>
          </pc:picChg>
          <pc:picChg chg="add del mod">
            <ac:chgData name="Krasauskaitė Ugnė" userId="dbe9a6d3-80d0-4cdc-b180-3639bbb88ba5" providerId="ADAL" clId="{07B18557-A708-BB4C-BDBE-7183D1358208}" dt="2021-02-02T07:33:54.093" v="1259" actId="478"/>
            <ac:picMkLst>
              <pc:docMk/>
              <pc:sldMasterMk cId="2010401343" sldId="2147483648"/>
              <pc:sldLayoutMk cId="2233462981" sldId="2147483738"/>
              <ac:picMk id="10" creationId="{0C237020-97A5-D149-91A8-78F048E95896}"/>
            </ac:picMkLst>
          </pc:picChg>
          <pc:picChg chg="del">
            <ac:chgData name="Krasauskaitė Ugnė" userId="dbe9a6d3-80d0-4cdc-b180-3639bbb88ba5" providerId="ADAL" clId="{07B18557-A708-BB4C-BDBE-7183D1358208}" dt="2021-02-02T07:33:33.284" v="1254" actId="478"/>
            <ac:picMkLst>
              <pc:docMk/>
              <pc:sldMasterMk cId="2010401343" sldId="2147483648"/>
              <pc:sldLayoutMk cId="2233462981" sldId="2147483738"/>
              <ac:picMk id="11" creationId="{69C3A560-9403-BC49-A5F7-C015081D15DE}"/>
            </ac:picMkLst>
          </pc:picChg>
          <pc:picChg chg="del">
            <ac:chgData name="Krasauskaitė Ugnė" userId="dbe9a6d3-80d0-4cdc-b180-3639bbb88ba5" providerId="ADAL" clId="{07B18557-A708-BB4C-BDBE-7183D1358208}" dt="2021-02-02T07:33:55.025" v="1260" actId="478"/>
            <ac:picMkLst>
              <pc:docMk/>
              <pc:sldMasterMk cId="2010401343" sldId="2147483648"/>
              <pc:sldLayoutMk cId="2233462981" sldId="2147483738"/>
              <ac:picMk id="12" creationId="{6E36B143-6BE1-0541-83D6-F8722667238A}"/>
            </ac:picMkLst>
          </pc:picChg>
          <pc:picChg chg="add mod">
            <ac:chgData name="Krasauskaitė Ugnė" userId="dbe9a6d3-80d0-4cdc-b180-3639bbb88ba5" providerId="ADAL" clId="{07B18557-A708-BB4C-BDBE-7183D1358208}" dt="2021-02-02T07:33:56.145" v="1261"/>
            <ac:picMkLst>
              <pc:docMk/>
              <pc:sldMasterMk cId="2010401343" sldId="2147483648"/>
              <pc:sldLayoutMk cId="2233462981" sldId="2147483738"/>
              <ac:picMk id="14" creationId="{0B47D6DC-D91B-A144-80BE-9E55BF0FD1FC}"/>
            </ac:picMkLst>
          </pc:picChg>
        </pc:sldLayoutChg>
        <pc:sldLayoutChg chg="add mod modTransition">
          <pc:chgData name="Krasauskaitė Ugnė" userId="dbe9a6d3-80d0-4cdc-b180-3639bbb88ba5" providerId="ADAL" clId="{07B18557-A708-BB4C-BDBE-7183D1358208}" dt="2021-02-02T07:47:49.211" v="1353" actId="6014"/>
          <pc:sldLayoutMkLst>
            <pc:docMk/>
            <pc:sldMasterMk cId="2010401343" sldId="2147483648"/>
            <pc:sldLayoutMk cId="1770696105" sldId="2147483739"/>
          </pc:sldLayoutMkLst>
        </pc:sldLayoutChg>
        <pc:sldLayoutChg chg="addSp delSp modSp add del mod modTransition setBg">
          <pc:chgData name="Krasauskaitė Ugnė" userId="dbe9a6d3-80d0-4cdc-b180-3639bbb88ba5" providerId="ADAL" clId="{07B18557-A708-BB4C-BDBE-7183D1358208}" dt="2021-02-02T07:46:58.472" v="1345" actId="2696"/>
          <pc:sldLayoutMkLst>
            <pc:docMk/>
            <pc:sldMasterMk cId="2010401343" sldId="2147483648"/>
            <pc:sldLayoutMk cId="2054743951" sldId="2147483739"/>
          </pc:sldLayoutMkLst>
          <pc:spChg chg="mod">
            <ac:chgData name="Krasauskaitė Ugnė" userId="dbe9a6d3-80d0-4cdc-b180-3639bbb88ba5" providerId="ADAL" clId="{07B18557-A708-BB4C-BDBE-7183D1358208}" dt="2021-02-02T07:42:56.885" v="1310" actId="207"/>
            <ac:spMkLst>
              <pc:docMk/>
              <pc:sldMasterMk cId="2010401343" sldId="2147483648"/>
              <pc:sldLayoutMk cId="2054743951" sldId="2147483739"/>
              <ac:spMk id="10" creationId="{B72BBEF3-610E-084B-8035-69D7E509C5AF}"/>
            </ac:spMkLst>
          </pc:spChg>
          <pc:spChg chg="mod">
            <ac:chgData name="Krasauskaitė Ugnė" userId="dbe9a6d3-80d0-4cdc-b180-3639bbb88ba5" providerId="ADAL" clId="{07B18557-A708-BB4C-BDBE-7183D1358208}" dt="2021-02-02T07:42:56.885" v="1310" actId="207"/>
            <ac:spMkLst>
              <pc:docMk/>
              <pc:sldMasterMk cId="2010401343" sldId="2147483648"/>
              <pc:sldLayoutMk cId="2054743951" sldId="2147483739"/>
              <ac:spMk id="16" creationId="{69113ABE-874B-0647-8AAD-DE5BA4A26CCF}"/>
            </ac:spMkLst>
          </pc:spChg>
          <pc:spChg chg="mod">
            <ac:chgData name="Krasauskaitė Ugnė" userId="dbe9a6d3-80d0-4cdc-b180-3639bbb88ba5" providerId="ADAL" clId="{07B18557-A708-BB4C-BDBE-7183D1358208}" dt="2021-02-02T07:42:56.885" v="1310" actId="207"/>
            <ac:spMkLst>
              <pc:docMk/>
              <pc:sldMasterMk cId="2010401343" sldId="2147483648"/>
              <pc:sldLayoutMk cId="2054743951" sldId="2147483739"/>
              <ac:spMk id="19" creationId="{BAFEA5EF-7EB5-B242-B569-0521DECA7C5F}"/>
            </ac:spMkLst>
          </pc:spChg>
          <pc:spChg chg="mod">
            <ac:chgData name="Krasauskaitė Ugnė" userId="dbe9a6d3-80d0-4cdc-b180-3639bbb88ba5" providerId="ADAL" clId="{07B18557-A708-BB4C-BDBE-7183D1358208}" dt="2021-02-02T07:42:56.885" v="1310" actId="207"/>
            <ac:spMkLst>
              <pc:docMk/>
              <pc:sldMasterMk cId="2010401343" sldId="2147483648"/>
              <pc:sldLayoutMk cId="2054743951" sldId="2147483739"/>
              <ac:spMk id="20" creationId="{3E63EFE9-5010-3C45-ABA3-DB0AF79AC1EE}"/>
            </ac:spMkLst>
          </pc:spChg>
          <pc:picChg chg="add mod">
            <ac:chgData name="Krasauskaitė Ugnė" userId="dbe9a6d3-80d0-4cdc-b180-3639bbb88ba5" providerId="ADAL" clId="{07B18557-A708-BB4C-BDBE-7183D1358208}" dt="2021-02-02T07:42:47.107" v="1309" actId="171"/>
            <ac:picMkLst>
              <pc:docMk/>
              <pc:sldMasterMk cId="2010401343" sldId="2147483648"/>
              <pc:sldLayoutMk cId="2054743951" sldId="2147483739"/>
              <ac:picMk id="2" creationId="{DD3EA464-5BD9-4443-9F6C-0957DEBA2E04}"/>
            </ac:picMkLst>
          </pc:picChg>
          <pc:picChg chg="del mod">
            <ac:chgData name="Krasauskaitė Ugnė" userId="dbe9a6d3-80d0-4cdc-b180-3639bbb88ba5" providerId="ADAL" clId="{07B18557-A708-BB4C-BDBE-7183D1358208}" dt="2021-02-02T07:42:38.657" v="1304" actId="478"/>
            <ac:picMkLst>
              <pc:docMk/>
              <pc:sldMasterMk cId="2010401343" sldId="2147483648"/>
              <pc:sldLayoutMk cId="2054743951" sldId="2147483739"/>
              <ac:picMk id="3" creationId="{2BC74FC8-653D-6C4D-BBBD-3FB72EAF0D5F}"/>
            </ac:picMkLst>
          </pc:picChg>
        </pc:sldLayoutChg>
        <pc:sldLayoutChg chg="add del mod modTransition">
          <pc:chgData name="Krasauskaitė Ugnė" userId="dbe9a6d3-80d0-4cdc-b180-3639bbb88ba5" providerId="ADAL" clId="{07B18557-A708-BB4C-BDBE-7183D1358208}" dt="2021-02-02T07:40:25.783" v="1293" actId="2890"/>
          <pc:sldLayoutMkLst>
            <pc:docMk/>
            <pc:sldMasterMk cId="2010401343" sldId="2147483648"/>
            <pc:sldLayoutMk cId="3510925537" sldId="2147483739"/>
          </pc:sldLayoutMkLst>
        </pc:sldLayoutChg>
        <pc:sldLayoutChg chg="add del mod replId modTransition">
          <pc:chgData name="Krasauskaitė Ugnė" userId="dbe9a6d3-80d0-4cdc-b180-3639bbb88ba5" providerId="ADAL" clId="{07B18557-A708-BB4C-BDBE-7183D1358208}" dt="2021-02-02T07:45:14.898" v="1335" actId="2890"/>
          <pc:sldLayoutMkLst>
            <pc:docMk/>
            <pc:sldMasterMk cId="2010401343" sldId="2147483648"/>
            <pc:sldLayoutMk cId="1710025390" sldId="2147483743"/>
          </pc:sldLayoutMkLst>
        </pc:sldLayoutChg>
      </pc:sldMasterChg>
      <pc:sldMasterChg chg="delSp new mod addSldLayout delSldLayout modSldLayout">
        <pc:chgData name="Krasauskaitė Ugnė" userId="dbe9a6d3-80d0-4cdc-b180-3639bbb88ba5" providerId="ADAL" clId="{07B18557-A708-BB4C-BDBE-7183D1358208}" dt="2021-02-02T07:54:47.686" v="1379" actId="692"/>
        <pc:sldMasterMkLst>
          <pc:docMk/>
          <pc:sldMasterMk cId="1568673086" sldId="2147483707"/>
        </pc:sldMasterMkLst>
        <pc:spChg chg="del">
          <ac:chgData name="Krasauskaitė Ugnė" userId="dbe9a6d3-80d0-4cdc-b180-3639bbb88ba5" providerId="ADAL" clId="{07B18557-A708-BB4C-BDBE-7183D1358208}" dt="2021-02-01T13:44:47.039" v="10" actId="478"/>
          <ac:spMkLst>
            <pc:docMk/>
            <pc:sldMasterMk cId="1568673086" sldId="2147483707"/>
            <ac:spMk id="2" creationId="{A88BE7E6-1693-B34B-AC5A-0A9A24541F05}"/>
          </ac:spMkLst>
        </pc:spChg>
        <pc:spChg chg="del">
          <ac:chgData name="Krasauskaitė Ugnė" userId="dbe9a6d3-80d0-4cdc-b180-3639bbb88ba5" providerId="ADAL" clId="{07B18557-A708-BB4C-BDBE-7183D1358208}" dt="2021-02-01T13:44:47.039" v="10" actId="478"/>
          <ac:spMkLst>
            <pc:docMk/>
            <pc:sldMasterMk cId="1568673086" sldId="2147483707"/>
            <ac:spMk id="3" creationId="{F4F54069-018F-FB4C-84F8-A2DC00E53FE9}"/>
          </ac:spMkLst>
        </pc:spChg>
        <pc:spChg chg="del">
          <ac:chgData name="Krasauskaitė Ugnė" userId="dbe9a6d3-80d0-4cdc-b180-3639bbb88ba5" providerId="ADAL" clId="{07B18557-A708-BB4C-BDBE-7183D1358208}" dt="2021-02-01T13:44:47.039" v="10" actId="478"/>
          <ac:spMkLst>
            <pc:docMk/>
            <pc:sldMasterMk cId="1568673086" sldId="2147483707"/>
            <ac:spMk id="4" creationId="{AC76CE9D-603C-9A49-B9DB-7FA0D8F2D967}"/>
          </ac:spMkLst>
        </pc:spChg>
        <pc:spChg chg="del">
          <ac:chgData name="Krasauskaitė Ugnė" userId="dbe9a6d3-80d0-4cdc-b180-3639bbb88ba5" providerId="ADAL" clId="{07B18557-A708-BB4C-BDBE-7183D1358208}" dt="2021-02-01T13:44:47.039" v="10" actId="478"/>
          <ac:spMkLst>
            <pc:docMk/>
            <pc:sldMasterMk cId="1568673086" sldId="2147483707"/>
            <ac:spMk id="5" creationId="{B73417F4-BB1F-DA45-9AD0-E0E7044207E9}"/>
          </ac:spMkLst>
        </pc:spChg>
        <pc:spChg chg="del">
          <ac:chgData name="Krasauskaitė Ugnė" userId="dbe9a6d3-80d0-4cdc-b180-3639bbb88ba5" providerId="ADAL" clId="{07B18557-A708-BB4C-BDBE-7183D1358208}" dt="2021-02-01T13:44:47.039" v="10" actId="478"/>
          <ac:spMkLst>
            <pc:docMk/>
            <pc:sldMasterMk cId="1568673086" sldId="2147483707"/>
            <ac:spMk id="6" creationId="{F808B648-29C2-F945-94EE-EEC9E0FF9B96}"/>
          </ac:spMkLst>
        </pc:spChg>
        <pc:sldLayoutChg chg="addSp delSp modSp new mod replId setBg">
          <pc:chgData name="Krasauskaitė Ugnė" userId="dbe9a6d3-80d0-4cdc-b180-3639bbb88ba5" providerId="ADAL" clId="{07B18557-A708-BB4C-BDBE-7183D1358208}" dt="2021-02-02T07:54:47.686" v="1379" actId="692"/>
          <pc:sldLayoutMkLst>
            <pc:docMk/>
            <pc:sldMasterMk cId="1568673086" sldId="2147483707"/>
            <pc:sldLayoutMk cId="232310961" sldId="2147483708"/>
          </pc:sldLayoutMkLst>
          <pc:spChg chg="del">
            <ac:chgData name="Krasauskaitė Ugnė" userId="dbe9a6d3-80d0-4cdc-b180-3639bbb88ba5" providerId="ADAL" clId="{07B18557-A708-BB4C-BDBE-7183D1358208}" dt="2021-02-01T13:44:53.308" v="11" actId="478"/>
            <ac:spMkLst>
              <pc:docMk/>
              <pc:sldMasterMk cId="1568673086" sldId="2147483707"/>
              <pc:sldLayoutMk cId="232310961" sldId="2147483708"/>
              <ac:spMk id="2" creationId="{34EFA849-CD4E-874E-AF79-DCFD974EAF89}"/>
            </ac:spMkLst>
          </pc:spChg>
          <pc:spChg chg="del">
            <ac:chgData name="Krasauskaitė Ugnė" userId="dbe9a6d3-80d0-4cdc-b180-3639bbb88ba5" providerId="ADAL" clId="{07B18557-A708-BB4C-BDBE-7183D1358208}" dt="2021-02-01T13:44:53.308" v="11" actId="478"/>
            <ac:spMkLst>
              <pc:docMk/>
              <pc:sldMasterMk cId="1568673086" sldId="2147483707"/>
              <pc:sldLayoutMk cId="232310961" sldId="2147483708"/>
              <ac:spMk id="3" creationId="{F4F7F284-1106-634B-AC24-00EBB2AE7F0C}"/>
            </ac:spMkLst>
          </pc:spChg>
          <pc:spChg chg="del">
            <ac:chgData name="Krasauskaitė Ugnė" userId="dbe9a6d3-80d0-4cdc-b180-3639bbb88ba5" providerId="ADAL" clId="{07B18557-A708-BB4C-BDBE-7183D1358208}" dt="2021-02-01T13:44:53.308" v="11" actId="478"/>
            <ac:spMkLst>
              <pc:docMk/>
              <pc:sldMasterMk cId="1568673086" sldId="2147483707"/>
              <pc:sldLayoutMk cId="232310961" sldId="2147483708"/>
              <ac:spMk id="4" creationId="{81C3E587-8FC3-CB4F-AB53-784275D269D8}"/>
            </ac:spMkLst>
          </pc:spChg>
          <pc:spChg chg="del">
            <ac:chgData name="Krasauskaitė Ugnė" userId="dbe9a6d3-80d0-4cdc-b180-3639bbb88ba5" providerId="ADAL" clId="{07B18557-A708-BB4C-BDBE-7183D1358208}" dt="2021-02-01T13:44:53.308" v="11" actId="478"/>
            <ac:spMkLst>
              <pc:docMk/>
              <pc:sldMasterMk cId="1568673086" sldId="2147483707"/>
              <pc:sldLayoutMk cId="232310961" sldId="2147483708"/>
              <ac:spMk id="5" creationId="{3E9246EE-83C6-0D44-8988-7CE6D556F9E0}"/>
            </ac:spMkLst>
          </pc:spChg>
          <pc:spChg chg="del">
            <ac:chgData name="Krasauskaitė Ugnė" userId="dbe9a6d3-80d0-4cdc-b180-3639bbb88ba5" providerId="ADAL" clId="{07B18557-A708-BB4C-BDBE-7183D1358208}" dt="2021-02-01T13:44:53.308" v="11" actId="478"/>
            <ac:spMkLst>
              <pc:docMk/>
              <pc:sldMasterMk cId="1568673086" sldId="2147483707"/>
              <pc:sldLayoutMk cId="232310961" sldId="2147483708"/>
              <ac:spMk id="6" creationId="{59B4E778-3A3B-724B-85B9-DFC6DAAA576C}"/>
            </ac:spMkLst>
          </pc:spChg>
          <pc:spChg chg="add del mod">
            <ac:chgData name="Krasauskaitė Ugnė" userId="dbe9a6d3-80d0-4cdc-b180-3639bbb88ba5" providerId="ADAL" clId="{07B18557-A708-BB4C-BDBE-7183D1358208}" dt="2021-02-01T13:45:40.554" v="17"/>
            <ac:spMkLst>
              <pc:docMk/>
              <pc:sldMasterMk cId="1568673086" sldId="2147483707"/>
              <pc:sldLayoutMk cId="232310961" sldId="2147483708"/>
              <ac:spMk id="9" creationId="{54838777-6302-9B4F-988A-1F77AB4B1331}"/>
            </ac:spMkLst>
          </pc:spChg>
          <pc:spChg chg="add del mod">
            <ac:chgData name="Krasauskaitė Ugnė" userId="dbe9a6d3-80d0-4cdc-b180-3639bbb88ba5" providerId="ADAL" clId="{07B18557-A708-BB4C-BDBE-7183D1358208}" dt="2021-02-01T13:45:40.554" v="17"/>
            <ac:spMkLst>
              <pc:docMk/>
              <pc:sldMasterMk cId="1568673086" sldId="2147483707"/>
              <pc:sldLayoutMk cId="232310961" sldId="2147483708"/>
              <ac:spMk id="10" creationId="{2D6E4BA0-DCBE-0D42-AF01-C531421B2942}"/>
            </ac:spMkLst>
          </pc:spChg>
          <pc:spChg chg="add mod">
            <ac:chgData name="Krasauskaitė Ugnė" userId="dbe9a6d3-80d0-4cdc-b180-3639bbb88ba5" providerId="ADAL" clId="{07B18557-A708-BB4C-BDBE-7183D1358208}" dt="2021-02-01T14:03:01.780" v="195" actId="1076"/>
            <ac:spMkLst>
              <pc:docMk/>
              <pc:sldMasterMk cId="1568673086" sldId="2147483707"/>
              <pc:sldLayoutMk cId="232310961" sldId="2147483708"/>
              <ac:spMk id="13" creationId="{3AB4F772-2275-974B-AA4E-C0D2280B6421}"/>
            </ac:spMkLst>
          </pc:spChg>
          <pc:graphicFrameChg chg="add del mod">
            <ac:chgData name="Krasauskaitė Ugnė" userId="dbe9a6d3-80d0-4cdc-b180-3639bbb88ba5" providerId="ADAL" clId="{07B18557-A708-BB4C-BDBE-7183D1358208}" dt="2021-02-01T13:45:40.554" v="17"/>
            <ac:graphicFrameMkLst>
              <pc:docMk/>
              <pc:sldMasterMk cId="1568673086" sldId="2147483707"/>
              <pc:sldLayoutMk cId="232310961" sldId="2147483708"/>
              <ac:graphicFrameMk id="7" creationId="{D075572F-EE1E-8546-BC30-1CC57A0B3E7C}"/>
            </ac:graphicFrameMkLst>
          </pc:graphicFrameChg>
          <pc:graphicFrameChg chg="add del mod">
            <ac:chgData name="Krasauskaitė Ugnė" userId="dbe9a6d3-80d0-4cdc-b180-3639bbb88ba5" providerId="ADAL" clId="{07B18557-A708-BB4C-BDBE-7183D1358208}" dt="2021-02-01T13:45:40.554" v="17"/>
            <ac:graphicFrameMkLst>
              <pc:docMk/>
              <pc:sldMasterMk cId="1568673086" sldId="2147483707"/>
              <pc:sldLayoutMk cId="232310961" sldId="2147483708"/>
              <ac:graphicFrameMk id="8" creationId="{276C34B3-37F2-794A-B43E-3174D36EC177}"/>
            </ac:graphicFrameMkLst>
          </pc:graphicFrameChg>
          <pc:graphicFrameChg chg="add mod">
            <ac:chgData name="Krasauskaitė Ugnė" userId="dbe9a6d3-80d0-4cdc-b180-3639bbb88ba5" providerId="ADAL" clId="{07B18557-A708-BB4C-BDBE-7183D1358208}" dt="2021-02-01T13:53:24.327" v="114" actId="692"/>
            <ac:graphicFrameMkLst>
              <pc:docMk/>
              <pc:sldMasterMk cId="1568673086" sldId="2147483707"/>
              <pc:sldLayoutMk cId="232310961" sldId="2147483708"/>
              <ac:graphicFrameMk id="11" creationId="{E97E286C-F119-164D-98B5-7554300BFF15}"/>
            </ac:graphicFrameMkLst>
          </pc:graphicFrameChg>
          <pc:graphicFrameChg chg="add mod">
            <ac:chgData name="Krasauskaitė Ugnė" userId="dbe9a6d3-80d0-4cdc-b180-3639bbb88ba5" providerId="ADAL" clId="{07B18557-A708-BB4C-BDBE-7183D1358208}" dt="2021-02-02T07:54:47.686" v="1379" actId="692"/>
            <ac:graphicFrameMkLst>
              <pc:docMk/>
              <pc:sldMasterMk cId="1568673086" sldId="2147483707"/>
              <pc:sldLayoutMk cId="232310961" sldId="2147483708"/>
              <ac:graphicFrameMk id="12" creationId="{A36EB0B7-CB10-0C4C-B050-33BD0FB32D11}"/>
            </ac:graphicFrameMkLst>
          </pc:graphicFrameChg>
        </pc:sldLayoutChg>
        <pc:sldLayoutChg chg="addSp delSp modSp new mod replId">
          <pc:chgData name="Krasauskaitė Ugnė" userId="dbe9a6d3-80d0-4cdc-b180-3639bbb88ba5" providerId="ADAL" clId="{07B18557-A708-BB4C-BDBE-7183D1358208}" dt="2021-02-01T13:54:54.120" v="125" actId="207"/>
          <pc:sldLayoutMkLst>
            <pc:docMk/>
            <pc:sldMasterMk cId="1568673086" sldId="2147483707"/>
            <pc:sldLayoutMk cId="9681063" sldId="2147483709"/>
          </pc:sldLayoutMkLst>
          <pc:spChg chg="del">
            <ac:chgData name="Krasauskaitė Ugnė" userId="dbe9a6d3-80d0-4cdc-b180-3639bbb88ba5" providerId="ADAL" clId="{07B18557-A708-BB4C-BDBE-7183D1358208}" dt="2021-02-01T13:44:56.554" v="12" actId="478"/>
            <ac:spMkLst>
              <pc:docMk/>
              <pc:sldMasterMk cId="1568673086" sldId="2147483707"/>
              <pc:sldLayoutMk cId="9681063" sldId="2147483709"/>
              <ac:spMk id="2" creationId="{F5574145-972C-4347-96B3-B59C0E31AEC5}"/>
            </ac:spMkLst>
          </pc:spChg>
          <pc:spChg chg="del">
            <ac:chgData name="Krasauskaitė Ugnė" userId="dbe9a6d3-80d0-4cdc-b180-3639bbb88ba5" providerId="ADAL" clId="{07B18557-A708-BB4C-BDBE-7183D1358208}" dt="2021-02-01T13:44:56.554" v="12" actId="478"/>
            <ac:spMkLst>
              <pc:docMk/>
              <pc:sldMasterMk cId="1568673086" sldId="2147483707"/>
              <pc:sldLayoutMk cId="9681063" sldId="2147483709"/>
              <ac:spMk id="3" creationId="{1F976C9F-83D1-0343-BC7F-C55260672BFC}"/>
            </ac:spMkLst>
          </pc:spChg>
          <pc:spChg chg="del">
            <ac:chgData name="Krasauskaitė Ugnė" userId="dbe9a6d3-80d0-4cdc-b180-3639bbb88ba5" providerId="ADAL" clId="{07B18557-A708-BB4C-BDBE-7183D1358208}" dt="2021-02-01T13:44:56.554" v="12" actId="478"/>
            <ac:spMkLst>
              <pc:docMk/>
              <pc:sldMasterMk cId="1568673086" sldId="2147483707"/>
              <pc:sldLayoutMk cId="9681063" sldId="2147483709"/>
              <ac:spMk id="4" creationId="{9C20A6BC-78DD-F242-85B2-DBC46FBBB3D4}"/>
            </ac:spMkLst>
          </pc:spChg>
          <pc:spChg chg="del">
            <ac:chgData name="Krasauskaitė Ugnė" userId="dbe9a6d3-80d0-4cdc-b180-3639bbb88ba5" providerId="ADAL" clId="{07B18557-A708-BB4C-BDBE-7183D1358208}" dt="2021-02-01T13:44:56.554" v="12" actId="478"/>
            <ac:spMkLst>
              <pc:docMk/>
              <pc:sldMasterMk cId="1568673086" sldId="2147483707"/>
              <pc:sldLayoutMk cId="9681063" sldId="2147483709"/>
              <ac:spMk id="5" creationId="{790DA9A1-7BB8-964C-9274-03CD2133972C}"/>
            </ac:spMkLst>
          </pc:spChg>
          <pc:spChg chg="del">
            <ac:chgData name="Krasauskaitė Ugnė" userId="dbe9a6d3-80d0-4cdc-b180-3639bbb88ba5" providerId="ADAL" clId="{07B18557-A708-BB4C-BDBE-7183D1358208}" dt="2021-02-01T13:44:56.554" v="12" actId="478"/>
            <ac:spMkLst>
              <pc:docMk/>
              <pc:sldMasterMk cId="1568673086" sldId="2147483707"/>
              <pc:sldLayoutMk cId="9681063" sldId="2147483709"/>
              <ac:spMk id="6" creationId="{46A37E46-AF9E-EC42-BC68-6383B55375BE}"/>
            </ac:spMkLst>
          </pc:spChg>
          <pc:spChg chg="add mod">
            <ac:chgData name="Krasauskaitė Ugnė" userId="dbe9a6d3-80d0-4cdc-b180-3639bbb88ba5" providerId="ADAL" clId="{07B18557-A708-BB4C-BDBE-7183D1358208}" dt="2021-02-01T13:54:54.120" v="125" actId="207"/>
            <ac:spMkLst>
              <pc:docMk/>
              <pc:sldMasterMk cId="1568673086" sldId="2147483707"/>
              <pc:sldLayoutMk cId="9681063" sldId="2147483709"/>
              <ac:spMk id="9" creationId="{559BF6B7-A47F-0D4D-87F3-3C092B912EA2}"/>
            </ac:spMkLst>
          </pc:spChg>
          <pc:graphicFrameChg chg="add mod">
            <ac:chgData name="Krasauskaitė Ugnė" userId="dbe9a6d3-80d0-4cdc-b180-3639bbb88ba5" providerId="ADAL" clId="{07B18557-A708-BB4C-BDBE-7183D1358208}" dt="2021-02-01T13:54:39.812" v="123" actId="207"/>
            <ac:graphicFrameMkLst>
              <pc:docMk/>
              <pc:sldMasterMk cId="1568673086" sldId="2147483707"/>
              <pc:sldLayoutMk cId="9681063" sldId="2147483709"/>
              <ac:graphicFrameMk id="7" creationId="{219E62AA-E2D7-254E-B7E9-789668C3EE84}"/>
            </ac:graphicFrameMkLst>
          </pc:graphicFrameChg>
          <pc:graphicFrameChg chg="add mod">
            <ac:chgData name="Krasauskaitė Ugnė" userId="dbe9a6d3-80d0-4cdc-b180-3639bbb88ba5" providerId="ADAL" clId="{07B18557-A708-BB4C-BDBE-7183D1358208}" dt="2021-02-01T13:53:52.400" v="118"/>
            <ac:graphicFrameMkLst>
              <pc:docMk/>
              <pc:sldMasterMk cId="1568673086" sldId="2147483707"/>
              <pc:sldLayoutMk cId="9681063" sldId="2147483709"/>
              <ac:graphicFrameMk id="8" creationId="{8F4103FC-5D4B-6148-8344-357F85691C58}"/>
            </ac:graphicFrameMkLst>
          </pc:graphicFrameChg>
        </pc:sldLayoutChg>
        <pc:sldLayoutChg chg="new del replId">
          <pc:chgData name="Krasauskaitė Ugnė" userId="dbe9a6d3-80d0-4cdc-b180-3639bbb88ba5" providerId="ADAL" clId="{07B18557-A708-BB4C-BDBE-7183D1358208}" dt="2021-02-01T13:44:42.590" v="5" actId="2696"/>
          <pc:sldLayoutMkLst>
            <pc:docMk/>
            <pc:sldMasterMk cId="1568673086" sldId="2147483707"/>
            <pc:sldLayoutMk cId="3119484123" sldId="2147483710"/>
          </pc:sldLayoutMkLst>
        </pc:sldLayoutChg>
        <pc:sldLayoutChg chg="addSp delSp modSp add mod modTransition setBg">
          <pc:chgData name="Krasauskaitė Ugnė" userId="dbe9a6d3-80d0-4cdc-b180-3639bbb88ba5" providerId="ADAL" clId="{07B18557-A708-BB4C-BDBE-7183D1358208}" dt="2021-02-01T14:02:17.362" v="193" actId="478"/>
          <pc:sldLayoutMkLst>
            <pc:docMk/>
            <pc:sldMasterMk cId="1568673086" sldId="2147483707"/>
            <pc:sldLayoutMk cId="4242087196" sldId="2147483710"/>
          </pc:sldLayoutMkLst>
          <pc:spChg chg="add del mod">
            <ac:chgData name="Krasauskaitė Ugnė" userId="dbe9a6d3-80d0-4cdc-b180-3639bbb88ba5" providerId="ADAL" clId="{07B18557-A708-BB4C-BDBE-7183D1358208}" dt="2021-02-01T13:58:07.148" v="152" actId="478"/>
            <ac:spMkLst>
              <pc:docMk/>
              <pc:sldMasterMk cId="1568673086" sldId="2147483707"/>
              <pc:sldLayoutMk cId="4242087196" sldId="2147483710"/>
              <ac:spMk id="6" creationId="{B491214C-DC69-7F44-8A88-07841732D4FB}"/>
            </ac:spMkLst>
          </pc:spChg>
          <pc:spChg chg="del">
            <ac:chgData name="Krasauskaitė Ugnė" userId="dbe9a6d3-80d0-4cdc-b180-3639bbb88ba5" providerId="ADAL" clId="{07B18557-A708-BB4C-BDBE-7183D1358208}" dt="2021-02-01T13:55:21.507" v="127" actId="478"/>
            <ac:spMkLst>
              <pc:docMk/>
              <pc:sldMasterMk cId="1568673086" sldId="2147483707"/>
              <pc:sldLayoutMk cId="4242087196" sldId="2147483710"/>
              <ac:spMk id="9" creationId="{559BF6B7-A47F-0D4D-87F3-3C092B912EA2}"/>
            </ac:spMkLst>
          </pc:spChg>
          <pc:spChg chg="add del mod">
            <ac:chgData name="Krasauskaitė Ugnė" userId="dbe9a6d3-80d0-4cdc-b180-3639bbb88ba5" providerId="ADAL" clId="{07B18557-A708-BB4C-BDBE-7183D1358208}" dt="2021-02-01T13:55:35.082" v="130" actId="478"/>
            <ac:spMkLst>
              <pc:docMk/>
              <pc:sldMasterMk cId="1568673086" sldId="2147483707"/>
              <pc:sldLayoutMk cId="4242087196" sldId="2147483710"/>
              <ac:spMk id="10" creationId="{3130BDC9-60DC-5941-9DEA-8DC1CBF5AEFD}"/>
            </ac:spMkLst>
          </pc:spChg>
          <pc:spChg chg="add mod">
            <ac:chgData name="Krasauskaitė Ugnė" userId="dbe9a6d3-80d0-4cdc-b180-3639bbb88ba5" providerId="ADAL" clId="{07B18557-A708-BB4C-BDBE-7183D1358208}" dt="2021-02-01T13:58:58.252" v="164" actId="207"/>
            <ac:spMkLst>
              <pc:docMk/>
              <pc:sldMasterMk cId="1568673086" sldId="2147483707"/>
              <pc:sldLayoutMk cId="4242087196" sldId="2147483710"/>
              <ac:spMk id="12" creationId="{0A4775A3-EB07-A141-A562-5216ADEA360A}"/>
            </ac:spMkLst>
          </pc:spChg>
          <pc:spChg chg="add del mod">
            <ac:chgData name="Krasauskaitė Ugnė" userId="dbe9a6d3-80d0-4cdc-b180-3639bbb88ba5" providerId="ADAL" clId="{07B18557-A708-BB4C-BDBE-7183D1358208}" dt="2021-02-01T13:58:44.946" v="160" actId="478"/>
            <ac:spMkLst>
              <pc:docMk/>
              <pc:sldMasterMk cId="1568673086" sldId="2147483707"/>
              <pc:sldLayoutMk cId="4242087196" sldId="2147483710"/>
              <ac:spMk id="13" creationId="{D1CEB810-FD6E-8C44-927D-340C0FE3C641}"/>
            </ac:spMkLst>
          </pc:spChg>
          <pc:graphicFrameChg chg="add del">
            <ac:chgData name="Krasauskaitė Ugnė" userId="dbe9a6d3-80d0-4cdc-b180-3639bbb88ba5" providerId="ADAL" clId="{07B18557-A708-BB4C-BDBE-7183D1358208}" dt="2021-02-01T14:01:54.773" v="188"/>
            <ac:graphicFrameMkLst>
              <pc:docMk/>
              <pc:sldMasterMk cId="1568673086" sldId="2147483707"/>
              <pc:sldLayoutMk cId="4242087196" sldId="2147483710"/>
              <ac:graphicFrameMk id="2" creationId="{09E765AC-5483-9E40-A183-95768000C2EB}"/>
            </ac:graphicFrameMkLst>
          </pc:graphicFrameChg>
          <pc:graphicFrameChg chg="add del mod modGraphic">
            <ac:chgData name="Krasauskaitė Ugnė" userId="dbe9a6d3-80d0-4cdc-b180-3639bbb88ba5" providerId="ADAL" clId="{07B18557-A708-BB4C-BDBE-7183D1358208}" dt="2021-02-01T13:58:07.148" v="152" actId="478"/>
            <ac:graphicFrameMkLst>
              <pc:docMk/>
              <pc:sldMasterMk cId="1568673086" sldId="2147483707"/>
              <pc:sldLayoutMk cId="4242087196" sldId="2147483710"/>
              <ac:graphicFrameMk id="5" creationId="{3D4B7795-ED57-BA41-9394-B33607ADC5F5}"/>
            </ac:graphicFrameMkLst>
          </pc:graphicFrameChg>
          <pc:graphicFrameChg chg="del">
            <ac:chgData name="Krasauskaitė Ugnė" userId="dbe9a6d3-80d0-4cdc-b180-3639bbb88ba5" providerId="ADAL" clId="{07B18557-A708-BB4C-BDBE-7183D1358208}" dt="2021-02-01T13:55:21.507" v="127" actId="478"/>
            <ac:graphicFrameMkLst>
              <pc:docMk/>
              <pc:sldMasterMk cId="1568673086" sldId="2147483707"/>
              <pc:sldLayoutMk cId="4242087196" sldId="2147483710"/>
              <ac:graphicFrameMk id="7" creationId="{219E62AA-E2D7-254E-B7E9-789668C3EE84}"/>
            </ac:graphicFrameMkLst>
          </pc:graphicFrameChg>
          <pc:graphicFrameChg chg="del">
            <ac:chgData name="Krasauskaitė Ugnė" userId="dbe9a6d3-80d0-4cdc-b180-3639bbb88ba5" providerId="ADAL" clId="{07B18557-A708-BB4C-BDBE-7183D1358208}" dt="2021-02-01T13:55:21.507" v="127" actId="478"/>
            <ac:graphicFrameMkLst>
              <pc:docMk/>
              <pc:sldMasterMk cId="1568673086" sldId="2147483707"/>
              <pc:sldLayoutMk cId="4242087196" sldId="2147483710"/>
              <ac:graphicFrameMk id="8" creationId="{8F4103FC-5D4B-6148-8344-357F85691C58}"/>
            </ac:graphicFrameMkLst>
          </pc:graphicFrameChg>
          <pc:graphicFrameChg chg="add mod modGraphic">
            <ac:chgData name="Krasauskaitė Ugnė" userId="dbe9a6d3-80d0-4cdc-b180-3639bbb88ba5" providerId="ADAL" clId="{07B18557-A708-BB4C-BDBE-7183D1358208}" dt="2021-02-01T14:02:11.079" v="192" actId="14734"/>
            <ac:graphicFrameMkLst>
              <pc:docMk/>
              <pc:sldMasterMk cId="1568673086" sldId="2147483707"/>
              <pc:sldLayoutMk cId="4242087196" sldId="2147483710"/>
              <ac:graphicFrameMk id="11" creationId="{9C492272-9779-2241-83F3-E687CBCE187A}"/>
            </ac:graphicFrameMkLst>
          </pc:graphicFrameChg>
          <pc:graphicFrameChg chg="add del mod">
            <ac:chgData name="Krasauskaitė Ugnė" userId="dbe9a6d3-80d0-4cdc-b180-3639bbb88ba5" providerId="ADAL" clId="{07B18557-A708-BB4C-BDBE-7183D1358208}" dt="2021-02-01T14:02:17.362" v="193" actId="478"/>
            <ac:graphicFrameMkLst>
              <pc:docMk/>
              <pc:sldMasterMk cId="1568673086" sldId="2147483707"/>
              <pc:sldLayoutMk cId="4242087196" sldId="2147483710"/>
              <ac:graphicFrameMk id="14" creationId="{B0463595-F0EE-424B-A4D1-AEC6D01FB0E3}"/>
            </ac:graphicFrameMkLst>
          </pc:graphicFrameChg>
        </pc:sldLayoutChg>
        <pc:sldLayoutChg chg="modSp add mod modTransition">
          <pc:chgData name="Krasauskaitė Ugnė" userId="dbe9a6d3-80d0-4cdc-b180-3639bbb88ba5" providerId="ADAL" clId="{07B18557-A708-BB4C-BDBE-7183D1358208}" dt="2021-02-01T14:01:08.745" v="180"/>
          <pc:sldLayoutMkLst>
            <pc:docMk/>
            <pc:sldMasterMk cId="1568673086" sldId="2147483707"/>
            <pc:sldLayoutMk cId="152577745" sldId="2147483711"/>
          </pc:sldLayoutMkLst>
          <pc:graphicFrameChg chg="mod modGraphic">
            <ac:chgData name="Krasauskaitė Ugnė" userId="dbe9a6d3-80d0-4cdc-b180-3639bbb88ba5" providerId="ADAL" clId="{07B18557-A708-BB4C-BDBE-7183D1358208}" dt="2021-02-01T14:01:08.745" v="180"/>
            <ac:graphicFrameMkLst>
              <pc:docMk/>
              <pc:sldMasterMk cId="1568673086" sldId="2147483707"/>
              <pc:sldLayoutMk cId="152577745" sldId="2147483711"/>
              <ac:graphicFrameMk id="5" creationId="{3D4B7795-ED57-BA41-9394-B33607ADC5F5}"/>
            </ac:graphicFrameMkLst>
          </pc:graphicFrameChg>
        </pc:sldLayoutChg>
        <pc:sldLayoutChg chg="new del replId">
          <pc:chgData name="Krasauskaitė Ugnė" userId="dbe9a6d3-80d0-4cdc-b180-3639bbb88ba5" providerId="ADAL" clId="{07B18557-A708-BB4C-BDBE-7183D1358208}" dt="2021-02-01T13:44:42.591" v="6" actId="2696"/>
          <pc:sldLayoutMkLst>
            <pc:docMk/>
            <pc:sldMasterMk cId="1568673086" sldId="2147483707"/>
            <pc:sldLayoutMk cId="2012665223" sldId="2147483711"/>
          </pc:sldLayoutMkLst>
        </pc:sldLayoutChg>
        <pc:sldLayoutChg chg="new del replId">
          <pc:chgData name="Krasauskaitė Ugnė" userId="dbe9a6d3-80d0-4cdc-b180-3639bbb88ba5" providerId="ADAL" clId="{07B18557-A708-BB4C-BDBE-7183D1358208}" dt="2021-02-01T13:44:42.593" v="7" actId="2696"/>
          <pc:sldLayoutMkLst>
            <pc:docMk/>
            <pc:sldMasterMk cId="1568673086" sldId="2147483707"/>
            <pc:sldLayoutMk cId="1518374816" sldId="2147483712"/>
          </pc:sldLayoutMkLst>
        </pc:sldLayoutChg>
        <pc:sldLayoutChg chg="new del replId">
          <pc:chgData name="Krasauskaitė Ugnė" userId="dbe9a6d3-80d0-4cdc-b180-3639bbb88ba5" providerId="ADAL" clId="{07B18557-A708-BB4C-BDBE-7183D1358208}" dt="2021-02-01T13:44:42.594" v="8" actId="2696"/>
          <pc:sldLayoutMkLst>
            <pc:docMk/>
            <pc:sldMasterMk cId="1568673086" sldId="2147483707"/>
            <pc:sldLayoutMk cId="3224315519" sldId="2147483713"/>
          </pc:sldLayoutMkLst>
        </pc:sldLayoutChg>
        <pc:sldLayoutChg chg="new del replId">
          <pc:chgData name="Krasauskaitė Ugnė" userId="dbe9a6d3-80d0-4cdc-b180-3639bbb88ba5" providerId="ADAL" clId="{07B18557-A708-BB4C-BDBE-7183D1358208}" dt="2021-02-01T13:44:42.568" v="2" actId="2696"/>
          <pc:sldLayoutMkLst>
            <pc:docMk/>
            <pc:sldMasterMk cId="1568673086" sldId="2147483707"/>
            <pc:sldLayoutMk cId="4162233975" sldId="2147483714"/>
          </pc:sldLayoutMkLst>
        </pc:sldLayoutChg>
        <pc:sldLayoutChg chg="new del replId">
          <pc:chgData name="Krasauskaitė Ugnė" userId="dbe9a6d3-80d0-4cdc-b180-3639bbb88ba5" providerId="ADAL" clId="{07B18557-A708-BB4C-BDBE-7183D1358208}" dt="2021-02-01T13:44:42.595" v="9" actId="2696"/>
          <pc:sldLayoutMkLst>
            <pc:docMk/>
            <pc:sldMasterMk cId="1568673086" sldId="2147483707"/>
            <pc:sldLayoutMk cId="3396874248" sldId="2147483715"/>
          </pc:sldLayoutMkLst>
        </pc:sldLayoutChg>
        <pc:sldLayoutChg chg="new del replId">
          <pc:chgData name="Krasauskaitė Ugnė" userId="dbe9a6d3-80d0-4cdc-b180-3639bbb88ba5" providerId="ADAL" clId="{07B18557-A708-BB4C-BDBE-7183D1358208}" dt="2021-02-01T13:44:42.571" v="3" actId="2696"/>
          <pc:sldLayoutMkLst>
            <pc:docMk/>
            <pc:sldMasterMk cId="1568673086" sldId="2147483707"/>
            <pc:sldLayoutMk cId="2265120177" sldId="2147483716"/>
          </pc:sldLayoutMkLst>
        </pc:sldLayoutChg>
        <pc:sldLayoutChg chg="new del replId">
          <pc:chgData name="Krasauskaitė Ugnė" userId="dbe9a6d3-80d0-4cdc-b180-3639bbb88ba5" providerId="ADAL" clId="{07B18557-A708-BB4C-BDBE-7183D1358208}" dt="2021-02-01T13:44:42.573" v="4" actId="2696"/>
          <pc:sldLayoutMkLst>
            <pc:docMk/>
            <pc:sldMasterMk cId="1568673086" sldId="2147483707"/>
            <pc:sldLayoutMk cId="3390620181" sldId="2147483717"/>
          </pc:sldLayoutMkLst>
        </pc:sldLayoutChg>
        <pc:sldLayoutChg chg="new del replId">
          <pc:chgData name="Krasauskaitė Ugnė" userId="dbe9a6d3-80d0-4cdc-b180-3639bbb88ba5" providerId="ADAL" clId="{07B18557-A708-BB4C-BDBE-7183D1358208}" dt="2021-02-01T13:44:42.551" v="1" actId="2696"/>
          <pc:sldLayoutMkLst>
            <pc:docMk/>
            <pc:sldMasterMk cId="1568673086" sldId="2147483707"/>
            <pc:sldLayoutMk cId="2287143335" sldId="2147483718"/>
          </pc:sldLayoutMkLst>
        </pc:sldLayoutChg>
      </pc:sldMasterChg>
      <pc:sldMasterChg chg="delSp new mod addSldLayout delSldLayout modSldLayout sldLayoutOrd">
        <pc:chgData name="Krasauskaitė Ugnė" userId="dbe9a6d3-80d0-4cdc-b180-3639bbb88ba5" providerId="ADAL" clId="{07B18557-A708-BB4C-BDBE-7183D1358208}" dt="2021-02-02T07:52:28.824" v="1376" actId="6014"/>
        <pc:sldMasterMkLst>
          <pc:docMk/>
          <pc:sldMasterMk cId="3226558009" sldId="2147483740"/>
        </pc:sldMasterMkLst>
        <pc:spChg chg="del">
          <ac:chgData name="Krasauskaitė Ugnė" userId="dbe9a6d3-80d0-4cdc-b180-3639bbb88ba5" providerId="ADAL" clId="{07B18557-A708-BB4C-BDBE-7183D1358208}" dt="2021-02-02T07:44:22.469" v="1327" actId="478"/>
          <ac:spMkLst>
            <pc:docMk/>
            <pc:sldMasterMk cId="3226558009" sldId="2147483740"/>
            <ac:spMk id="2" creationId="{FC2D44AD-71EB-194A-B0A0-27D9CF6389F3}"/>
          </ac:spMkLst>
        </pc:spChg>
        <pc:spChg chg="del">
          <ac:chgData name="Krasauskaitė Ugnė" userId="dbe9a6d3-80d0-4cdc-b180-3639bbb88ba5" providerId="ADAL" clId="{07B18557-A708-BB4C-BDBE-7183D1358208}" dt="2021-02-02T07:44:22.469" v="1327" actId="478"/>
          <ac:spMkLst>
            <pc:docMk/>
            <pc:sldMasterMk cId="3226558009" sldId="2147483740"/>
            <ac:spMk id="3" creationId="{91E5A868-22D0-0445-9462-8B376E9B7F0D}"/>
          </ac:spMkLst>
        </pc:spChg>
        <pc:spChg chg="del">
          <ac:chgData name="Krasauskaitė Ugnė" userId="dbe9a6d3-80d0-4cdc-b180-3639bbb88ba5" providerId="ADAL" clId="{07B18557-A708-BB4C-BDBE-7183D1358208}" dt="2021-02-02T07:44:22.469" v="1327" actId="478"/>
          <ac:spMkLst>
            <pc:docMk/>
            <pc:sldMasterMk cId="3226558009" sldId="2147483740"/>
            <ac:spMk id="4" creationId="{B36BE693-AB24-F048-AD70-C7FADD370864}"/>
          </ac:spMkLst>
        </pc:spChg>
        <pc:spChg chg="del">
          <ac:chgData name="Krasauskaitė Ugnė" userId="dbe9a6d3-80d0-4cdc-b180-3639bbb88ba5" providerId="ADAL" clId="{07B18557-A708-BB4C-BDBE-7183D1358208}" dt="2021-02-02T07:44:22.469" v="1327" actId="478"/>
          <ac:spMkLst>
            <pc:docMk/>
            <pc:sldMasterMk cId="3226558009" sldId="2147483740"/>
            <ac:spMk id="5" creationId="{A134AD8B-B80A-DF49-BB8B-1AC3D78EDE20}"/>
          </ac:spMkLst>
        </pc:spChg>
        <pc:spChg chg="del">
          <ac:chgData name="Krasauskaitė Ugnė" userId="dbe9a6d3-80d0-4cdc-b180-3639bbb88ba5" providerId="ADAL" clId="{07B18557-A708-BB4C-BDBE-7183D1358208}" dt="2021-02-02T07:44:22.469" v="1327" actId="478"/>
          <ac:spMkLst>
            <pc:docMk/>
            <pc:sldMasterMk cId="3226558009" sldId="2147483740"/>
            <ac:spMk id="6" creationId="{026B8581-FA0F-8544-903C-A6E0CEBB690B}"/>
          </ac:spMkLst>
        </pc:spChg>
        <pc:sldLayoutChg chg="modSp mod ord">
          <pc:chgData name="Krasauskaitė Ugnė" userId="dbe9a6d3-80d0-4cdc-b180-3639bbb88ba5" providerId="ADAL" clId="{07B18557-A708-BB4C-BDBE-7183D1358208}" dt="2021-02-02T07:48:05.713" v="1355" actId="6014"/>
          <pc:sldLayoutMkLst>
            <pc:docMk/>
            <pc:sldMasterMk cId="3226558009" sldId="2147483740"/>
            <pc:sldLayoutMk cId="1696790623" sldId="2147483725"/>
          </pc:sldLayoutMkLst>
          <pc:spChg chg="mod">
            <ac:chgData name="Krasauskaitė Ugnė" userId="dbe9a6d3-80d0-4cdc-b180-3639bbb88ba5" providerId="ADAL" clId="{07B18557-A708-BB4C-BDBE-7183D1358208}" dt="2021-02-02T07:45:40.431" v="1338" actId="20578"/>
            <ac:spMkLst>
              <pc:docMk/>
              <pc:sldMasterMk cId="3226558009" sldId="2147483740"/>
              <pc:sldLayoutMk cId="1696790623" sldId="2147483725"/>
              <ac:spMk id="12" creationId="{50E515E2-7668-514A-A0B4-AC7D06DDB5FE}"/>
            </ac:spMkLst>
          </pc:spChg>
          <pc:spChg chg="mod">
            <ac:chgData name="Krasauskaitė Ugnė" userId="dbe9a6d3-80d0-4cdc-b180-3639bbb88ba5" providerId="ADAL" clId="{07B18557-A708-BB4C-BDBE-7183D1358208}" dt="2021-02-02T07:45:40.431" v="1338" actId="20578"/>
            <ac:spMkLst>
              <pc:docMk/>
              <pc:sldMasterMk cId="3226558009" sldId="2147483740"/>
              <pc:sldLayoutMk cId="1696790623" sldId="2147483725"/>
              <ac:spMk id="13" creationId="{5F302F9B-B4B3-B045-8492-FFC9D530256C}"/>
            </ac:spMkLst>
          </pc:spChg>
        </pc:sldLayoutChg>
        <pc:sldLayoutChg chg="modSp mod ord">
          <pc:chgData name="Krasauskaitė Ugnė" userId="dbe9a6d3-80d0-4cdc-b180-3639bbb88ba5" providerId="ADAL" clId="{07B18557-A708-BB4C-BDBE-7183D1358208}" dt="2021-02-02T07:48:12.569" v="1356" actId="6014"/>
          <pc:sldLayoutMkLst>
            <pc:docMk/>
            <pc:sldMasterMk cId="3226558009" sldId="2147483740"/>
            <pc:sldLayoutMk cId="3830311098" sldId="2147483726"/>
          </pc:sldLayoutMkLst>
          <pc:spChg chg="mod">
            <ac:chgData name="Krasauskaitė Ugnė" userId="dbe9a6d3-80d0-4cdc-b180-3639bbb88ba5" providerId="ADAL" clId="{07B18557-A708-BB4C-BDBE-7183D1358208}" dt="2021-02-02T07:46:12.426" v="1340" actId="20578"/>
            <ac:spMkLst>
              <pc:docMk/>
              <pc:sldMasterMk cId="3226558009" sldId="2147483740"/>
              <pc:sldLayoutMk cId="3830311098" sldId="2147483726"/>
              <ac:spMk id="12" creationId="{50E515E2-7668-514A-A0B4-AC7D06DDB5FE}"/>
            </ac:spMkLst>
          </pc:spChg>
          <pc:spChg chg="mod">
            <ac:chgData name="Krasauskaitė Ugnė" userId="dbe9a6d3-80d0-4cdc-b180-3639bbb88ba5" providerId="ADAL" clId="{07B18557-A708-BB4C-BDBE-7183D1358208}" dt="2021-02-02T07:46:12.426" v="1340" actId="20578"/>
            <ac:spMkLst>
              <pc:docMk/>
              <pc:sldMasterMk cId="3226558009" sldId="2147483740"/>
              <pc:sldLayoutMk cId="3830311098" sldId="2147483726"/>
              <ac:spMk id="13" creationId="{5F302F9B-B4B3-B045-8492-FFC9D530256C}"/>
            </ac:spMkLst>
          </pc:spChg>
        </pc:sldLayoutChg>
        <pc:sldLayoutChg chg="modSp mod ord">
          <pc:chgData name="Krasauskaitė Ugnė" userId="dbe9a6d3-80d0-4cdc-b180-3639bbb88ba5" providerId="ADAL" clId="{07B18557-A708-BB4C-BDBE-7183D1358208}" dt="2021-02-02T07:49:03.455" v="1360" actId="6014"/>
          <pc:sldLayoutMkLst>
            <pc:docMk/>
            <pc:sldMasterMk cId="3226558009" sldId="2147483740"/>
            <pc:sldLayoutMk cId="3116550192" sldId="2147483727"/>
          </pc:sldLayoutMkLst>
          <pc:spChg chg="mod">
            <ac:chgData name="Krasauskaitė Ugnė" userId="dbe9a6d3-80d0-4cdc-b180-3639bbb88ba5" providerId="ADAL" clId="{07B18557-A708-BB4C-BDBE-7183D1358208}" dt="2021-02-02T07:46:12.426" v="1340" actId="20578"/>
            <ac:spMkLst>
              <pc:docMk/>
              <pc:sldMasterMk cId="3226558009" sldId="2147483740"/>
              <pc:sldLayoutMk cId="3116550192" sldId="2147483727"/>
              <ac:spMk id="6" creationId="{45230BBD-D8AC-0545-A7D5-13382E10E93A}"/>
            </ac:spMkLst>
          </pc:spChg>
          <pc:spChg chg="mod">
            <ac:chgData name="Krasauskaitė Ugnė" userId="dbe9a6d3-80d0-4cdc-b180-3639bbb88ba5" providerId="ADAL" clId="{07B18557-A708-BB4C-BDBE-7183D1358208}" dt="2021-02-02T07:46:12.426" v="1340" actId="20578"/>
            <ac:spMkLst>
              <pc:docMk/>
              <pc:sldMasterMk cId="3226558009" sldId="2147483740"/>
              <pc:sldLayoutMk cId="3116550192" sldId="2147483727"/>
              <ac:spMk id="7" creationId="{10D8EEC7-A4A8-754E-B0D5-1BD7DE8A8170}"/>
            </ac:spMkLst>
          </pc:spChg>
          <pc:spChg chg="mod">
            <ac:chgData name="Krasauskaitė Ugnė" userId="dbe9a6d3-80d0-4cdc-b180-3639bbb88ba5" providerId="ADAL" clId="{07B18557-A708-BB4C-BDBE-7183D1358208}" dt="2021-02-02T07:46:12.426" v="1340" actId="20578"/>
            <ac:spMkLst>
              <pc:docMk/>
              <pc:sldMasterMk cId="3226558009" sldId="2147483740"/>
              <pc:sldLayoutMk cId="3116550192" sldId="2147483727"/>
              <ac:spMk id="12" creationId="{50E515E2-7668-514A-A0B4-AC7D06DDB5FE}"/>
            </ac:spMkLst>
          </pc:spChg>
        </pc:sldLayoutChg>
        <pc:sldLayoutChg chg="modSp mod ord">
          <pc:chgData name="Krasauskaitė Ugnė" userId="dbe9a6d3-80d0-4cdc-b180-3639bbb88ba5" providerId="ADAL" clId="{07B18557-A708-BB4C-BDBE-7183D1358208}" dt="2021-02-02T07:49:09.462" v="1361" actId="6014"/>
          <pc:sldLayoutMkLst>
            <pc:docMk/>
            <pc:sldMasterMk cId="3226558009" sldId="2147483740"/>
            <pc:sldLayoutMk cId="2001385822" sldId="2147483728"/>
          </pc:sldLayoutMkLst>
          <pc:spChg chg="mod">
            <ac:chgData name="Krasauskaitė Ugnė" userId="dbe9a6d3-80d0-4cdc-b180-3639bbb88ba5" providerId="ADAL" clId="{07B18557-A708-BB4C-BDBE-7183D1358208}" dt="2021-02-02T07:46:12.426" v="1340" actId="20578"/>
            <ac:spMkLst>
              <pc:docMk/>
              <pc:sldMasterMk cId="3226558009" sldId="2147483740"/>
              <pc:sldLayoutMk cId="2001385822" sldId="2147483728"/>
              <ac:spMk id="6" creationId="{45230BBD-D8AC-0545-A7D5-13382E10E93A}"/>
            </ac:spMkLst>
          </pc:spChg>
          <pc:spChg chg="mod">
            <ac:chgData name="Krasauskaitė Ugnė" userId="dbe9a6d3-80d0-4cdc-b180-3639bbb88ba5" providerId="ADAL" clId="{07B18557-A708-BB4C-BDBE-7183D1358208}" dt="2021-02-02T07:46:12.426" v="1340" actId="20578"/>
            <ac:spMkLst>
              <pc:docMk/>
              <pc:sldMasterMk cId="3226558009" sldId="2147483740"/>
              <pc:sldLayoutMk cId="2001385822" sldId="2147483728"/>
              <ac:spMk id="7" creationId="{10D8EEC7-A4A8-754E-B0D5-1BD7DE8A8170}"/>
            </ac:spMkLst>
          </pc:spChg>
          <pc:spChg chg="mod">
            <ac:chgData name="Krasauskaitė Ugnė" userId="dbe9a6d3-80d0-4cdc-b180-3639bbb88ba5" providerId="ADAL" clId="{07B18557-A708-BB4C-BDBE-7183D1358208}" dt="2021-02-02T07:46:12.426" v="1340" actId="20578"/>
            <ac:spMkLst>
              <pc:docMk/>
              <pc:sldMasterMk cId="3226558009" sldId="2147483740"/>
              <pc:sldLayoutMk cId="2001385822" sldId="2147483728"/>
              <ac:spMk id="12" creationId="{50E515E2-7668-514A-A0B4-AC7D06DDB5FE}"/>
            </ac:spMkLst>
          </pc:spChg>
        </pc:sldLayoutChg>
        <pc:sldLayoutChg chg="addSp delSp modSp mod ord setBg">
          <pc:chgData name="Krasauskaitė Ugnė" userId="dbe9a6d3-80d0-4cdc-b180-3639bbb88ba5" providerId="ADAL" clId="{07B18557-A708-BB4C-BDBE-7183D1358208}" dt="2021-02-02T07:50:54.110" v="1368" actId="6014"/>
          <pc:sldLayoutMkLst>
            <pc:docMk/>
            <pc:sldMasterMk cId="3226558009" sldId="2147483740"/>
            <pc:sldLayoutMk cId="2456432916" sldId="2147483729"/>
          </pc:sldLayoutMkLst>
          <pc:spChg chg="del mod">
            <ac:chgData name="Krasauskaitė Ugnė" userId="dbe9a6d3-80d0-4cdc-b180-3639bbb88ba5" providerId="ADAL" clId="{07B18557-A708-BB4C-BDBE-7183D1358208}" dt="2021-02-02T07:49:59.176" v="1363" actId="478"/>
            <ac:spMkLst>
              <pc:docMk/>
              <pc:sldMasterMk cId="3226558009" sldId="2147483740"/>
              <pc:sldLayoutMk cId="2456432916" sldId="2147483729"/>
              <ac:spMk id="13" creationId="{BFB2BAA7-03FA-7D45-B48B-16E2EB97900F}"/>
            </ac:spMkLst>
          </pc:spChg>
          <pc:spChg chg="add mod">
            <ac:chgData name="Krasauskaitė Ugnė" userId="dbe9a6d3-80d0-4cdc-b180-3639bbb88ba5" providerId="ADAL" clId="{07B18557-A708-BB4C-BDBE-7183D1358208}" dt="2021-02-02T07:50:21.614" v="1367" actId="207"/>
            <ac:spMkLst>
              <pc:docMk/>
              <pc:sldMasterMk cId="3226558009" sldId="2147483740"/>
              <pc:sldLayoutMk cId="2456432916" sldId="2147483729"/>
              <ac:spMk id="15" creationId="{B5F1E7A3-042D-1A41-A4EE-C4B741F2F954}"/>
            </ac:spMkLst>
          </pc:spChg>
          <pc:spChg chg="add mod">
            <ac:chgData name="Krasauskaitė Ugnė" userId="dbe9a6d3-80d0-4cdc-b180-3639bbb88ba5" providerId="ADAL" clId="{07B18557-A708-BB4C-BDBE-7183D1358208}" dt="2021-02-02T07:50:21.614" v="1367" actId="207"/>
            <ac:spMkLst>
              <pc:docMk/>
              <pc:sldMasterMk cId="3226558009" sldId="2147483740"/>
              <pc:sldLayoutMk cId="2456432916" sldId="2147483729"/>
              <ac:spMk id="16" creationId="{0393B77B-8341-1C44-8B13-EC418665B44B}"/>
            </ac:spMkLst>
          </pc:spChg>
          <pc:spChg chg="add mod">
            <ac:chgData name="Krasauskaitė Ugnė" userId="dbe9a6d3-80d0-4cdc-b180-3639bbb88ba5" providerId="ADAL" clId="{07B18557-A708-BB4C-BDBE-7183D1358208}" dt="2021-02-02T07:50:21.614" v="1367" actId="207"/>
            <ac:spMkLst>
              <pc:docMk/>
              <pc:sldMasterMk cId="3226558009" sldId="2147483740"/>
              <pc:sldLayoutMk cId="2456432916" sldId="2147483729"/>
              <ac:spMk id="18" creationId="{ACFBE8A1-80A2-3049-99A4-110551E71E65}"/>
            </ac:spMkLst>
          </pc:spChg>
          <pc:spChg chg="add mod">
            <ac:chgData name="Krasauskaitė Ugnė" userId="dbe9a6d3-80d0-4cdc-b180-3639bbb88ba5" providerId="ADAL" clId="{07B18557-A708-BB4C-BDBE-7183D1358208}" dt="2021-02-02T07:50:13.203" v="1365"/>
            <ac:spMkLst>
              <pc:docMk/>
              <pc:sldMasterMk cId="3226558009" sldId="2147483740"/>
              <pc:sldLayoutMk cId="2456432916" sldId="2147483729"/>
              <ac:spMk id="19" creationId="{87791077-CFD2-474A-ADBD-B95943A91900}"/>
            </ac:spMkLst>
          </pc:spChg>
          <pc:spChg chg="del mod">
            <ac:chgData name="Krasauskaitė Ugnė" userId="dbe9a6d3-80d0-4cdc-b180-3639bbb88ba5" providerId="ADAL" clId="{07B18557-A708-BB4C-BDBE-7183D1358208}" dt="2021-02-02T07:49:59.176" v="1363" actId="478"/>
            <ac:spMkLst>
              <pc:docMk/>
              <pc:sldMasterMk cId="3226558009" sldId="2147483740"/>
              <pc:sldLayoutMk cId="2456432916" sldId="2147483729"/>
              <ac:spMk id="23" creationId="{2E6D4784-2EA3-C74A-80A6-6E53A345902F}"/>
            </ac:spMkLst>
          </pc:spChg>
          <pc:spChg chg="del mod">
            <ac:chgData name="Krasauskaitė Ugnė" userId="dbe9a6d3-80d0-4cdc-b180-3639bbb88ba5" providerId="ADAL" clId="{07B18557-A708-BB4C-BDBE-7183D1358208}" dt="2021-02-02T07:49:59.176" v="1363" actId="478"/>
            <ac:spMkLst>
              <pc:docMk/>
              <pc:sldMasterMk cId="3226558009" sldId="2147483740"/>
              <pc:sldLayoutMk cId="2456432916" sldId="2147483729"/>
              <ac:spMk id="25" creationId="{5592035A-2271-5843-9AF4-E3E9FDCF0139}"/>
            </ac:spMkLst>
          </pc:spChg>
          <pc:spChg chg="del">
            <ac:chgData name="Krasauskaitė Ugnė" userId="dbe9a6d3-80d0-4cdc-b180-3639bbb88ba5" providerId="ADAL" clId="{07B18557-A708-BB4C-BDBE-7183D1358208}" dt="2021-02-02T07:49:59.176" v="1363" actId="478"/>
            <ac:spMkLst>
              <pc:docMk/>
              <pc:sldMasterMk cId="3226558009" sldId="2147483740"/>
              <pc:sldLayoutMk cId="2456432916" sldId="2147483729"/>
              <ac:spMk id="27" creationId="{61CEBCC4-E80B-604A-814A-EDFAF11839D4}"/>
            </ac:spMkLst>
          </pc:spChg>
        </pc:sldLayoutChg>
        <pc:sldLayoutChg chg="modSp mod ord">
          <pc:chgData name="Krasauskaitė Ugnė" userId="dbe9a6d3-80d0-4cdc-b180-3639bbb88ba5" providerId="ADAL" clId="{07B18557-A708-BB4C-BDBE-7183D1358208}" dt="2021-02-02T07:51:26.120" v="1372" actId="6014"/>
          <pc:sldLayoutMkLst>
            <pc:docMk/>
            <pc:sldMasterMk cId="3226558009" sldId="2147483740"/>
            <pc:sldLayoutMk cId="3322117946" sldId="2147483731"/>
          </pc:sldLayoutMkLst>
          <pc:spChg chg="mod">
            <ac:chgData name="Krasauskaitė Ugnė" userId="dbe9a6d3-80d0-4cdc-b180-3639bbb88ba5" providerId="ADAL" clId="{07B18557-A708-BB4C-BDBE-7183D1358208}" dt="2021-02-02T07:46:12.426" v="1340" actId="20578"/>
            <ac:spMkLst>
              <pc:docMk/>
              <pc:sldMasterMk cId="3226558009" sldId="2147483740"/>
              <pc:sldLayoutMk cId="3322117946" sldId="2147483731"/>
              <ac:spMk id="6" creationId="{66AC166F-BD2D-6D49-902E-EA2D168F6C1B}"/>
            </ac:spMkLst>
          </pc:spChg>
          <pc:spChg chg="mod">
            <ac:chgData name="Krasauskaitė Ugnė" userId="dbe9a6d3-80d0-4cdc-b180-3639bbb88ba5" providerId="ADAL" clId="{07B18557-A708-BB4C-BDBE-7183D1358208}" dt="2021-02-02T07:46:12.426" v="1340" actId="20578"/>
            <ac:spMkLst>
              <pc:docMk/>
              <pc:sldMasterMk cId="3226558009" sldId="2147483740"/>
              <pc:sldLayoutMk cId="3322117946" sldId="2147483731"/>
              <ac:spMk id="7" creationId="{C1CCD885-C1EB-3A48-B8A0-CC1F23EEB6AE}"/>
            </ac:spMkLst>
          </pc:spChg>
          <pc:spChg chg="mod">
            <ac:chgData name="Krasauskaitė Ugnė" userId="dbe9a6d3-80d0-4cdc-b180-3639bbb88ba5" providerId="ADAL" clId="{07B18557-A708-BB4C-BDBE-7183D1358208}" dt="2021-02-02T07:46:12.426" v="1340" actId="20578"/>
            <ac:spMkLst>
              <pc:docMk/>
              <pc:sldMasterMk cId="3226558009" sldId="2147483740"/>
              <pc:sldLayoutMk cId="3322117946" sldId="2147483731"/>
              <ac:spMk id="13" creationId="{BFB2BAA7-03FA-7D45-B48B-16E2EB97900F}"/>
            </ac:spMkLst>
          </pc:spChg>
        </pc:sldLayoutChg>
        <pc:sldLayoutChg chg="modSp mod ord">
          <pc:chgData name="Krasauskaitė Ugnė" userId="dbe9a6d3-80d0-4cdc-b180-3639bbb88ba5" providerId="ADAL" clId="{07B18557-A708-BB4C-BDBE-7183D1358208}" dt="2021-02-02T07:51:19.318" v="1371" actId="6014"/>
          <pc:sldLayoutMkLst>
            <pc:docMk/>
            <pc:sldMasterMk cId="3226558009" sldId="2147483740"/>
            <pc:sldLayoutMk cId="1562306216" sldId="2147483732"/>
          </pc:sldLayoutMkLst>
          <pc:spChg chg="mod">
            <ac:chgData name="Krasauskaitė Ugnė" userId="dbe9a6d3-80d0-4cdc-b180-3639bbb88ba5" providerId="ADAL" clId="{07B18557-A708-BB4C-BDBE-7183D1358208}" dt="2021-02-02T07:46:12.426" v="1340" actId="20578"/>
            <ac:spMkLst>
              <pc:docMk/>
              <pc:sldMasterMk cId="3226558009" sldId="2147483740"/>
              <pc:sldLayoutMk cId="1562306216" sldId="2147483732"/>
              <ac:spMk id="6" creationId="{66AC166F-BD2D-6D49-902E-EA2D168F6C1B}"/>
            </ac:spMkLst>
          </pc:spChg>
          <pc:spChg chg="mod">
            <ac:chgData name="Krasauskaitė Ugnė" userId="dbe9a6d3-80d0-4cdc-b180-3639bbb88ba5" providerId="ADAL" clId="{07B18557-A708-BB4C-BDBE-7183D1358208}" dt="2021-02-02T07:46:12.426" v="1340" actId="20578"/>
            <ac:spMkLst>
              <pc:docMk/>
              <pc:sldMasterMk cId="3226558009" sldId="2147483740"/>
              <pc:sldLayoutMk cId="1562306216" sldId="2147483732"/>
              <ac:spMk id="7" creationId="{C1CCD885-C1EB-3A48-B8A0-CC1F23EEB6AE}"/>
            </ac:spMkLst>
          </pc:spChg>
          <pc:spChg chg="mod">
            <ac:chgData name="Krasauskaitė Ugnė" userId="dbe9a6d3-80d0-4cdc-b180-3639bbb88ba5" providerId="ADAL" clId="{07B18557-A708-BB4C-BDBE-7183D1358208}" dt="2021-02-02T07:46:12.426" v="1340" actId="20578"/>
            <ac:spMkLst>
              <pc:docMk/>
              <pc:sldMasterMk cId="3226558009" sldId="2147483740"/>
              <pc:sldLayoutMk cId="1562306216" sldId="2147483732"/>
              <ac:spMk id="13" creationId="{BFB2BAA7-03FA-7D45-B48B-16E2EB97900F}"/>
            </ac:spMkLst>
          </pc:spChg>
        </pc:sldLayoutChg>
        <pc:sldLayoutChg chg="modSp mod ord">
          <pc:chgData name="Krasauskaitė Ugnė" userId="dbe9a6d3-80d0-4cdc-b180-3639bbb88ba5" providerId="ADAL" clId="{07B18557-A708-BB4C-BDBE-7183D1358208}" dt="2021-02-02T07:52:03.552" v="1373" actId="6014"/>
          <pc:sldLayoutMkLst>
            <pc:docMk/>
            <pc:sldMasterMk cId="3226558009" sldId="2147483740"/>
            <pc:sldLayoutMk cId="2989932070" sldId="2147483733"/>
          </pc:sldLayoutMkLst>
          <pc:spChg chg="mod">
            <ac:chgData name="Krasauskaitė Ugnė" userId="dbe9a6d3-80d0-4cdc-b180-3639bbb88ba5" providerId="ADAL" clId="{07B18557-A708-BB4C-BDBE-7183D1358208}" dt="2021-02-02T07:46:12.426" v="1340" actId="20578"/>
            <ac:spMkLst>
              <pc:docMk/>
              <pc:sldMasterMk cId="3226558009" sldId="2147483740"/>
              <pc:sldLayoutMk cId="2989932070" sldId="2147483733"/>
              <ac:spMk id="8" creationId="{D95773F8-D068-1F4A-994E-CAA5A3CA9D73}"/>
            </ac:spMkLst>
          </pc:spChg>
          <pc:spChg chg="mod">
            <ac:chgData name="Krasauskaitė Ugnė" userId="dbe9a6d3-80d0-4cdc-b180-3639bbb88ba5" providerId="ADAL" clId="{07B18557-A708-BB4C-BDBE-7183D1358208}" dt="2021-02-02T07:46:12.426" v="1340" actId="20578"/>
            <ac:spMkLst>
              <pc:docMk/>
              <pc:sldMasterMk cId="3226558009" sldId="2147483740"/>
              <pc:sldLayoutMk cId="2989932070" sldId="2147483733"/>
              <ac:spMk id="11" creationId="{52F83555-CE96-6D4C-89FF-4953A94371F1}"/>
            </ac:spMkLst>
          </pc:spChg>
          <pc:spChg chg="mod">
            <ac:chgData name="Krasauskaitė Ugnė" userId="dbe9a6d3-80d0-4cdc-b180-3639bbb88ba5" providerId="ADAL" clId="{07B18557-A708-BB4C-BDBE-7183D1358208}" dt="2021-02-02T07:46:12.426" v="1340" actId="20578"/>
            <ac:spMkLst>
              <pc:docMk/>
              <pc:sldMasterMk cId="3226558009" sldId="2147483740"/>
              <pc:sldLayoutMk cId="2989932070" sldId="2147483733"/>
              <ac:spMk id="16" creationId="{69113ABE-874B-0647-8AAD-DE5BA4A26CCF}"/>
            </ac:spMkLst>
          </pc:spChg>
          <pc:spChg chg="mod">
            <ac:chgData name="Krasauskaitė Ugnė" userId="dbe9a6d3-80d0-4cdc-b180-3639bbb88ba5" providerId="ADAL" clId="{07B18557-A708-BB4C-BDBE-7183D1358208}" dt="2021-02-02T07:46:12.426" v="1340" actId="20578"/>
            <ac:spMkLst>
              <pc:docMk/>
              <pc:sldMasterMk cId="3226558009" sldId="2147483740"/>
              <pc:sldLayoutMk cId="2989932070" sldId="2147483733"/>
              <ac:spMk id="19" creationId="{BAFEA5EF-7EB5-B242-B569-0521DECA7C5F}"/>
            </ac:spMkLst>
          </pc:spChg>
        </pc:sldLayoutChg>
        <pc:sldLayoutChg chg="modSp mod ord">
          <pc:chgData name="Krasauskaitė Ugnė" userId="dbe9a6d3-80d0-4cdc-b180-3639bbb88ba5" providerId="ADAL" clId="{07B18557-A708-BB4C-BDBE-7183D1358208}" dt="2021-02-02T07:52:09.140" v="1374" actId="6014"/>
          <pc:sldLayoutMkLst>
            <pc:docMk/>
            <pc:sldMasterMk cId="3226558009" sldId="2147483740"/>
            <pc:sldLayoutMk cId="3899158391" sldId="2147483734"/>
          </pc:sldLayoutMkLst>
          <pc:spChg chg="mod">
            <ac:chgData name="Krasauskaitė Ugnė" userId="dbe9a6d3-80d0-4cdc-b180-3639bbb88ba5" providerId="ADAL" clId="{07B18557-A708-BB4C-BDBE-7183D1358208}" dt="2021-02-02T07:46:12.426" v="1340" actId="20578"/>
            <ac:spMkLst>
              <pc:docMk/>
              <pc:sldMasterMk cId="3226558009" sldId="2147483740"/>
              <pc:sldLayoutMk cId="3899158391" sldId="2147483734"/>
              <ac:spMk id="8" creationId="{D95773F8-D068-1F4A-994E-CAA5A3CA9D73}"/>
            </ac:spMkLst>
          </pc:spChg>
          <pc:spChg chg="mod">
            <ac:chgData name="Krasauskaitė Ugnė" userId="dbe9a6d3-80d0-4cdc-b180-3639bbb88ba5" providerId="ADAL" clId="{07B18557-A708-BB4C-BDBE-7183D1358208}" dt="2021-02-02T07:46:12.426" v="1340" actId="20578"/>
            <ac:spMkLst>
              <pc:docMk/>
              <pc:sldMasterMk cId="3226558009" sldId="2147483740"/>
              <pc:sldLayoutMk cId="3899158391" sldId="2147483734"/>
              <ac:spMk id="11" creationId="{52F83555-CE96-6D4C-89FF-4953A94371F1}"/>
            </ac:spMkLst>
          </pc:spChg>
          <pc:spChg chg="mod">
            <ac:chgData name="Krasauskaitė Ugnė" userId="dbe9a6d3-80d0-4cdc-b180-3639bbb88ba5" providerId="ADAL" clId="{07B18557-A708-BB4C-BDBE-7183D1358208}" dt="2021-02-02T07:46:12.426" v="1340" actId="20578"/>
            <ac:spMkLst>
              <pc:docMk/>
              <pc:sldMasterMk cId="3226558009" sldId="2147483740"/>
              <pc:sldLayoutMk cId="3899158391" sldId="2147483734"/>
              <ac:spMk id="16" creationId="{69113ABE-874B-0647-8AAD-DE5BA4A26CCF}"/>
            </ac:spMkLst>
          </pc:spChg>
          <pc:spChg chg="mod">
            <ac:chgData name="Krasauskaitė Ugnė" userId="dbe9a6d3-80d0-4cdc-b180-3639bbb88ba5" providerId="ADAL" clId="{07B18557-A708-BB4C-BDBE-7183D1358208}" dt="2021-02-02T07:46:12.426" v="1340" actId="20578"/>
            <ac:spMkLst>
              <pc:docMk/>
              <pc:sldMasterMk cId="3226558009" sldId="2147483740"/>
              <pc:sldLayoutMk cId="3899158391" sldId="2147483734"/>
              <ac:spMk id="19" creationId="{BAFEA5EF-7EB5-B242-B569-0521DECA7C5F}"/>
            </ac:spMkLst>
          </pc:spChg>
        </pc:sldLayoutChg>
        <pc:sldLayoutChg chg="modSp mod ord">
          <pc:chgData name="Krasauskaitė Ugnė" userId="dbe9a6d3-80d0-4cdc-b180-3639bbb88ba5" providerId="ADAL" clId="{07B18557-A708-BB4C-BDBE-7183D1358208}" dt="2021-02-02T07:52:22.355" v="1375" actId="6014"/>
          <pc:sldLayoutMkLst>
            <pc:docMk/>
            <pc:sldMasterMk cId="3226558009" sldId="2147483740"/>
            <pc:sldLayoutMk cId="4197057146" sldId="2147483735"/>
          </pc:sldLayoutMkLst>
          <pc:spChg chg="mod">
            <ac:chgData name="Krasauskaitė Ugnė" userId="dbe9a6d3-80d0-4cdc-b180-3639bbb88ba5" providerId="ADAL" clId="{07B18557-A708-BB4C-BDBE-7183D1358208}" dt="2021-02-02T07:46:12.426" v="1340" actId="20578"/>
            <ac:spMkLst>
              <pc:docMk/>
              <pc:sldMasterMk cId="3226558009" sldId="2147483740"/>
              <pc:sldLayoutMk cId="4197057146" sldId="2147483735"/>
              <ac:spMk id="8" creationId="{D95773F8-D068-1F4A-994E-CAA5A3CA9D73}"/>
            </ac:spMkLst>
          </pc:spChg>
          <pc:spChg chg="mod">
            <ac:chgData name="Krasauskaitė Ugnė" userId="dbe9a6d3-80d0-4cdc-b180-3639bbb88ba5" providerId="ADAL" clId="{07B18557-A708-BB4C-BDBE-7183D1358208}" dt="2021-02-02T07:46:12.426" v="1340" actId="20578"/>
            <ac:spMkLst>
              <pc:docMk/>
              <pc:sldMasterMk cId="3226558009" sldId="2147483740"/>
              <pc:sldLayoutMk cId="4197057146" sldId="2147483735"/>
              <ac:spMk id="11" creationId="{52F83555-CE96-6D4C-89FF-4953A94371F1}"/>
            </ac:spMkLst>
          </pc:spChg>
          <pc:spChg chg="mod">
            <ac:chgData name="Krasauskaitė Ugnė" userId="dbe9a6d3-80d0-4cdc-b180-3639bbb88ba5" providerId="ADAL" clId="{07B18557-A708-BB4C-BDBE-7183D1358208}" dt="2021-02-02T07:46:12.426" v="1340" actId="20578"/>
            <ac:spMkLst>
              <pc:docMk/>
              <pc:sldMasterMk cId="3226558009" sldId="2147483740"/>
              <pc:sldLayoutMk cId="4197057146" sldId="2147483735"/>
              <ac:spMk id="16" creationId="{69113ABE-874B-0647-8AAD-DE5BA4A26CCF}"/>
            </ac:spMkLst>
          </pc:spChg>
          <pc:spChg chg="mod">
            <ac:chgData name="Krasauskaitė Ugnė" userId="dbe9a6d3-80d0-4cdc-b180-3639bbb88ba5" providerId="ADAL" clId="{07B18557-A708-BB4C-BDBE-7183D1358208}" dt="2021-02-02T07:46:12.426" v="1340" actId="20578"/>
            <ac:spMkLst>
              <pc:docMk/>
              <pc:sldMasterMk cId="3226558009" sldId="2147483740"/>
              <pc:sldLayoutMk cId="4197057146" sldId="2147483735"/>
              <ac:spMk id="19" creationId="{BAFEA5EF-7EB5-B242-B569-0521DECA7C5F}"/>
            </ac:spMkLst>
          </pc:spChg>
        </pc:sldLayoutChg>
        <pc:sldLayoutChg chg="modSp mod ord">
          <pc:chgData name="Krasauskaitė Ugnė" userId="dbe9a6d3-80d0-4cdc-b180-3639bbb88ba5" providerId="ADAL" clId="{07B18557-A708-BB4C-BDBE-7183D1358208}" dt="2021-02-02T07:52:28.824" v="1376" actId="6014"/>
          <pc:sldLayoutMkLst>
            <pc:docMk/>
            <pc:sldMasterMk cId="3226558009" sldId="2147483740"/>
            <pc:sldLayoutMk cId="1911777476" sldId="2147483736"/>
          </pc:sldLayoutMkLst>
          <pc:spChg chg="mod">
            <ac:chgData name="Krasauskaitė Ugnė" userId="dbe9a6d3-80d0-4cdc-b180-3639bbb88ba5" providerId="ADAL" clId="{07B18557-A708-BB4C-BDBE-7183D1358208}" dt="2021-02-02T07:46:12.426" v="1340" actId="20578"/>
            <ac:spMkLst>
              <pc:docMk/>
              <pc:sldMasterMk cId="3226558009" sldId="2147483740"/>
              <pc:sldLayoutMk cId="1911777476" sldId="2147483736"/>
              <ac:spMk id="8" creationId="{D95773F8-D068-1F4A-994E-CAA5A3CA9D73}"/>
            </ac:spMkLst>
          </pc:spChg>
          <pc:spChg chg="mod">
            <ac:chgData name="Krasauskaitė Ugnė" userId="dbe9a6d3-80d0-4cdc-b180-3639bbb88ba5" providerId="ADAL" clId="{07B18557-A708-BB4C-BDBE-7183D1358208}" dt="2021-02-02T07:46:12.426" v="1340" actId="20578"/>
            <ac:spMkLst>
              <pc:docMk/>
              <pc:sldMasterMk cId="3226558009" sldId="2147483740"/>
              <pc:sldLayoutMk cId="1911777476" sldId="2147483736"/>
              <ac:spMk id="11" creationId="{52F83555-CE96-6D4C-89FF-4953A94371F1}"/>
            </ac:spMkLst>
          </pc:spChg>
          <pc:spChg chg="mod">
            <ac:chgData name="Krasauskaitė Ugnė" userId="dbe9a6d3-80d0-4cdc-b180-3639bbb88ba5" providerId="ADAL" clId="{07B18557-A708-BB4C-BDBE-7183D1358208}" dt="2021-02-02T07:46:12.426" v="1340" actId="20578"/>
            <ac:spMkLst>
              <pc:docMk/>
              <pc:sldMasterMk cId="3226558009" sldId="2147483740"/>
              <pc:sldLayoutMk cId="1911777476" sldId="2147483736"/>
              <ac:spMk id="16" creationId="{69113ABE-874B-0647-8AAD-DE5BA4A26CCF}"/>
            </ac:spMkLst>
          </pc:spChg>
          <pc:spChg chg="mod">
            <ac:chgData name="Krasauskaitė Ugnė" userId="dbe9a6d3-80d0-4cdc-b180-3639bbb88ba5" providerId="ADAL" clId="{07B18557-A708-BB4C-BDBE-7183D1358208}" dt="2021-02-02T07:46:12.426" v="1340" actId="20578"/>
            <ac:spMkLst>
              <pc:docMk/>
              <pc:sldMasterMk cId="3226558009" sldId="2147483740"/>
              <pc:sldLayoutMk cId="1911777476" sldId="2147483736"/>
              <ac:spMk id="19" creationId="{BAFEA5EF-7EB5-B242-B569-0521DECA7C5F}"/>
            </ac:spMkLst>
          </pc:spChg>
        </pc:sldLayoutChg>
        <pc:sldLayoutChg chg="addSp delSp modSp new mod replId">
          <pc:chgData name="Krasauskaitė Ugnė" userId="dbe9a6d3-80d0-4cdc-b180-3639bbb88ba5" providerId="ADAL" clId="{07B18557-A708-BB4C-BDBE-7183D1358208}" dt="2021-02-02T07:47:56.456" v="1354" actId="6014"/>
          <pc:sldLayoutMkLst>
            <pc:docMk/>
            <pc:sldMasterMk cId="3226558009" sldId="2147483740"/>
            <pc:sldLayoutMk cId="571262370" sldId="2147483741"/>
          </pc:sldLayoutMkLst>
          <pc:spChg chg="del">
            <ac:chgData name="Krasauskaitė Ugnė" userId="dbe9a6d3-80d0-4cdc-b180-3639bbb88ba5" providerId="ADAL" clId="{07B18557-A708-BB4C-BDBE-7183D1358208}" dt="2021-02-02T07:44:30.733" v="1329" actId="478"/>
            <ac:spMkLst>
              <pc:docMk/>
              <pc:sldMasterMk cId="3226558009" sldId="2147483740"/>
              <pc:sldLayoutMk cId="571262370" sldId="2147483741"/>
              <ac:spMk id="2" creationId="{483D9D73-4BB7-DE4B-A7E7-8A5B4FCB120D}"/>
            </ac:spMkLst>
          </pc:spChg>
          <pc:spChg chg="del">
            <ac:chgData name="Krasauskaitė Ugnė" userId="dbe9a6d3-80d0-4cdc-b180-3639bbb88ba5" providerId="ADAL" clId="{07B18557-A708-BB4C-BDBE-7183D1358208}" dt="2021-02-02T07:44:30.733" v="1329" actId="478"/>
            <ac:spMkLst>
              <pc:docMk/>
              <pc:sldMasterMk cId="3226558009" sldId="2147483740"/>
              <pc:sldLayoutMk cId="571262370" sldId="2147483741"/>
              <ac:spMk id="3" creationId="{7B3C7969-F72B-2246-9B8E-892565E87EE9}"/>
            </ac:spMkLst>
          </pc:spChg>
          <pc:spChg chg="del">
            <ac:chgData name="Krasauskaitė Ugnė" userId="dbe9a6d3-80d0-4cdc-b180-3639bbb88ba5" providerId="ADAL" clId="{07B18557-A708-BB4C-BDBE-7183D1358208}" dt="2021-02-02T07:44:30.733" v="1329" actId="478"/>
            <ac:spMkLst>
              <pc:docMk/>
              <pc:sldMasterMk cId="3226558009" sldId="2147483740"/>
              <pc:sldLayoutMk cId="571262370" sldId="2147483741"/>
              <ac:spMk id="4" creationId="{35520A63-897F-0148-87A1-4409EBB07CAE}"/>
            </ac:spMkLst>
          </pc:spChg>
          <pc:spChg chg="del">
            <ac:chgData name="Krasauskaitė Ugnė" userId="dbe9a6d3-80d0-4cdc-b180-3639bbb88ba5" providerId="ADAL" clId="{07B18557-A708-BB4C-BDBE-7183D1358208}" dt="2021-02-02T07:44:30.733" v="1329" actId="478"/>
            <ac:spMkLst>
              <pc:docMk/>
              <pc:sldMasterMk cId="3226558009" sldId="2147483740"/>
              <pc:sldLayoutMk cId="571262370" sldId="2147483741"/>
              <ac:spMk id="5" creationId="{74885CD9-F319-3240-B81F-1043AA3B3D07}"/>
            </ac:spMkLst>
          </pc:spChg>
          <pc:spChg chg="del">
            <ac:chgData name="Krasauskaitė Ugnė" userId="dbe9a6d3-80d0-4cdc-b180-3639bbb88ba5" providerId="ADAL" clId="{07B18557-A708-BB4C-BDBE-7183D1358208}" dt="2021-02-02T07:44:30.733" v="1329" actId="478"/>
            <ac:spMkLst>
              <pc:docMk/>
              <pc:sldMasterMk cId="3226558009" sldId="2147483740"/>
              <pc:sldLayoutMk cId="571262370" sldId="2147483741"/>
              <ac:spMk id="6" creationId="{BD6F456C-AB95-9144-A4B2-997E72998BD2}"/>
            </ac:spMkLst>
          </pc:spChg>
          <pc:spChg chg="add mod">
            <ac:chgData name="Krasauskaitė Ugnė" userId="dbe9a6d3-80d0-4cdc-b180-3639bbb88ba5" providerId="ADAL" clId="{07B18557-A708-BB4C-BDBE-7183D1358208}" dt="2021-02-02T07:45:01.016" v="1332"/>
            <ac:spMkLst>
              <pc:docMk/>
              <pc:sldMasterMk cId="3226558009" sldId="2147483740"/>
              <pc:sldLayoutMk cId="571262370" sldId="2147483741"/>
              <ac:spMk id="7" creationId="{2968082D-F45E-1B49-9FC3-AAC24B320736}"/>
            </ac:spMkLst>
          </pc:spChg>
        </pc:sldLayoutChg>
        <pc:sldLayoutChg chg="addSp delSp modSp new del mod replId">
          <pc:chgData name="Krasauskaitė Ugnė" userId="dbe9a6d3-80d0-4cdc-b180-3639bbb88ba5" providerId="ADAL" clId="{07B18557-A708-BB4C-BDBE-7183D1358208}" dt="2021-02-02T07:45:43.530" v="1339" actId="2696"/>
          <pc:sldLayoutMkLst>
            <pc:docMk/>
            <pc:sldMasterMk cId="3226558009" sldId="2147483740"/>
            <pc:sldLayoutMk cId="3236624197" sldId="2147483742"/>
          </pc:sldLayoutMkLst>
          <pc:spChg chg="del">
            <ac:chgData name="Krasauskaitė Ugnė" userId="dbe9a6d3-80d0-4cdc-b180-3639bbb88ba5" providerId="ADAL" clId="{07B18557-A708-BB4C-BDBE-7183D1358208}" dt="2021-02-02T07:44:33.054" v="1330" actId="478"/>
            <ac:spMkLst>
              <pc:docMk/>
              <pc:sldMasterMk cId="3226558009" sldId="2147483740"/>
              <pc:sldLayoutMk cId="3236624197" sldId="2147483742"/>
              <ac:spMk id="2" creationId="{413AE0B7-1778-7F4C-A4B6-0BC229F79BF5}"/>
            </ac:spMkLst>
          </pc:spChg>
          <pc:spChg chg="del">
            <ac:chgData name="Krasauskaitė Ugnė" userId="dbe9a6d3-80d0-4cdc-b180-3639bbb88ba5" providerId="ADAL" clId="{07B18557-A708-BB4C-BDBE-7183D1358208}" dt="2021-02-02T07:44:33.054" v="1330" actId="478"/>
            <ac:spMkLst>
              <pc:docMk/>
              <pc:sldMasterMk cId="3226558009" sldId="2147483740"/>
              <pc:sldLayoutMk cId="3236624197" sldId="2147483742"/>
              <ac:spMk id="3" creationId="{4F873E71-A0A0-C049-9C34-48F2DDA58EBE}"/>
            </ac:spMkLst>
          </pc:spChg>
          <pc:spChg chg="del">
            <ac:chgData name="Krasauskaitė Ugnė" userId="dbe9a6d3-80d0-4cdc-b180-3639bbb88ba5" providerId="ADAL" clId="{07B18557-A708-BB4C-BDBE-7183D1358208}" dt="2021-02-02T07:44:33.054" v="1330" actId="478"/>
            <ac:spMkLst>
              <pc:docMk/>
              <pc:sldMasterMk cId="3226558009" sldId="2147483740"/>
              <pc:sldLayoutMk cId="3236624197" sldId="2147483742"/>
              <ac:spMk id="4" creationId="{626F6C85-A4D1-0B4D-A9A3-2762B41DBDCE}"/>
            </ac:spMkLst>
          </pc:spChg>
          <pc:spChg chg="del">
            <ac:chgData name="Krasauskaitė Ugnė" userId="dbe9a6d3-80d0-4cdc-b180-3639bbb88ba5" providerId="ADAL" clId="{07B18557-A708-BB4C-BDBE-7183D1358208}" dt="2021-02-02T07:44:33.054" v="1330" actId="478"/>
            <ac:spMkLst>
              <pc:docMk/>
              <pc:sldMasterMk cId="3226558009" sldId="2147483740"/>
              <pc:sldLayoutMk cId="3236624197" sldId="2147483742"/>
              <ac:spMk id="5" creationId="{F3C0173D-0E43-6B47-A26E-0922F2918AE5}"/>
            </ac:spMkLst>
          </pc:spChg>
          <pc:spChg chg="del">
            <ac:chgData name="Krasauskaitė Ugnė" userId="dbe9a6d3-80d0-4cdc-b180-3639bbb88ba5" providerId="ADAL" clId="{07B18557-A708-BB4C-BDBE-7183D1358208}" dt="2021-02-02T07:44:33.054" v="1330" actId="478"/>
            <ac:spMkLst>
              <pc:docMk/>
              <pc:sldMasterMk cId="3226558009" sldId="2147483740"/>
              <pc:sldLayoutMk cId="3236624197" sldId="2147483742"/>
              <ac:spMk id="6" creationId="{F864E92B-F094-A34D-BB82-A5B198C6344C}"/>
            </ac:spMkLst>
          </pc:spChg>
          <pc:spChg chg="add mod">
            <ac:chgData name="Krasauskaitė Ugnė" userId="dbe9a6d3-80d0-4cdc-b180-3639bbb88ba5" providerId="ADAL" clId="{07B18557-A708-BB4C-BDBE-7183D1358208}" dt="2021-02-02T07:45:25.504" v="1336"/>
            <ac:spMkLst>
              <pc:docMk/>
              <pc:sldMasterMk cId="3226558009" sldId="2147483740"/>
              <pc:sldLayoutMk cId="3236624197" sldId="2147483742"/>
              <ac:spMk id="7" creationId="{998AF5D2-11B6-744D-8CFF-C0E37AB266B9}"/>
            </ac:spMkLst>
          </pc:spChg>
          <pc:spChg chg="add mod">
            <ac:chgData name="Krasauskaitė Ugnė" userId="dbe9a6d3-80d0-4cdc-b180-3639bbb88ba5" providerId="ADAL" clId="{07B18557-A708-BB4C-BDBE-7183D1358208}" dt="2021-02-02T07:45:25.504" v="1336"/>
            <ac:spMkLst>
              <pc:docMk/>
              <pc:sldMasterMk cId="3226558009" sldId="2147483740"/>
              <pc:sldLayoutMk cId="3236624197" sldId="2147483742"/>
              <ac:spMk id="8" creationId="{D5CBF26C-ED1D-664F-85B9-CBCF7EEECB09}"/>
            </ac:spMkLst>
          </pc:spChg>
        </pc:sldLayoutChg>
        <pc:sldLayoutChg chg="add mod modTransition">
          <pc:chgData name="Krasauskaitė Ugnė" userId="dbe9a6d3-80d0-4cdc-b180-3639bbb88ba5" providerId="ADAL" clId="{07B18557-A708-BB4C-BDBE-7183D1358208}" dt="2021-02-02T07:51:01.589" v="1369" actId="6014"/>
          <pc:sldLayoutMkLst>
            <pc:docMk/>
            <pc:sldMasterMk cId="3226558009" sldId="2147483740"/>
            <pc:sldLayoutMk cId="4081787762" sldId="2147483742"/>
          </pc:sldLayoutMkLst>
        </pc:sldLayoutChg>
        <pc:sldLayoutChg chg="new del replId">
          <pc:chgData name="Krasauskaitė Ugnė" userId="dbe9a6d3-80d0-4cdc-b180-3639bbb88ba5" providerId="ADAL" clId="{07B18557-A708-BB4C-BDBE-7183D1358208}" dt="2021-02-02T07:44:20.170" v="1320" actId="2696"/>
          <pc:sldLayoutMkLst>
            <pc:docMk/>
            <pc:sldMasterMk cId="3226558009" sldId="2147483740"/>
            <pc:sldLayoutMk cId="3407068742" sldId="2147483743"/>
          </pc:sldLayoutMkLst>
        </pc:sldLayoutChg>
        <pc:sldLayoutChg chg="new del replId">
          <pc:chgData name="Krasauskaitė Ugnė" userId="dbe9a6d3-80d0-4cdc-b180-3639bbb88ba5" providerId="ADAL" clId="{07B18557-A708-BB4C-BDBE-7183D1358208}" dt="2021-02-02T07:44:20.197" v="1325" actId="2696"/>
          <pc:sldLayoutMkLst>
            <pc:docMk/>
            <pc:sldMasterMk cId="3226558009" sldId="2147483740"/>
            <pc:sldLayoutMk cId="241433942" sldId="2147483744"/>
          </pc:sldLayoutMkLst>
        </pc:sldLayoutChg>
        <pc:sldLayoutChg chg="new del replId">
          <pc:chgData name="Krasauskaitė Ugnė" userId="dbe9a6d3-80d0-4cdc-b180-3639bbb88ba5" providerId="ADAL" clId="{07B18557-A708-BB4C-BDBE-7183D1358208}" dt="2021-02-02T07:44:20.213" v="1326" actId="2696"/>
          <pc:sldLayoutMkLst>
            <pc:docMk/>
            <pc:sldMasterMk cId="3226558009" sldId="2147483740"/>
            <pc:sldLayoutMk cId="2981114081" sldId="2147483745"/>
          </pc:sldLayoutMkLst>
        </pc:sldLayoutChg>
        <pc:sldLayoutChg chg="new del replId">
          <pc:chgData name="Krasauskaitė Ugnė" userId="dbe9a6d3-80d0-4cdc-b180-3639bbb88ba5" providerId="ADAL" clId="{07B18557-A708-BB4C-BDBE-7183D1358208}" dt="2021-02-02T07:44:20.168" v="1319" actId="2696"/>
          <pc:sldLayoutMkLst>
            <pc:docMk/>
            <pc:sldMasterMk cId="3226558009" sldId="2147483740"/>
            <pc:sldLayoutMk cId="3396406504" sldId="2147483746"/>
          </pc:sldLayoutMkLst>
        </pc:sldLayoutChg>
        <pc:sldLayoutChg chg="new del replId">
          <pc:chgData name="Krasauskaitė Ugnė" userId="dbe9a6d3-80d0-4cdc-b180-3639bbb88ba5" providerId="ADAL" clId="{07B18557-A708-BB4C-BDBE-7183D1358208}" dt="2021-02-02T07:44:20.171" v="1321" actId="2696"/>
          <pc:sldLayoutMkLst>
            <pc:docMk/>
            <pc:sldMasterMk cId="3226558009" sldId="2147483740"/>
            <pc:sldLayoutMk cId="4024401170" sldId="2147483747"/>
          </pc:sldLayoutMkLst>
        </pc:sldLayoutChg>
        <pc:sldLayoutChg chg="new del replId">
          <pc:chgData name="Krasauskaitė Ugnė" userId="dbe9a6d3-80d0-4cdc-b180-3639bbb88ba5" providerId="ADAL" clId="{07B18557-A708-BB4C-BDBE-7183D1358208}" dt="2021-02-02T07:44:20.172" v="1322" actId="2696"/>
          <pc:sldLayoutMkLst>
            <pc:docMk/>
            <pc:sldMasterMk cId="3226558009" sldId="2147483740"/>
            <pc:sldLayoutMk cId="3963893550" sldId="2147483748"/>
          </pc:sldLayoutMkLst>
        </pc:sldLayoutChg>
        <pc:sldLayoutChg chg="new del replId">
          <pc:chgData name="Krasauskaitė Ugnė" userId="dbe9a6d3-80d0-4cdc-b180-3639bbb88ba5" providerId="ADAL" clId="{07B18557-A708-BB4C-BDBE-7183D1358208}" dt="2021-02-02T07:44:20.174" v="1323" actId="2696"/>
          <pc:sldLayoutMkLst>
            <pc:docMk/>
            <pc:sldMasterMk cId="3226558009" sldId="2147483740"/>
            <pc:sldLayoutMk cId="2800721775" sldId="2147483749"/>
          </pc:sldLayoutMkLst>
        </pc:sldLayoutChg>
        <pc:sldLayoutChg chg="new del replId">
          <pc:chgData name="Krasauskaitė Ugnė" userId="dbe9a6d3-80d0-4cdc-b180-3639bbb88ba5" providerId="ADAL" clId="{07B18557-A708-BB4C-BDBE-7183D1358208}" dt="2021-02-02T07:44:20.195" v="1324" actId="2696"/>
          <pc:sldLayoutMkLst>
            <pc:docMk/>
            <pc:sldMasterMk cId="3226558009" sldId="2147483740"/>
            <pc:sldLayoutMk cId="3258365954" sldId="2147483750"/>
          </pc:sldLayoutMkLst>
        </pc:sldLayoutChg>
        <pc:sldLayoutChg chg="new del replId">
          <pc:chgData name="Krasauskaitė Ugnė" userId="dbe9a6d3-80d0-4cdc-b180-3639bbb88ba5" providerId="ADAL" clId="{07B18557-A708-BB4C-BDBE-7183D1358208}" dt="2021-02-02T07:44:20.167" v="1318" actId="2696"/>
          <pc:sldLayoutMkLst>
            <pc:docMk/>
            <pc:sldMasterMk cId="3226558009" sldId="2147483740"/>
            <pc:sldLayoutMk cId="441769775" sldId="2147483751"/>
          </pc:sldLayoutMkLst>
        </pc:sldLayoutChg>
      </pc:sldMasterChg>
    </pc:docChg>
  </pc:docChgLst>
  <pc:docChgLst>
    <pc:chgData name="Krasauskaitė Ugnė" userId="dbe9a6d3-80d0-4cdc-b180-3639bbb88ba5" providerId="ADAL" clId="{9CCC38C9-5055-CD49-B363-2FE5606DEA82}"/>
    <pc:docChg chg="undo custSel delSld modSld modMainMaster">
      <pc:chgData name="Krasauskaitė Ugnė" userId="dbe9a6d3-80d0-4cdc-b180-3639bbb88ba5" providerId="ADAL" clId="{9CCC38C9-5055-CD49-B363-2FE5606DEA82}" dt="2021-02-02T14:53:24.581" v="1029" actId="255"/>
      <pc:docMkLst>
        <pc:docMk/>
      </pc:docMkLst>
      <pc:sldChg chg="del">
        <pc:chgData name="Krasauskaitė Ugnė" userId="dbe9a6d3-80d0-4cdc-b180-3639bbb88ba5" providerId="ADAL" clId="{9CCC38C9-5055-CD49-B363-2FE5606DEA82}" dt="2021-02-02T08:20:26.876" v="832" actId="2696"/>
        <pc:sldMkLst>
          <pc:docMk/>
          <pc:sldMk cId="2609066329" sldId="259"/>
        </pc:sldMkLst>
      </pc:sldChg>
      <pc:sldMasterChg chg="addSldLayout modSldLayout sldLayoutOrd">
        <pc:chgData name="Krasauskaitė Ugnė" userId="dbe9a6d3-80d0-4cdc-b180-3639bbb88ba5" providerId="ADAL" clId="{9CCC38C9-5055-CD49-B363-2FE5606DEA82}" dt="2021-02-02T14:53:24.581" v="1029" actId="255"/>
        <pc:sldMasterMkLst>
          <pc:docMk/>
          <pc:sldMasterMk cId="2010401343" sldId="2147483648"/>
        </pc:sldMasterMkLst>
        <pc:sldLayoutChg chg="addSp delSp modSp mod">
          <pc:chgData name="Krasauskaitė Ugnė" userId="dbe9a6d3-80d0-4cdc-b180-3639bbb88ba5" providerId="ADAL" clId="{9CCC38C9-5055-CD49-B363-2FE5606DEA82}" dt="2021-02-02T09:25:10.708" v="964" actId="255"/>
          <pc:sldLayoutMkLst>
            <pc:docMk/>
            <pc:sldMasterMk cId="2010401343" sldId="2147483648"/>
            <pc:sldLayoutMk cId="3154229607" sldId="2147483712"/>
          </pc:sldLayoutMkLst>
          <pc:spChg chg="add del mod">
            <ac:chgData name="Krasauskaitė Ugnė" userId="dbe9a6d3-80d0-4cdc-b180-3639bbb88ba5" providerId="ADAL" clId="{9CCC38C9-5055-CD49-B363-2FE5606DEA82}" dt="2021-02-02T09:11:42.512" v="845" actId="767"/>
            <ac:spMkLst>
              <pc:docMk/>
              <pc:sldMasterMk cId="2010401343" sldId="2147483648"/>
              <pc:sldLayoutMk cId="3154229607" sldId="2147483712"/>
              <ac:spMk id="2" creationId="{DF9A9609-4B66-9E4D-932B-8BB19411294D}"/>
            </ac:spMkLst>
          </pc:spChg>
          <pc:spChg chg="add del mod">
            <ac:chgData name="Krasauskaitė Ugnė" userId="dbe9a6d3-80d0-4cdc-b180-3639bbb88ba5" providerId="ADAL" clId="{9CCC38C9-5055-CD49-B363-2FE5606DEA82}" dt="2021-02-02T09:24:44.231" v="962"/>
            <ac:spMkLst>
              <pc:docMk/>
              <pc:sldMasterMk cId="2010401343" sldId="2147483648"/>
              <pc:sldLayoutMk cId="3154229607" sldId="2147483712"/>
              <ac:spMk id="3" creationId="{498707F0-97D1-1748-9A1A-F5C029730CFD}"/>
            </ac:spMkLst>
          </pc:spChg>
          <pc:spChg chg="mod">
            <ac:chgData name="Krasauskaitė Ugnė" userId="dbe9a6d3-80d0-4cdc-b180-3639bbb88ba5" providerId="ADAL" clId="{9CCC38C9-5055-CD49-B363-2FE5606DEA82}" dt="2021-02-02T09:25:10.708" v="964" actId="255"/>
            <ac:spMkLst>
              <pc:docMk/>
              <pc:sldMasterMk cId="2010401343" sldId="2147483648"/>
              <pc:sldLayoutMk cId="3154229607" sldId="2147483712"/>
              <ac:spMk id="9" creationId="{7AF8862B-96D5-3A40-B92F-BAC6CDE874C0}"/>
            </ac:spMkLst>
          </pc:spChg>
          <pc:spChg chg="mod">
            <ac:chgData name="Krasauskaitė Ugnė" userId="dbe9a6d3-80d0-4cdc-b180-3639bbb88ba5" providerId="ADAL" clId="{9CCC38C9-5055-CD49-B363-2FE5606DEA82}" dt="2021-02-02T09:11:45.997" v="847" actId="20577"/>
            <ac:spMkLst>
              <pc:docMk/>
              <pc:sldMasterMk cId="2010401343" sldId="2147483648"/>
              <pc:sldLayoutMk cId="3154229607" sldId="2147483712"/>
              <ac:spMk id="20" creationId="{46D6B95C-B687-614F-8DA6-5031F96661AD}"/>
            </ac:spMkLst>
          </pc:spChg>
        </pc:sldLayoutChg>
        <pc:sldLayoutChg chg="addSp delSp modSp mod">
          <pc:chgData name="Krasauskaitė Ugnė" userId="dbe9a6d3-80d0-4cdc-b180-3639bbb88ba5" providerId="ADAL" clId="{9CCC38C9-5055-CD49-B363-2FE5606DEA82}" dt="2021-02-02T09:23:12.416" v="953" actId="1035"/>
          <pc:sldLayoutMkLst>
            <pc:docMk/>
            <pc:sldMasterMk cId="2010401343" sldId="2147483648"/>
            <pc:sldLayoutMk cId="3364796189" sldId="2147483714"/>
          </pc:sldLayoutMkLst>
          <pc:spChg chg="add mod">
            <ac:chgData name="Krasauskaitė Ugnė" userId="dbe9a6d3-80d0-4cdc-b180-3639bbb88ba5" providerId="ADAL" clId="{9CCC38C9-5055-CD49-B363-2FE5606DEA82}" dt="2021-02-02T09:23:12.416" v="953" actId="1035"/>
            <ac:spMkLst>
              <pc:docMk/>
              <pc:sldMasterMk cId="2010401343" sldId="2147483648"/>
              <pc:sldLayoutMk cId="3364796189" sldId="2147483714"/>
              <ac:spMk id="12" creationId="{323ABD1B-A1CE-B243-B0AE-AFA3DF058648}"/>
            </ac:spMkLst>
          </pc:spChg>
          <pc:spChg chg="del">
            <ac:chgData name="Krasauskaitė Ugnė" userId="dbe9a6d3-80d0-4cdc-b180-3639bbb88ba5" providerId="ADAL" clId="{9CCC38C9-5055-CD49-B363-2FE5606DEA82}" dt="2021-02-02T09:21:43.004" v="884" actId="478"/>
            <ac:spMkLst>
              <pc:docMk/>
              <pc:sldMasterMk cId="2010401343" sldId="2147483648"/>
              <pc:sldLayoutMk cId="3364796189" sldId="2147483714"/>
              <ac:spMk id="17" creationId="{658CBE40-AB00-2B41-923F-CF9D7BE30F5F}"/>
            </ac:spMkLst>
          </pc:spChg>
        </pc:sldLayoutChg>
        <pc:sldLayoutChg chg="addSp delSp modSp mod">
          <pc:chgData name="Krasauskaitė Ugnė" userId="dbe9a6d3-80d0-4cdc-b180-3639bbb88ba5" providerId="ADAL" clId="{9CCC38C9-5055-CD49-B363-2FE5606DEA82}" dt="2021-02-02T09:24:29.415" v="957" actId="1076"/>
          <pc:sldLayoutMkLst>
            <pc:docMk/>
            <pc:sldMasterMk cId="2010401343" sldId="2147483648"/>
            <pc:sldLayoutMk cId="3744837837" sldId="2147483715"/>
          </pc:sldLayoutMkLst>
          <pc:spChg chg="add mod">
            <ac:chgData name="Krasauskaitė Ugnė" userId="dbe9a6d3-80d0-4cdc-b180-3639bbb88ba5" providerId="ADAL" clId="{9CCC38C9-5055-CD49-B363-2FE5606DEA82}" dt="2021-02-02T09:24:29.415" v="957" actId="1076"/>
            <ac:spMkLst>
              <pc:docMk/>
              <pc:sldMasterMk cId="2010401343" sldId="2147483648"/>
              <pc:sldLayoutMk cId="3744837837" sldId="2147483715"/>
              <ac:spMk id="13" creationId="{FD500F5A-81CA-2F4B-BDD4-88D7FC1AE05F}"/>
            </ac:spMkLst>
          </pc:spChg>
          <pc:spChg chg="del">
            <ac:chgData name="Krasauskaitė Ugnė" userId="dbe9a6d3-80d0-4cdc-b180-3639bbb88ba5" providerId="ADAL" clId="{9CCC38C9-5055-CD49-B363-2FE5606DEA82}" dt="2021-02-02T09:24:23.958" v="955" actId="478"/>
            <ac:spMkLst>
              <pc:docMk/>
              <pc:sldMasterMk cId="2010401343" sldId="2147483648"/>
              <pc:sldLayoutMk cId="3744837837" sldId="2147483715"/>
              <ac:spMk id="17" creationId="{658CBE40-AB00-2B41-923F-CF9D7BE30F5F}"/>
            </ac:spMkLst>
          </pc:spChg>
        </pc:sldLayoutChg>
        <pc:sldLayoutChg chg="addSp delSp modSp mod">
          <pc:chgData name="Krasauskaitė Ugnė" userId="dbe9a6d3-80d0-4cdc-b180-3639bbb88ba5" providerId="ADAL" clId="{9CCC38C9-5055-CD49-B363-2FE5606DEA82}" dt="2021-02-02T09:25:21.203" v="966"/>
          <pc:sldLayoutMkLst>
            <pc:docMk/>
            <pc:sldMasterMk cId="2010401343" sldId="2147483648"/>
            <pc:sldLayoutMk cId="1195424930" sldId="2147483716"/>
          </pc:sldLayoutMkLst>
          <pc:spChg chg="add mod">
            <ac:chgData name="Krasauskaitė Ugnė" userId="dbe9a6d3-80d0-4cdc-b180-3639bbb88ba5" providerId="ADAL" clId="{9CCC38C9-5055-CD49-B363-2FE5606DEA82}" dt="2021-02-02T09:25:21.203" v="966"/>
            <ac:spMkLst>
              <pc:docMk/>
              <pc:sldMasterMk cId="2010401343" sldId="2147483648"/>
              <pc:sldLayoutMk cId="1195424930" sldId="2147483716"/>
              <ac:spMk id="11" creationId="{7EE7EFB9-58EC-4E46-B135-D34F2910C588}"/>
            </ac:spMkLst>
          </pc:spChg>
          <pc:spChg chg="del">
            <ac:chgData name="Krasauskaitė Ugnė" userId="dbe9a6d3-80d0-4cdc-b180-3639bbb88ba5" providerId="ADAL" clId="{9CCC38C9-5055-CD49-B363-2FE5606DEA82}" dt="2021-02-02T09:25:20.739" v="965" actId="478"/>
            <ac:spMkLst>
              <pc:docMk/>
              <pc:sldMasterMk cId="2010401343" sldId="2147483648"/>
              <pc:sldLayoutMk cId="1195424930" sldId="2147483716"/>
              <ac:spMk id="20" creationId="{0DA89282-BC77-374F-8ABF-0748E20950C4}"/>
            </ac:spMkLst>
          </pc:spChg>
          <pc:spChg chg="mod">
            <ac:chgData name="Krasauskaitė Ugnė" userId="dbe9a6d3-80d0-4cdc-b180-3639bbb88ba5" providerId="ADAL" clId="{9CCC38C9-5055-CD49-B363-2FE5606DEA82}" dt="2021-02-02T09:11:52.803" v="856" actId="20577"/>
            <ac:spMkLst>
              <pc:docMk/>
              <pc:sldMasterMk cId="2010401343" sldId="2147483648"/>
              <pc:sldLayoutMk cId="1195424930" sldId="2147483716"/>
              <ac:spMk id="22" creationId="{587BF503-4657-4144-AE5A-7FC3C4A8467D}"/>
            </ac:spMkLst>
          </pc:spChg>
        </pc:sldLayoutChg>
        <pc:sldLayoutChg chg="addSp delSp modSp mod">
          <pc:chgData name="Krasauskaitė Ugnė" userId="dbe9a6d3-80d0-4cdc-b180-3639bbb88ba5" providerId="ADAL" clId="{9CCC38C9-5055-CD49-B363-2FE5606DEA82}" dt="2021-02-02T09:25:51.586" v="980" actId="207"/>
          <pc:sldLayoutMkLst>
            <pc:docMk/>
            <pc:sldMasterMk cId="2010401343" sldId="2147483648"/>
            <pc:sldLayoutMk cId="3796437252" sldId="2147483717"/>
          </pc:sldLayoutMkLst>
          <pc:spChg chg="add mod">
            <ac:chgData name="Krasauskaitė Ugnė" userId="dbe9a6d3-80d0-4cdc-b180-3639bbb88ba5" providerId="ADAL" clId="{9CCC38C9-5055-CD49-B363-2FE5606DEA82}" dt="2021-02-02T09:25:51.586" v="980" actId="207"/>
            <ac:spMkLst>
              <pc:docMk/>
              <pc:sldMasterMk cId="2010401343" sldId="2147483648"/>
              <pc:sldLayoutMk cId="3796437252" sldId="2147483717"/>
              <ac:spMk id="8" creationId="{BEC282FF-8A8E-4743-8FE6-0CBA9BBA69B5}"/>
            </ac:spMkLst>
          </pc:spChg>
          <pc:spChg chg="del">
            <ac:chgData name="Krasauskaitė Ugnė" userId="dbe9a6d3-80d0-4cdc-b180-3639bbb88ba5" providerId="ADAL" clId="{9CCC38C9-5055-CD49-B363-2FE5606DEA82}" dt="2021-02-02T09:25:49.772" v="978" actId="478"/>
            <ac:spMkLst>
              <pc:docMk/>
              <pc:sldMasterMk cId="2010401343" sldId="2147483648"/>
              <pc:sldLayoutMk cId="3796437252" sldId="2147483717"/>
              <ac:spMk id="27" creationId="{61CEBCC4-E80B-604A-814A-EDFAF11839D4}"/>
            </ac:spMkLst>
          </pc:spChg>
        </pc:sldLayoutChg>
        <pc:sldLayoutChg chg="addSp delSp modSp mod">
          <pc:chgData name="Krasauskaitė Ugnė" userId="dbe9a6d3-80d0-4cdc-b180-3639bbb88ba5" providerId="ADAL" clId="{9CCC38C9-5055-CD49-B363-2FE5606DEA82}" dt="2021-02-02T09:25:55.781" v="982"/>
          <pc:sldLayoutMkLst>
            <pc:docMk/>
            <pc:sldMasterMk cId="2010401343" sldId="2147483648"/>
            <pc:sldLayoutMk cId="2153394625" sldId="2147483718"/>
          </pc:sldLayoutMkLst>
          <pc:spChg chg="del">
            <ac:chgData name="Krasauskaitė Ugnė" userId="dbe9a6d3-80d0-4cdc-b180-3639bbb88ba5" providerId="ADAL" clId="{9CCC38C9-5055-CD49-B363-2FE5606DEA82}" dt="2021-02-02T09:25:55.249" v="981" actId="478"/>
            <ac:spMkLst>
              <pc:docMk/>
              <pc:sldMasterMk cId="2010401343" sldId="2147483648"/>
              <pc:sldLayoutMk cId="2153394625" sldId="2147483718"/>
              <ac:spMk id="8" creationId="{89A93297-600A-0145-80AA-A90D2242E4D0}"/>
            </ac:spMkLst>
          </pc:spChg>
          <pc:spChg chg="add mod">
            <ac:chgData name="Krasauskaitė Ugnė" userId="dbe9a6d3-80d0-4cdc-b180-3639bbb88ba5" providerId="ADAL" clId="{9CCC38C9-5055-CD49-B363-2FE5606DEA82}" dt="2021-02-02T09:25:55.781" v="982"/>
            <ac:spMkLst>
              <pc:docMk/>
              <pc:sldMasterMk cId="2010401343" sldId="2147483648"/>
              <pc:sldLayoutMk cId="2153394625" sldId="2147483718"/>
              <ac:spMk id="9" creationId="{B83568EC-B77A-0E4D-9628-B5B410A3918A}"/>
            </ac:spMkLst>
          </pc:spChg>
        </pc:sldLayoutChg>
        <pc:sldLayoutChg chg="addSp delSp modSp mod">
          <pc:chgData name="Krasauskaitė Ugnė" userId="dbe9a6d3-80d0-4cdc-b180-3639bbb88ba5" providerId="ADAL" clId="{9CCC38C9-5055-CD49-B363-2FE5606DEA82}" dt="2021-02-02T09:25:32.368" v="970" actId="207"/>
          <pc:sldLayoutMkLst>
            <pc:docMk/>
            <pc:sldMasterMk cId="2010401343" sldId="2147483648"/>
            <pc:sldLayoutMk cId="149757217" sldId="2147483723"/>
          </pc:sldLayoutMkLst>
          <pc:spChg chg="add mod">
            <ac:chgData name="Krasauskaitė Ugnė" userId="dbe9a6d3-80d0-4cdc-b180-3639bbb88ba5" providerId="ADAL" clId="{9CCC38C9-5055-CD49-B363-2FE5606DEA82}" dt="2021-02-02T09:25:32.368" v="970" actId="207"/>
            <ac:spMkLst>
              <pc:docMk/>
              <pc:sldMasterMk cId="2010401343" sldId="2147483648"/>
              <pc:sldLayoutMk cId="149757217" sldId="2147483723"/>
              <ac:spMk id="10" creationId="{D1705FAF-CC62-BB49-B817-BC45A057FA08}"/>
            </ac:spMkLst>
          </pc:spChg>
          <pc:spChg chg="del">
            <ac:chgData name="Krasauskaitė Ugnė" userId="dbe9a6d3-80d0-4cdc-b180-3639bbb88ba5" providerId="ADAL" clId="{9CCC38C9-5055-CD49-B363-2FE5606DEA82}" dt="2021-02-02T09:25:28.514" v="967" actId="478"/>
            <ac:spMkLst>
              <pc:docMk/>
              <pc:sldMasterMk cId="2010401343" sldId="2147483648"/>
              <pc:sldLayoutMk cId="149757217" sldId="2147483723"/>
              <ac:spMk id="17" creationId="{0FAEFB1A-435A-D349-AF5F-08B370B8F014}"/>
            </ac:spMkLst>
          </pc:spChg>
          <pc:spChg chg="mod">
            <ac:chgData name="Krasauskaitė Ugnė" userId="dbe9a6d3-80d0-4cdc-b180-3639bbb88ba5" providerId="ADAL" clId="{9CCC38C9-5055-CD49-B363-2FE5606DEA82}" dt="2021-02-02T09:12:00.267" v="865" actId="20577"/>
            <ac:spMkLst>
              <pc:docMk/>
              <pc:sldMasterMk cId="2010401343" sldId="2147483648"/>
              <pc:sldLayoutMk cId="149757217" sldId="2147483723"/>
              <ac:spMk id="22" creationId="{587BF503-4657-4144-AE5A-7FC3C4A8467D}"/>
            </ac:spMkLst>
          </pc:spChg>
        </pc:sldLayoutChg>
        <pc:sldLayoutChg chg="addSp delSp modSp mod">
          <pc:chgData name="Krasauskaitė Ugnė" userId="dbe9a6d3-80d0-4cdc-b180-3639bbb88ba5" providerId="ADAL" clId="{9CCC38C9-5055-CD49-B363-2FE5606DEA82}" dt="2021-02-02T09:25:39.658" v="974" actId="1035"/>
          <pc:sldLayoutMkLst>
            <pc:docMk/>
            <pc:sldMasterMk cId="2010401343" sldId="2147483648"/>
            <pc:sldLayoutMk cId="4182828940" sldId="2147483737"/>
          </pc:sldLayoutMkLst>
          <pc:spChg chg="add mod">
            <ac:chgData name="Krasauskaitė Ugnė" userId="dbe9a6d3-80d0-4cdc-b180-3639bbb88ba5" providerId="ADAL" clId="{9CCC38C9-5055-CD49-B363-2FE5606DEA82}" dt="2021-02-02T09:25:39.658" v="974" actId="1035"/>
            <ac:spMkLst>
              <pc:docMk/>
              <pc:sldMasterMk cId="2010401343" sldId="2147483648"/>
              <pc:sldLayoutMk cId="4182828940" sldId="2147483737"/>
              <ac:spMk id="8" creationId="{EE81F693-50CC-E74A-92F2-28556691589B}"/>
            </ac:spMkLst>
          </pc:spChg>
          <pc:spChg chg="del">
            <ac:chgData name="Krasauskaitė Ugnė" userId="dbe9a6d3-80d0-4cdc-b180-3639bbb88ba5" providerId="ADAL" clId="{9CCC38C9-5055-CD49-B363-2FE5606DEA82}" dt="2021-02-02T09:25:36.954" v="971" actId="478"/>
            <ac:spMkLst>
              <pc:docMk/>
              <pc:sldMasterMk cId="2010401343" sldId="2147483648"/>
              <pc:sldLayoutMk cId="4182828940" sldId="2147483737"/>
              <ac:spMk id="20" creationId="{0DA89282-BC77-374F-8ABF-0748E20950C4}"/>
            </ac:spMkLst>
          </pc:spChg>
          <pc:spChg chg="mod">
            <ac:chgData name="Krasauskaitė Ugnė" userId="dbe9a6d3-80d0-4cdc-b180-3639bbb88ba5" providerId="ADAL" clId="{9CCC38C9-5055-CD49-B363-2FE5606DEA82}" dt="2021-02-02T09:12:04.779" v="874" actId="20577"/>
            <ac:spMkLst>
              <pc:docMk/>
              <pc:sldMasterMk cId="2010401343" sldId="2147483648"/>
              <pc:sldLayoutMk cId="4182828940" sldId="2147483737"/>
              <ac:spMk id="22" creationId="{587BF503-4657-4144-AE5A-7FC3C4A8467D}"/>
            </ac:spMkLst>
          </pc:spChg>
        </pc:sldLayoutChg>
        <pc:sldLayoutChg chg="addSp delSp modSp mod">
          <pc:chgData name="Krasauskaitė Ugnė" userId="dbe9a6d3-80d0-4cdc-b180-3639bbb88ba5" providerId="ADAL" clId="{9CCC38C9-5055-CD49-B363-2FE5606DEA82}" dt="2021-02-02T09:25:45.419" v="977" actId="207"/>
          <pc:sldLayoutMkLst>
            <pc:docMk/>
            <pc:sldMasterMk cId="2010401343" sldId="2147483648"/>
            <pc:sldLayoutMk cId="2233462981" sldId="2147483738"/>
          </pc:sldLayoutMkLst>
          <pc:spChg chg="add mod">
            <ac:chgData name="Krasauskaitė Ugnė" userId="dbe9a6d3-80d0-4cdc-b180-3639bbb88ba5" providerId="ADAL" clId="{9CCC38C9-5055-CD49-B363-2FE5606DEA82}" dt="2021-02-02T09:25:45.419" v="977" actId="207"/>
            <ac:spMkLst>
              <pc:docMk/>
              <pc:sldMasterMk cId="2010401343" sldId="2147483648"/>
              <pc:sldLayoutMk cId="2233462981" sldId="2147483738"/>
              <ac:spMk id="8" creationId="{BD405FBB-9895-7146-BF23-12D1784B464A}"/>
            </ac:spMkLst>
          </pc:spChg>
          <pc:spChg chg="del">
            <ac:chgData name="Krasauskaitė Ugnė" userId="dbe9a6d3-80d0-4cdc-b180-3639bbb88ba5" providerId="ADAL" clId="{9CCC38C9-5055-CD49-B363-2FE5606DEA82}" dt="2021-02-02T09:25:43.434" v="975" actId="478"/>
            <ac:spMkLst>
              <pc:docMk/>
              <pc:sldMasterMk cId="2010401343" sldId="2147483648"/>
              <pc:sldLayoutMk cId="2233462981" sldId="2147483738"/>
              <ac:spMk id="20" creationId="{0DA89282-BC77-374F-8ABF-0748E20950C4}"/>
            </ac:spMkLst>
          </pc:spChg>
          <pc:spChg chg="mod">
            <ac:chgData name="Krasauskaitė Ugnė" userId="dbe9a6d3-80d0-4cdc-b180-3639bbb88ba5" providerId="ADAL" clId="{9CCC38C9-5055-CD49-B363-2FE5606DEA82}" dt="2021-02-02T09:12:08.302" v="883" actId="20577"/>
            <ac:spMkLst>
              <pc:docMk/>
              <pc:sldMasterMk cId="2010401343" sldId="2147483648"/>
              <pc:sldLayoutMk cId="2233462981" sldId="2147483738"/>
              <ac:spMk id="22" creationId="{587BF503-4657-4144-AE5A-7FC3C4A8467D}"/>
            </ac:spMkLst>
          </pc:spChg>
        </pc:sldLayoutChg>
        <pc:sldLayoutChg chg="delSp modSp add mod ord replId modTransition">
          <pc:chgData name="Krasauskaitė Ugnė" userId="dbe9a6d3-80d0-4cdc-b180-3639bbb88ba5" providerId="ADAL" clId="{9CCC38C9-5055-CD49-B363-2FE5606DEA82}" dt="2021-02-02T14:53:24.581" v="1029" actId="255"/>
          <pc:sldLayoutMkLst>
            <pc:docMk/>
            <pc:sldMasterMk cId="2010401343" sldId="2147483648"/>
            <pc:sldLayoutMk cId="2764757651" sldId="2147483743"/>
          </pc:sldLayoutMkLst>
          <pc:spChg chg="del">
            <ac:chgData name="Krasauskaitė Ugnė" userId="dbe9a6d3-80d0-4cdc-b180-3639bbb88ba5" providerId="ADAL" clId="{9CCC38C9-5055-CD49-B363-2FE5606DEA82}" dt="2021-02-02T14:52:20.021" v="998" actId="478"/>
            <ac:spMkLst>
              <pc:docMk/>
              <pc:sldMasterMk cId="2010401343" sldId="2147483648"/>
              <pc:sldLayoutMk cId="2764757651" sldId="2147483743"/>
              <ac:spMk id="14" creationId="{462B305F-E454-6A49-BE5A-20AC4E248E21}"/>
            </ac:spMkLst>
          </pc:spChg>
          <pc:spChg chg="mod">
            <ac:chgData name="Krasauskaitė Ugnė" userId="dbe9a6d3-80d0-4cdc-b180-3639bbb88ba5" providerId="ADAL" clId="{9CCC38C9-5055-CD49-B363-2FE5606DEA82}" dt="2021-02-02T14:53:24.581" v="1029" actId="255"/>
            <ac:spMkLst>
              <pc:docMk/>
              <pc:sldMasterMk cId="2010401343" sldId="2147483648"/>
              <pc:sldLayoutMk cId="2764757651" sldId="2147483743"/>
              <ac:spMk id="15" creationId="{AD15DE3A-FC37-F54E-907A-A159B33E946B}"/>
            </ac:spMkLst>
          </pc:spChg>
        </pc:sldLayoutChg>
      </pc:sldMasterChg>
      <pc:sldMasterChg chg="mod addSldLayout delSldLayout modSldLayout">
        <pc:chgData name="Krasauskaitė Ugnė" userId="dbe9a6d3-80d0-4cdc-b180-3639bbb88ba5" providerId="ADAL" clId="{9CCC38C9-5055-CD49-B363-2FE5606DEA82}" dt="2021-02-02T08:30:08.128" v="843"/>
        <pc:sldMasterMkLst>
          <pc:docMk/>
          <pc:sldMasterMk cId="1568673086" sldId="2147483707"/>
        </pc:sldMasterMkLst>
        <pc:sldLayoutChg chg="addSp delSp modSp mod">
          <pc:chgData name="Krasauskaitė Ugnė" userId="dbe9a6d3-80d0-4cdc-b180-3639bbb88ba5" providerId="ADAL" clId="{9CCC38C9-5055-CD49-B363-2FE5606DEA82}" dt="2021-02-02T08:29:43.574" v="838"/>
          <pc:sldLayoutMkLst>
            <pc:docMk/>
            <pc:sldMasterMk cId="1568673086" sldId="2147483707"/>
            <pc:sldLayoutMk cId="232310961" sldId="2147483708"/>
          </pc:sldLayoutMkLst>
          <pc:spChg chg="mod">
            <ac:chgData name="Krasauskaitė Ugnė" userId="dbe9a6d3-80d0-4cdc-b180-3639bbb88ba5" providerId="ADAL" clId="{9CCC38C9-5055-CD49-B363-2FE5606DEA82}" dt="2021-02-02T08:16:59.231" v="688" actId="20577"/>
            <ac:spMkLst>
              <pc:docMk/>
              <pc:sldMasterMk cId="1568673086" sldId="2147483707"/>
              <pc:sldLayoutMk cId="232310961" sldId="2147483708"/>
              <ac:spMk id="13" creationId="{3AB4F772-2275-974B-AA4E-C0D2280B6421}"/>
            </ac:spMkLst>
          </pc:spChg>
          <pc:graphicFrameChg chg="add del mod">
            <ac:chgData name="Krasauskaitė Ugnė" userId="dbe9a6d3-80d0-4cdc-b180-3639bbb88ba5" providerId="ADAL" clId="{9CCC38C9-5055-CD49-B363-2FE5606DEA82}" dt="2021-02-02T08:29:33.396" v="835"/>
            <ac:graphicFrameMkLst>
              <pc:docMk/>
              <pc:sldMasterMk cId="1568673086" sldId="2147483707"/>
              <pc:sldLayoutMk cId="232310961" sldId="2147483708"/>
              <ac:graphicFrameMk id="5" creationId="{2B6F5CA7-0298-0243-9E44-2A2540AB8541}"/>
            </ac:graphicFrameMkLst>
          </pc:graphicFrameChg>
          <pc:graphicFrameChg chg="add del mod">
            <ac:chgData name="Krasauskaitė Ugnė" userId="dbe9a6d3-80d0-4cdc-b180-3639bbb88ba5" providerId="ADAL" clId="{9CCC38C9-5055-CD49-B363-2FE5606DEA82}" dt="2021-02-02T08:29:33.396" v="835"/>
            <ac:graphicFrameMkLst>
              <pc:docMk/>
              <pc:sldMasterMk cId="1568673086" sldId="2147483707"/>
              <pc:sldLayoutMk cId="232310961" sldId="2147483708"/>
              <ac:graphicFrameMk id="6" creationId="{1EDE0A55-A201-6248-A27E-B54B718BCD0C}"/>
            </ac:graphicFrameMkLst>
          </pc:graphicFrameChg>
          <pc:graphicFrameChg chg="add mod">
            <ac:chgData name="Krasauskaitė Ugnė" userId="dbe9a6d3-80d0-4cdc-b180-3639bbb88ba5" providerId="ADAL" clId="{9CCC38C9-5055-CD49-B363-2FE5606DEA82}" dt="2021-02-02T08:29:43.574" v="838"/>
            <ac:graphicFrameMkLst>
              <pc:docMk/>
              <pc:sldMasterMk cId="1568673086" sldId="2147483707"/>
              <pc:sldLayoutMk cId="232310961" sldId="2147483708"/>
              <ac:graphicFrameMk id="7" creationId="{0ECDE41A-C15A-8C4B-A12D-1A07B994E01E}"/>
            </ac:graphicFrameMkLst>
          </pc:graphicFrameChg>
          <pc:graphicFrameChg chg="add mod">
            <ac:chgData name="Krasauskaitė Ugnė" userId="dbe9a6d3-80d0-4cdc-b180-3639bbb88ba5" providerId="ADAL" clId="{9CCC38C9-5055-CD49-B363-2FE5606DEA82}" dt="2021-02-02T08:29:43.574" v="838"/>
            <ac:graphicFrameMkLst>
              <pc:docMk/>
              <pc:sldMasterMk cId="1568673086" sldId="2147483707"/>
              <pc:sldLayoutMk cId="232310961" sldId="2147483708"/>
              <ac:graphicFrameMk id="8" creationId="{1E189536-B994-8B44-9AD6-1E9B3000F884}"/>
            </ac:graphicFrameMkLst>
          </pc:graphicFrameChg>
          <pc:graphicFrameChg chg="del mod">
            <ac:chgData name="Krasauskaitė Ugnė" userId="dbe9a6d3-80d0-4cdc-b180-3639bbb88ba5" providerId="ADAL" clId="{9CCC38C9-5055-CD49-B363-2FE5606DEA82}" dt="2021-02-02T08:29:24.609" v="833" actId="478"/>
            <ac:graphicFrameMkLst>
              <pc:docMk/>
              <pc:sldMasterMk cId="1568673086" sldId="2147483707"/>
              <pc:sldLayoutMk cId="232310961" sldId="2147483708"/>
              <ac:graphicFrameMk id="11" creationId="{E97E286C-F119-164D-98B5-7554300BFF15}"/>
            </ac:graphicFrameMkLst>
          </pc:graphicFrameChg>
          <pc:graphicFrameChg chg="del mod">
            <ac:chgData name="Krasauskaitė Ugnė" userId="dbe9a6d3-80d0-4cdc-b180-3639bbb88ba5" providerId="ADAL" clId="{9CCC38C9-5055-CD49-B363-2FE5606DEA82}" dt="2021-02-02T08:29:24.609" v="833" actId="478"/>
            <ac:graphicFrameMkLst>
              <pc:docMk/>
              <pc:sldMasterMk cId="1568673086" sldId="2147483707"/>
              <pc:sldLayoutMk cId="232310961" sldId="2147483708"/>
              <ac:graphicFrameMk id="12" creationId="{A36EB0B7-CB10-0C4C-B050-33BD0FB32D11}"/>
            </ac:graphicFrameMkLst>
          </pc:graphicFrameChg>
        </pc:sldLayoutChg>
        <pc:sldLayoutChg chg="addSp delSp modSp add del mod">
          <pc:chgData name="Krasauskaitė Ugnė" userId="dbe9a6d3-80d0-4cdc-b180-3639bbb88ba5" providerId="ADAL" clId="{9CCC38C9-5055-CD49-B363-2FE5606DEA82}" dt="2021-02-02T08:29:37.184" v="837"/>
          <pc:sldLayoutMkLst>
            <pc:docMk/>
            <pc:sldMasterMk cId="1568673086" sldId="2147483707"/>
            <pc:sldLayoutMk cId="9681063" sldId="2147483709"/>
          </pc:sldLayoutMkLst>
          <pc:spChg chg="add mod">
            <ac:chgData name="Krasauskaitė Ugnė" userId="dbe9a6d3-80d0-4cdc-b180-3639bbb88ba5" providerId="ADAL" clId="{9CCC38C9-5055-CD49-B363-2FE5606DEA82}" dt="2021-02-02T08:17:03.679" v="690" actId="20577"/>
            <ac:spMkLst>
              <pc:docMk/>
              <pc:sldMasterMk cId="1568673086" sldId="2147483707"/>
              <pc:sldLayoutMk cId="9681063" sldId="2147483709"/>
              <ac:spMk id="5" creationId="{F822D502-64E2-DE49-8A59-1D3013B76A6E}"/>
            </ac:spMkLst>
          </pc:spChg>
          <pc:spChg chg="del">
            <ac:chgData name="Krasauskaitė Ugnė" userId="dbe9a6d3-80d0-4cdc-b180-3639bbb88ba5" providerId="ADAL" clId="{9CCC38C9-5055-CD49-B363-2FE5606DEA82}" dt="2021-02-02T08:12:58.385" v="468" actId="478"/>
            <ac:spMkLst>
              <pc:docMk/>
              <pc:sldMasterMk cId="1568673086" sldId="2147483707"/>
              <pc:sldLayoutMk cId="9681063" sldId="2147483709"/>
              <ac:spMk id="9" creationId="{559BF6B7-A47F-0D4D-87F3-3C092B912EA2}"/>
            </ac:spMkLst>
          </pc:spChg>
          <pc:graphicFrameChg chg="add mod">
            <ac:chgData name="Krasauskaitė Ugnė" userId="dbe9a6d3-80d0-4cdc-b180-3639bbb88ba5" providerId="ADAL" clId="{9CCC38C9-5055-CD49-B363-2FE5606DEA82}" dt="2021-02-02T08:29:37.184" v="837"/>
            <ac:graphicFrameMkLst>
              <pc:docMk/>
              <pc:sldMasterMk cId="1568673086" sldId="2147483707"/>
              <pc:sldLayoutMk cId="9681063" sldId="2147483709"/>
              <ac:graphicFrameMk id="6" creationId="{8EE4845D-B78D-4A46-9763-62D727630EA1}"/>
            </ac:graphicFrameMkLst>
          </pc:graphicFrameChg>
          <pc:graphicFrameChg chg="del mod">
            <ac:chgData name="Krasauskaitė Ugnė" userId="dbe9a6d3-80d0-4cdc-b180-3639bbb88ba5" providerId="ADAL" clId="{9CCC38C9-5055-CD49-B363-2FE5606DEA82}" dt="2021-02-02T08:29:36.772" v="836" actId="478"/>
            <ac:graphicFrameMkLst>
              <pc:docMk/>
              <pc:sldMasterMk cId="1568673086" sldId="2147483707"/>
              <pc:sldLayoutMk cId="9681063" sldId="2147483709"/>
              <ac:graphicFrameMk id="7" creationId="{219E62AA-E2D7-254E-B7E9-789668C3EE84}"/>
            </ac:graphicFrameMkLst>
          </pc:graphicFrameChg>
          <pc:graphicFrameChg chg="del mod">
            <ac:chgData name="Krasauskaitė Ugnė" userId="dbe9a6d3-80d0-4cdc-b180-3639bbb88ba5" providerId="ADAL" clId="{9CCC38C9-5055-CD49-B363-2FE5606DEA82}" dt="2021-02-02T08:29:36.772" v="836" actId="478"/>
            <ac:graphicFrameMkLst>
              <pc:docMk/>
              <pc:sldMasterMk cId="1568673086" sldId="2147483707"/>
              <pc:sldLayoutMk cId="9681063" sldId="2147483709"/>
              <ac:graphicFrameMk id="8" creationId="{8F4103FC-5D4B-6148-8344-357F85691C58}"/>
            </ac:graphicFrameMkLst>
          </pc:graphicFrameChg>
          <pc:graphicFrameChg chg="add mod">
            <ac:chgData name="Krasauskaitė Ugnė" userId="dbe9a6d3-80d0-4cdc-b180-3639bbb88ba5" providerId="ADAL" clId="{9CCC38C9-5055-CD49-B363-2FE5606DEA82}" dt="2021-02-02T08:29:37.184" v="837"/>
            <ac:graphicFrameMkLst>
              <pc:docMk/>
              <pc:sldMasterMk cId="1568673086" sldId="2147483707"/>
              <pc:sldLayoutMk cId="9681063" sldId="2147483709"/>
              <ac:graphicFrameMk id="9" creationId="{5A0CB8A1-1010-EC4F-B6C5-EFB7467F76EE}"/>
            </ac:graphicFrameMkLst>
          </pc:graphicFrameChg>
        </pc:sldLayoutChg>
        <pc:sldLayoutChg chg="addSp delSp modSp mod">
          <pc:chgData name="Krasauskaitė Ugnė" userId="dbe9a6d3-80d0-4cdc-b180-3639bbb88ba5" providerId="ADAL" clId="{9CCC38C9-5055-CD49-B363-2FE5606DEA82}" dt="2021-02-02T08:29:55.764" v="840"/>
          <pc:sldLayoutMkLst>
            <pc:docMk/>
            <pc:sldMasterMk cId="1568673086" sldId="2147483707"/>
            <pc:sldLayoutMk cId="4242087196" sldId="2147483710"/>
          </pc:sldLayoutMkLst>
          <pc:spChg chg="mod">
            <ac:chgData name="Krasauskaitė Ugnė" userId="dbe9a6d3-80d0-4cdc-b180-3639bbb88ba5" providerId="ADAL" clId="{9CCC38C9-5055-CD49-B363-2FE5606DEA82}" dt="2021-02-02T08:18:22.470" v="759" actId="20577"/>
            <ac:spMkLst>
              <pc:docMk/>
              <pc:sldMasterMk cId="1568673086" sldId="2147483707"/>
              <pc:sldLayoutMk cId="4242087196" sldId="2147483710"/>
              <ac:spMk id="12" creationId="{0A4775A3-EB07-A141-A562-5216ADEA360A}"/>
            </ac:spMkLst>
          </pc:spChg>
          <pc:graphicFrameChg chg="add mod">
            <ac:chgData name="Krasauskaitė Ugnė" userId="dbe9a6d3-80d0-4cdc-b180-3639bbb88ba5" providerId="ADAL" clId="{9CCC38C9-5055-CD49-B363-2FE5606DEA82}" dt="2021-02-02T08:29:55.764" v="840"/>
            <ac:graphicFrameMkLst>
              <pc:docMk/>
              <pc:sldMasterMk cId="1568673086" sldId="2147483707"/>
              <pc:sldLayoutMk cId="4242087196" sldId="2147483710"/>
              <ac:graphicFrameMk id="4" creationId="{8EDCF25F-588F-FA48-A5FB-9F332A23BADD}"/>
            </ac:graphicFrameMkLst>
          </pc:graphicFrameChg>
          <pc:graphicFrameChg chg="del mod">
            <ac:chgData name="Krasauskaitė Ugnė" userId="dbe9a6d3-80d0-4cdc-b180-3639bbb88ba5" providerId="ADAL" clId="{9CCC38C9-5055-CD49-B363-2FE5606DEA82}" dt="2021-02-02T08:29:49.330" v="839" actId="478"/>
            <ac:graphicFrameMkLst>
              <pc:docMk/>
              <pc:sldMasterMk cId="1568673086" sldId="2147483707"/>
              <pc:sldLayoutMk cId="4242087196" sldId="2147483710"/>
              <ac:graphicFrameMk id="11" creationId="{9C492272-9779-2241-83F3-E687CBCE187A}"/>
            </ac:graphicFrameMkLst>
          </pc:graphicFrameChg>
        </pc:sldLayoutChg>
        <pc:sldLayoutChg chg="addSp delSp modSp mod">
          <pc:chgData name="Krasauskaitė Ugnė" userId="dbe9a6d3-80d0-4cdc-b180-3639bbb88ba5" providerId="ADAL" clId="{9CCC38C9-5055-CD49-B363-2FE5606DEA82}" dt="2021-02-02T08:30:08.128" v="843"/>
          <pc:sldLayoutMkLst>
            <pc:docMk/>
            <pc:sldMasterMk cId="1568673086" sldId="2147483707"/>
            <pc:sldLayoutMk cId="152577745" sldId="2147483711"/>
          </pc:sldLayoutMkLst>
          <pc:spChg chg="add del mod">
            <ac:chgData name="Krasauskaitė Ugnė" userId="dbe9a6d3-80d0-4cdc-b180-3639bbb88ba5" providerId="ADAL" clId="{9CCC38C9-5055-CD49-B363-2FE5606DEA82}" dt="2021-02-02T08:18:58.487" v="822"/>
            <ac:spMkLst>
              <pc:docMk/>
              <pc:sldMasterMk cId="1568673086" sldId="2147483707"/>
              <pc:sldLayoutMk cId="152577745" sldId="2147483711"/>
              <ac:spMk id="2" creationId="{C43E1ADD-70A1-5544-A10B-1FE47339B540}"/>
            </ac:spMkLst>
          </pc:spChg>
          <pc:spChg chg="del">
            <ac:chgData name="Krasauskaitė Ugnė" userId="dbe9a6d3-80d0-4cdc-b180-3639bbb88ba5" providerId="ADAL" clId="{9CCC38C9-5055-CD49-B363-2FE5606DEA82}" dt="2021-02-02T08:18:51.139" v="820" actId="478"/>
            <ac:spMkLst>
              <pc:docMk/>
              <pc:sldMasterMk cId="1568673086" sldId="2147483707"/>
              <pc:sldLayoutMk cId="152577745" sldId="2147483711"/>
              <ac:spMk id="6" creationId="{B491214C-DC69-7F44-8A88-07841732D4FB}"/>
            </ac:spMkLst>
          </pc:spChg>
          <pc:spChg chg="add mod">
            <ac:chgData name="Krasauskaitė Ugnė" userId="dbe9a6d3-80d0-4cdc-b180-3639bbb88ba5" providerId="ADAL" clId="{9CCC38C9-5055-CD49-B363-2FE5606DEA82}" dt="2021-02-02T08:19:05.761" v="824" actId="207"/>
            <ac:spMkLst>
              <pc:docMk/>
              <pc:sldMasterMk cId="1568673086" sldId="2147483707"/>
              <pc:sldLayoutMk cId="152577745" sldId="2147483711"/>
              <ac:spMk id="7" creationId="{95245F59-08C9-D44E-AAB0-68B4A977944C}"/>
            </ac:spMkLst>
          </pc:spChg>
          <pc:graphicFrameChg chg="add mod">
            <ac:chgData name="Krasauskaitė Ugnė" userId="dbe9a6d3-80d0-4cdc-b180-3639bbb88ba5" providerId="ADAL" clId="{9CCC38C9-5055-CD49-B363-2FE5606DEA82}" dt="2021-02-02T08:30:08.128" v="843"/>
            <ac:graphicFrameMkLst>
              <pc:docMk/>
              <pc:sldMasterMk cId="1568673086" sldId="2147483707"/>
              <pc:sldLayoutMk cId="152577745" sldId="2147483711"/>
              <ac:graphicFrameMk id="4" creationId="{40D29DF7-224A-0946-B65F-B6854B3ABD98}"/>
            </ac:graphicFrameMkLst>
          </pc:graphicFrameChg>
          <pc:graphicFrameChg chg="del mod modGraphic">
            <ac:chgData name="Krasauskaitė Ugnė" userId="dbe9a6d3-80d0-4cdc-b180-3639bbb88ba5" providerId="ADAL" clId="{9CCC38C9-5055-CD49-B363-2FE5606DEA82}" dt="2021-02-02T08:30:07.084" v="842" actId="478"/>
            <ac:graphicFrameMkLst>
              <pc:docMk/>
              <pc:sldMasterMk cId="1568673086" sldId="2147483707"/>
              <pc:sldLayoutMk cId="152577745" sldId="2147483711"/>
              <ac:graphicFrameMk id="5" creationId="{3D4B7795-ED57-BA41-9394-B33607ADC5F5}"/>
            </ac:graphicFrameMkLst>
          </pc:graphicFrameChg>
        </pc:sldLayoutChg>
      </pc:sldMasterChg>
      <pc:sldMasterChg chg="modSldLayout">
        <pc:chgData name="Krasauskaitė Ugnė" userId="dbe9a6d3-80d0-4cdc-b180-3639bbb88ba5" providerId="ADAL" clId="{9CCC38C9-5055-CD49-B363-2FE5606DEA82}" dt="2021-02-02T09:26:24.251" v="992" actId="207"/>
        <pc:sldMasterMkLst>
          <pc:docMk/>
          <pc:sldMasterMk cId="3226558009" sldId="2147483740"/>
        </pc:sldMasterMkLst>
        <pc:sldLayoutChg chg="addSp delSp modSp mod">
          <pc:chgData name="Krasauskaitė Ugnė" userId="dbe9a6d3-80d0-4cdc-b180-3639bbb88ba5" providerId="ADAL" clId="{9CCC38C9-5055-CD49-B363-2FE5606DEA82}" dt="2021-02-02T09:26:07.058" v="984"/>
          <pc:sldLayoutMkLst>
            <pc:docMk/>
            <pc:sldMasterMk cId="3226558009" sldId="2147483740"/>
            <pc:sldLayoutMk cId="3116550192" sldId="2147483727"/>
          </pc:sldLayoutMkLst>
          <pc:spChg chg="del">
            <ac:chgData name="Krasauskaitė Ugnė" userId="dbe9a6d3-80d0-4cdc-b180-3639bbb88ba5" providerId="ADAL" clId="{9CCC38C9-5055-CD49-B363-2FE5606DEA82}" dt="2021-02-02T09:26:06.562" v="983" actId="478"/>
            <ac:spMkLst>
              <pc:docMk/>
              <pc:sldMasterMk cId="3226558009" sldId="2147483740"/>
              <pc:sldLayoutMk cId="3116550192" sldId="2147483727"/>
              <ac:spMk id="8" creationId="{4B331744-C198-9B45-85BF-0BDB03F95D70}"/>
            </ac:spMkLst>
          </pc:spChg>
          <pc:spChg chg="add mod">
            <ac:chgData name="Krasauskaitė Ugnė" userId="dbe9a6d3-80d0-4cdc-b180-3639bbb88ba5" providerId="ADAL" clId="{9CCC38C9-5055-CD49-B363-2FE5606DEA82}" dt="2021-02-02T09:26:07.058" v="984"/>
            <ac:spMkLst>
              <pc:docMk/>
              <pc:sldMasterMk cId="3226558009" sldId="2147483740"/>
              <pc:sldLayoutMk cId="3116550192" sldId="2147483727"/>
              <ac:spMk id="9" creationId="{B18BB3B5-113D-8548-9F2F-322C167FD2BE}"/>
            </ac:spMkLst>
          </pc:spChg>
        </pc:sldLayoutChg>
        <pc:sldLayoutChg chg="addSp delSp modSp mod">
          <pc:chgData name="Krasauskaitė Ugnė" userId="dbe9a6d3-80d0-4cdc-b180-3639bbb88ba5" providerId="ADAL" clId="{9CCC38C9-5055-CD49-B363-2FE5606DEA82}" dt="2021-02-02T09:26:12.800" v="987" actId="207"/>
          <pc:sldLayoutMkLst>
            <pc:docMk/>
            <pc:sldMasterMk cId="3226558009" sldId="2147483740"/>
            <pc:sldLayoutMk cId="2001385822" sldId="2147483728"/>
          </pc:sldLayoutMkLst>
          <pc:spChg chg="add mod">
            <ac:chgData name="Krasauskaitė Ugnė" userId="dbe9a6d3-80d0-4cdc-b180-3639bbb88ba5" providerId="ADAL" clId="{9CCC38C9-5055-CD49-B363-2FE5606DEA82}" dt="2021-02-02T09:26:12.800" v="987" actId="207"/>
            <ac:spMkLst>
              <pc:docMk/>
              <pc:sldMasterMk cId="3226558009" sldId="2147483740"/>
              <pc:sldLayoutMk cId="2001385822" sldId="2147483728"/>
              <ac:spMk id="8" creationId="{786F870C-64A2-4745-A31D-1B11AEC206B2}"/>
            </ac:spMkLst>
          </pc:spChg>
          <pc:spChg chg="del">
            <ac:chgData name="Krasauskaitė Ugnė" userId="dbe9a6d3-80d0-4cdc-b180-3639bbb88ba5" providerId="ADAL" clId="{9CCC38C9-5055-CD49-B363-2FE5606DEA82}" dt="2021-02-02T09:26:10.947" v="985" actId="478"/>
            <ac:spMkLst>
              <pc:docMk/>
              <pc:sldMasterMk cId="3226558009" sldId="2147483740"/>
              <pc:sldLayoutMk cId="2001385822" sldId="2147483728"/>
              <ac:spMk id="9" creationId="{5C3FF9AB-7E5F-234A-995C-67E3E6EB9445}"/>
            </ac:spMkLst>
          </pc:spChg>
        </pc:sldLayoutChg>
        <pc:sldLayoutChg chg="addSp delSp modSp mod">
          <pc:chgData name="Krasauskaitė Ugnė" userId="dbe9a6d3-80d0-4cdc-b180-3639bbb88ba5" providerId="ADAL" clId="{9CCC38C9-5055-CD49-B363-2FE5606DEA82}" dt="2021-02-02T09:26:17.006" v="989"/>
          <pc:sldLayoutMkLst>
            <pc:docMk/>
            <pc:sldMasterMk cId="3226558009" sldId="2147483740"/>
            <pc:sldLayoutMk cId="2456432916" sldId="2147483729"/>
          </pc:sldLayoutMkLst>
          <pc:spChg chg="add mod">
            <ac:chgData name="Krasauskaitė Ugnė" userId="dbe9a6d3-80d0-4cdc-b180-3639bbb88ba5" providerId="ADAL" clId="{9CCC38C9-5055-CD49-B363-2FE5606DEA82}" dt="2021-02-02T09:26:17.006" v="989"/>
            <ac:spMkLst>
              <pc:docMk/>
              <pc:sldMasterMk cId="3226558009" sldId="2147483740"/>
              <pc:sldLayoutMk cId="2456432916" sldId="2147483729"/>
              <ac:spMk id="6" creationId="{3D9565FE-3CF5-C940-8534-EF27E7FE6B39}"/>
            </ac:spMkLst>
          </pc:spChg>
          <pc:spChg chg="del">
            <ac:chgData name="Krasauskaitė Ugnė" userId="dbe9a6d3-80d0-4cdc-b180-3639bbb88ba5" providerId="ADAL" clId="{9CCC38C9-5055-CD49-B363-2FE5606DEA82}" dt="2021-02-02T09:26:16.600" v="988" actId="478"/>
            <ac:spMkLst>
              <pc:docMk/>
              <pc:sldMasterMk cId="3226558009" sldId="2147483740"/>
              <pc:sldLayoutMk cId="2456432916" sldId="2147483729"/>
              <ac:spMk id="18" creationId="{ACFBE8A1-80A2-3049-99A4-110551E71E65}"/>
            </ac:spMkLst>
          </pc:spChg>
        </pc:sldLayoutChg>
        <pc:sldLayoutChg chg="addSp delSp modSp mod">
          <pc:chgData name="Krasauskaitė Ugnė" userId="dbe9a6d3-80d0-4cdc-b180-3639bbb88ba5" providerId="ADAL" clId="{9CCC38C9-5055-CD49-B363-2FE5606DEA82}" dt="2021-02-02T09:26:24.251" v="992" actId="207"/>
          <pc:sldLayoutMkLst>
            <pc:docMk/>
            <pc:sldMasterMk cId="3226558009" sldId="2147483740"/>
            <pc:sldLayoutMk cId="4081787762" sldId="2147483742"/>
          </pc:sldLayoutMkLst>
          <pc:spChg chg="add mod">
            <ac:chgData name="Krasauskaitė Ugnė" userId="dbe9a6d3-80d0-4cdc-b180-3639bbb88ba5" providerId="ADAL" clId="{9CCC38C9-5055-CD49-B363-2FE5606DEA82}" dt="2021-02-02T09:26:24.251" v="992" actId="207"/>
            <ac:spMkLst>
              <pc:docMk/>
              <pc:sldMasterMk cId="3226558009" sldId="2147483740"/>
              <pc:sldLayoutMk cId="4081787762" sldId="2147483742"/>
              <ac:spMk id="6" creationId="{E960C207-DFB8-7C44-BEFE-3C8BB4B229DC}"/>
            </ac:spMkLst>
          </pc:spChg>
          <pc:spChg chg="del">
            <ac:chgData name="Krasauskaitė Ugnė" userId="dbe9a6d3-80d0-4cdc-b180-3639bbb88ba5" providerId="ADAL" clId="{9CCC38C9-5055-CD49-B363-2FE5606DEA82}" dt="2021-02-02T09:26:21.891" v="990" actId="478"/>
            <ac:spMkLst>
              <pc:docMk/>
              <pc:sldMasterMk cId="3226558009" sldId="2147483740"/>
              <pc:sldLayoutMk cId="4081787762" sldId="2147483742"/>
              <ac:spMk id="27" creationId="{61CEBCC4-E80B-604A-814A-EDFAF11839D4}"/>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bg1"/>
                </a:solidFill>
                <a:latin typeface="Arial" panose="020B0604020202020204" pitchFamily="34" charset="0"/>
                <a:ea typeface="Inter" panose="020B0502030000000004" pitchFamily="34" charset="0"/>
                <a:cs typeface="Arial" panose="020B0604020202020204" pitchFamily="34" charset="0"/>
              </a:defRPr>
            </a:pPr>
            <a:r>
              <a:rPr lang="en-US" sz="1500" b="1" i="0" dirty="0">
                <a:solidFill>
                  <a:schemeClr val="bg1"/>
                </a:solidFill>
                <a:latin typeface="Arial" panose="020B0604020202020204" pitchFamily="34" charset="0"/>
                <a:ea typeface="Inter" panose="020B0502030000000004" pitchFamily="34" charset="0"/>
                <a:cs typeface="Arial" panose="020B0604020202020204" pitchFamily="34" charset="0"/>
              </a:rPr>
              <a:t>CHART TITLE</a:t>
            </a:r>
          </a:p>
        </c:rich>
      </c:tx>
      <c:layout>
        <c:manualLayout>
          <c:xMode val="edge"/>
          <c:yMode val="edge"/>
          <c:x val="0.41255916700145789"/>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bg1"/>
              </a:solidFill>
              <a:latin typeface="Arial" panose="020B0604020202020204" pitchFamily="34" charset="0"/>
              <a:ea typeface="Inter" panose="020B0502030000000004" pitchFamily="34" charset="0"/>
              <a:cs typeface="Arial" panose="020B06040202020202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F9F9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886-7743-A8E3-CB06C727B347}"/>
            </c:ext>
          </c:extLst>
        </c:ser>
        <c:ser>
          <c:idx val="1"/>
          <c:order val="1"/>
          <c:tx>
            <c:strRef>
              <c:f>Sheet1!$C$1</c:f>
              <c:strCache>
                <c:ptCount val="1"/>
                <c:pt idx="0">
                  <c:v>Series 2</c:v>
                </c:pt>
              </c:strCache>
            </c:strRef>
          </c:tx>
          <c:spPr>
            <a:solidFill>
              <a:schemeClr val="tx1">
                <a:lumMod val="65000"/>
                <a:lumOff val="3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886-7743-A8E3-CB06C727B347}"/>
            </c:ext>
          </c:extLst>
        </c:ser>
        <c:ser>
          <c:idx val="2"/>
          <c:order val="2"/>
          <c:tx>
            <c:strRef>
              <c:f>Sheet1!$D$1</c:f>
              <c:strCache>
                <c:ptCount val="1"/>
                <c:pt idx="0">
                  <c:v>Series 3</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886-7743-A8E3-CB06C727B347}"/>
            </c:ext>
          </c:extLst>
        </c:ser>
        <c:dLbls>
          <c:dLblPos val="outEnd"/>
          <c:showLegendKey val="0"/>
          <c:showVal val="1"/>
          <c:showCatName val="0"/>
          <c:showSerName val="0"/>
          <c:showPercent val="0"/>
          <c:showBubbleSize val="0"/>
        </c:dLbls>
        <c:gapWidth val="219"/>
        <c:overlap val="-27"/>
        <c:axId val="1154763968"/>
        <c:axId val="571192768"/>
      </c:barChart>
      <c:catAx>
        <c:axId val="115476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US"/>
          </a:p>
        </c:txPr>
        <c:crossAx val="571192768"/>
        <c:crosses val="autoZero"/>
        <c:auto val="1"/>
        <c:lblAlgn val="ctr"/>
        <c:lblOffset val="100"/>
        <c:noMultiLvlLbl val="0"/>
      </c:catAx>
      <c:valAx>
        <c:axId val="571192768"/>
        <c:scaling>
          <c:orientation val="minMax"/>
        </c:scaling>
        <c:delete val="0"/>
        <c:axPos val="l"/>
        <c:majorGridlines>
          <c:spPr>
            <a:ln w="12700" cap="flat" cmpd="sng" algn="ctr">
              <a:solidFill>
                <a:srgbClr val="E6E6E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US"/>
          </a:p>
        </c:txPr>
        <c:crossAx val="1154763968"/>
        <c:crosses val="autoZero"/>
        <c:crossBetween val="between"/>
      </c:valAx>
      <c:spPr>
        <a:noFill/>
        <a:ln>
          <a:noFill/>
        </a:ln>
        <a:effectLst/>
      </c:spPr>
    </c:plotArea>
    <c:legend>
      <c:legendPos val="b"/>
      <c:layout>
        <c:manualLayout>
          <c:xMode val="edge"/>
          <c:yMode val="edge"/>
          <c:x val="0.29552552523746062"/>
          <c:y val="0.93412845896881036"/>
          <c:w val="0.40894878693928838"/>
          <c:h val="6.587154103118958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r>
              <a:rPr lang="en-US" sz="1500" b="1" i="0" dirty="0">
                <a:solidFill>
                  <a:schemeClr val="bg1"/>
                </a:solidFill>
                <a:latin typeface="Arial" panose="020B0604020202020204" pitchFamily="34" charset="0"/>
                <a:ea typeface="Inter" panose="020B0502030000000004" pitchFamily="34" charset="0"/>
                <a:cs typeface="Arial" panose="020B0604020202020204" pitchFamily="34" charset="0"/>
              </a:rPr>
              <a:t>SALES</a:t>
            </a:r>
          </a:p>
        </c:rich>
      </c:tx>
      <c:layout>
        <c:manualLayout>
          <c:xMode val="edge"/>
          <c:yMode val="edge"/>
          <c:x val="0.40315792258724104"/>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endParaRPr lang="en-US"/>
        </a:p>
      </c:txPr>
    </c:title>
    <c:autoTitleDeleted val="0"/>
    <c:plotArea>
      <c:layout/>
      <c:doughnutChart>
        <c:varyColors val="1"/>
        <c:ser>
          <c:idx val="0"/>
          <c:order val="0"/>
          <c:tx>
            <c:strRef>
              <c:f>Sheet1!$B$1</c:f>
              <c:strCache>
                <c:ptCount val="1"/>
                <c:pt idx="0">
                  <c:v>Sales</c:v>
                </c:pt>
              </c:strCache>
            </c:strRef>
          </c:tx>
          <c:spPr>
            <a:ln w="25400">
              <a:solidFill>
                <a:schemeClr val="bg1"/>
              </a:solidFill>
            </a:ln>
          </c:spPr>
          <c:dPt>
            <c:idx val="0"/>
            <c:bubble3D val="0"/>
            <c:spPr>
              <a:solidFill>
                <a:srgbClr val="FFFF00"/>
              </a:solidFill>
              <a:ln w="25400">
                <a:solidFill>
                  <a:schemeClr val="bg1"/>
                </a:solidFill>
              </a:ln>
              <a:effectLst/>
            </c:spPr>
            <c:extLst>
              <c:ext xmlns:c16="http://schemas.microsoft.com/office/drawing/2014/chart" uri="{C3380CC4-5D6E-409C-BE32-E72D297353CC}">
                <c16:uniqueId val="{00000001-1AE5-BC47-8800-5A9F6026E152}"/>
              </c:ext>
            </c:extLst>
          </c:dPt>
          <c:dPt>
            <c:idx val="1"/>
            <c:bubble3D val="0"/>
            <c:spPr>
              <a:solidFill>
                <a:schemeClr val="bg1">
                  <a:lumMod val="75000"/>
                </a:schemeClr>
              </a:solidFill>
              <a:ln w="25400">
                <a:solidFill>
                  <a:schemeClr val="bg1"/>
                </a:solidFill>
              </a:ln>
              <a:effectLst/>
            </c:spPr>
            <c:extLst>
              <c:ext xmlns:c16="http://schemas.microsoft.com/office/drawing/2014/chart" uri="{C3380CC4-5D6E-409C-BE32-E72D297353CC}">
                <c16:uniqueId val="{00000003-1AE5-BC47-8800-5A9F6026E152}"/>
              </c:ext>
            </c:extLst>
          </c:dPt>
          <c:dPt>
            <c:idx val="2"/>
            <c:bubble3D val="0"/>
            <c:spPr>
              <a:solidFill>
                <a:schemeClr val="tx1">
                  <a:lumMod val="50000"/>
                  <a:lumOff val="50000"/>
                </a:schemeClr>
              </a:solidFill>
              <a:ln w="25400">
                <a:solidFill>
                  <a:schemeClr val="bg1"/>
                </a:solidFill>
              </a:ln>
              <a:effectLst/>
            </c:spPr>
            <c:extLst>
              <c:ext xmlns:c16="http://schemas.microsoft.com/office/drawing/2014/chart" uri="{C3380CC4-5D6E-409C-BE32-E72D297353CC}">
                <c16:uniqueId val="{00000005-1AE5-BC47-8800-5A9F6026E152}"/>
              </c:ext>
            </c:extLst>
          </c:dPt>
          <c:dPt>
            <c:idx val="3"/>
            <c:bubble3D val="0"/>
            <c:spPr>
              <a:solidFill>
                <a:schemeClr val="bg2"/>
              </a:solidFill>
              <a:ln w="25400">
                <a:solidFill>
                  <a:schemeClr val="bg1"/>
                </a:solidFill>
              </a:ln>
              <a:effectLst/>
            </c:spPr>
            <c:extLst>
              <c:ext xmlns:c16="http://schemas.microsoft.com/office/drawing/2014/chart" uri="{C3380CC4-5D6E-409C-BE32-E72D297353CC}">
                <c16:uniqueId val="{00000007-1AE5-BC47-8800-5A9F6026E152}"/>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65</c:v>
                </c:pt>
                <c:pt idx="3">
                  <c:v>1.2</c:v>
                </c:pt>
              </c:numCache>
            </c:numRef>
          </c:val>
          <c:extLst>
            <c:ext xmlns:c16="http://schemas.microsoft.com/office/drawing/2014/chart" uri="{C3380CC4-5D6E-409C-BE32-E72D297353CC}">
              <c16:uniqueId val="{00000008-1AE5-BC47-8800-5A9F6026E152}"/>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9.2155787985527038E-2"/>
          <c:y val="0.92494248187899974"/>
          <c:w val="0.81568842402894592"/>
          <c:h val="7.505751812100025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CHART TITLE</a:t>
            </a:r>
          </a:p>
        </c:rich>
      </c:tx>
      <c:layout>
        <c:manualLayout>
          <c:xMode val="edge"/>
          <c:yMode val="edge"/>
          <c:x val="0.41255916700145789"/>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F9F9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C4B-6C47-972A-B110C8D37BEF}"/>
            </c:ext>
          </c:extLst>
        </c:ser>
        <c:ser>
          <c:idx val="1"/>
          <c:order val="1"/>
          <c:tx>
            <c:strRef>
              <c:f>Sheet1!$C$1</c:f>
              <c:strCache>
                <c:ptCount val="1"/>
                <c:pt idx="0">
                  <c:v>Series 2</c:v>
                </c:pt>
              </c:strCache>
            </c:strRef>
          </c:tx>
          <c:spPr>
            <a:solidFill>
              <a:schemeClr val="tx1">
                <a:lumMod val="65000"/>
                <a:lumOff val="3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C4B-6C47-972A-B110C8D37BEF}"/>
            </c:ext>
          </c:extLst>
        </c:ser>
        <c:ser>
          <c:idx val="2"/>
          <c:order val="2"/>
          <c:tx>
            <c:strRef>
              <c:f>Sheet1!$D$1</c:f>
              <c:strCache>
                <c:ptCount val="1"/>
                <c:pt idx="0">
                  <c:v>Series 3</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C4B-6C47-972A-B110C8D37BEF}"/>
            </c:ext>
          </c:extLst>
        </c:ser>
        <c:dLbls>
          <c:dLblPos val="outEnd"/>
          <c:showLegendKey val="0"/>
          <c:showVal val="1"/>
          <c:showCatName val="0"/>
          <c:showSerName val="0"/>
          <c:showPercent val="0"/>
          <c:showBubbleSize val="0"/>
        </c:dLbls>
        <c:gapWidth val="219"/>
        <c:overlap val="-27"/>
        <c:axId val="1154763968"/>
        <c:axId val="571192768"/>
      </c:barChart>
      <c:catAx>
        <c:axId val="115476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US"/>
          </a:p>
        </c:txPr>
        <c:crossAx val="571192768"/>
        <c:crosses val="autoZero"/>
        <c:auto val="1"/>
        <c:lblAlgn val="ctr"/>
        <c:lblOffset val="100"/>
        <c:noMultiLvlLbl val="0"/>
      </c:catAx>
      <c:valAx>
        <c:axId val="571192768"/>
        <c:scaling>
          <c:orientation val="minMax"/>
        </c:scaling>
        <c:delete val="0"/>
        <c:axPos val="l"/>
        <c:majorGridlines>
          <c:spPr>
            <a:ln w="15875" cap="flat" cmpd="sng" algn="ctr">
              <a:solidFill>
                <a:srgbClr val="E6E6E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US"/>
          </a:p>
        </c:txPr>
        <c:crossAx val="1154763968"/>
        <c:crosses val="autoZero"/>
        <c:crossBetween val="between"/>
      </c:valAx>
      <c:spPr>
        <a:noFill/>
        <a:ln>
          <a:noFill/>
        </a:ln>
        <a:effectLst/>
      </c:spPr>
    </c:plotArea>
    <c:legend>
      <c:legendPos val="b"/>
      <c:layout>
        <c:manualLayout>
          <c:xMode val="edge"/>
          <c:yMode val="edge"/>
          <c:x val="0.29552552523746062"/>
          <c:y val="0.93412845896881036"/>
          <c:w val="0.40894878693928838"/>
          <c:h val="6.587154103118958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SALES</a:t>
            </a:r>
          </a:p>
        </c:rich>
      </c:tx>
      <c:layout>
        <c:manualLayout>
          <c:xMode val="edge"/>
          <c:yMode val="edge"/>
          <c:x val="0.40315792258724104"/>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endParaRPr lang="en-US"/>
        </a:p>
      </c:txPr>
    </c:title>
    <c:autoTitleDeleted val="0"/>
    <c:plotArea>
      <c:layout/>
      <c:doughnutChart>
        <c:varyColors val="1"/>
        <c:ser>
          <c:idx val="0"/>
          <c:order val="0"/>
          <c:tx>
            <c:strRef>
              <c:f>Sheet1!$B$1</c:f>
              <c:strCache>
                <c:ptCount val="1"/>
                <c:pt idx="0">
                  <c:v>Sales</c:v>
                </c:pt>
              </c:strCache>
            </c:strRef>
          </c:tx>
          <c:spPr>
            <a:ln w="25400">
              <a:solidFill>
                <a:schemeClr val="bg1"/>
              </a:solidFill>
            </a:ln>
          </c:spPr>
          <c:dPt>
            <c:idx val="0"/>
            <c:bubble3D val="0"/>
            <c:spPr>
              <a:solidFill>
                <a:srgbClr val="FFFF00"/>
              </a:solidFill>
              <a:ln w="25400">
                <a:solidFill>
                  <a:schemeClr val="bg1"/>
                </a:solidFill>
              </a:ln>
              <a:effectLst/>
            </c:spPr>
            <c:extLst>
              <c:ext xmlns:c16="http://schemas.microsoft.com/office/drawing/2014/chart" uri="{C3380CC4-5D6E-409C-BE32-E72D297353CC}">
                <c16:uniqueId val="{00000001-498E-CD47-A703-74F3E808FEB0}"/>
              </c:ext>
            </c:extLst>
          </c:dPt>
          <c:dPt>
            <c:idx val="1"/>
            <c:bubble3D val="0"/>
            <c:spPr>
              <a:solidFill>
                <a:schemeClr val="bg1">
                  <a:lumMod val="75000"/>
                </a:schemeClr>
              </a:solidFill>
              <a:ln w="25400">
                <a:solidFill>
                  <a:schemeClr val="bg1"/>
                </a:solidFill>
              </a:ln>
              <a:effectLst/>
            </c:spPr>
            <c:extLst>
              <c:ext xmlns:c16="http://schemas.microsoft.com/office/drawing/2014/chart" uri="{C3380CC4-5D6E-409C-BE32-E72D297353CC}">
                <c16:uniqueId val="{00000003-498E-CD47-A703-74F3E808FEB0}"/>
              </c:ext>
            </c:extLst>
          </c:dPt>
          <c:dPt>
            <c:idx val="2"/>
            <c:bubble3D val="0"/>
            <c:spPr>
              <a:solidFill>
                <a:schemeClr val="tx1">
                  <a:lumMod val="50000"/>
                  <a:lumOff val="50000"/>
                </a:schemeClr>
              </a:solidFill>
              <a:ln w="25400">
                <a:solidFill>
                  <a:schemeClr val="bg1"/>
                </a:solidFill>
              </a:ln>
              <a:effectLst/>
            </c:spPr>
            <c:extLst>
              <c:ext xmlns:c16="http://schemas.microsoft.com/office/drawing/2014/chart" uri="{C3380CC4-5D6E-409C-BE32-E72D297353CC}">
                <c16:uniqueId val="{00000005-498E-CD47-A703-74F3E808FEB0}"/>
              </c:ext>
            </c:extLst>
          </c:dPt>
          <c:dPt>
            <c:idx val="3"/>
            <c:bubble3D val="0"/>
            <c:spPr>
              <a:solidFill>
                <a:schemeClr val="bg2"/>
              </a:solidFill>
              <a:ln w="25400">
                <a:solidFill>
                  <a:schemeClr val="bg1"/>
                </a:solidFill>
              </a:ln>
              <a:effectLst/>
            </c:spPr>
            <c:extLst>
              <c:ext xmlns:c16="http://schemas.microsoft.com/office/drawing/2014/chart" uri="{C3380CC4-5D6E-409C-BE32-E72D297353CC}">
                <c16:uniqueId val="{00000007-498E-CD47-A703-74F3E808FEB0}"/>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65</c:v>
                </c:pt>
                <c:pt idx="3">
                  <c:v>1.2</c:v>
                </c:pt>
              </c:numCache>
            </c:numRef>
          </c:val>
          <c:extLst>
            <c:ext xmlns:c16="http://schemas.microsoft.com/office/drawing/2014/chart" uri="{C3380CC4-5D6E-409C-BE32-E72D297353CC}">
              <c16:uniqueId val="{00000008-498E-CD47-A703-74F3E808FEB0}"/>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9.2155787985527038E-2"/>
          <c:y val="0.92494248187899974"/>
          <c:w val="0.81568842402894592"/>
          <c:h val="7.505751812100025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8C3969-9E63-A345-BB21-C4F80F17B8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72AFF04-979D-ED46-A90F-3C0B9D5964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F77756-703A-4C45-96D0-2261A4FADC57}" type="datetimeFigureOut">
              <a:rPr lang="en-US" smtClean="0"/>
              <a:t>5/12/2023</a:t>
            </a:fld>
            <a:endParaRPr lang="en-US"/>
          </a:p>
        </p:txBody>
      </p:sp>
      <p:sp>
        <p:nvSpPr>
          <p:cNvPr id="4" name="Footer Placeholder 3">
            <a:extLst>
              <a:ext uri="{FF2B5EF4-FFF2-40B4-BE49-F238E27FC236}">
                <a16:creationId xmlns:a16="http://schemas.microsoft.com/office/drawing/2014/main" id="{788A9E3F-2800-654D-A508-43B1B8C345F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82DB950-E412-6D41-986A-A4F7198885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BAD6D8-DF40-6D42-973A-CD331A9D1051}" type="slidenum">
              <a:rPr lang="en-US" smtClean="0"/>
              <a:t>‹#›</a:t>
            </a:fld>
            <a:endParaRPr lang="en-US"/>
          </a:p>
        </p:txBody>
      </p:sp>
    </p:spTree>
    <p:extLst>
      <p:ext uri="{BB962C8B-B14F-4D97-AF65-F5344CB8AC3E}">
        <p14:creationId xmlns:p14="http://schemas.microsoft.com/office/powerpoint/2010/main" val="24273097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4A7845-6E42-A54B-BDCA-C3518250E7BF}" type="datetimeFigureOut">
              <a:rPr lang="en-US" smtClean="0"/>
              <a:t>5/12/2023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41982-9C9C-C141-8575-EDABC0346C38}" type="slidenum">
              <a:rPr lang="en-US" smtClean="0"/>
              <a:t>‹#›</a:t>
            </a:fld>
            <a:endParaRPr lang="en-US"/>
          </a:p>
        </p:txBody>
      </p:sp>
    </p:spTree>
    <p:extLst>
      <p:ext uri="{BB962C8B-B14F-4D97-AF65-F5344CB8AC3E}">
        <p14:creationId xmlns:p14="http://schemas.microsoft.com/office/powerpoint/2010/main" val="148024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E41982-9C9C-C141-8575-EDABC0346C38}" type="slidenum">
              <a:rPr lang="en-US" smtClean="0"/>
              <a:t>5</a:t>
            </a:fld>
            <a:endParaRPr lang="en-US"/>
          </a:p>
        </p:txBody>
      </p:sp>
    </p:spTree>
    <p:extLst>
      <p:ext uri="{BB962C8B-B14F-4D97-AF65-F5344CB8AC3E}">
        <p14:creationId xmlns:p14="http://schemas.microsoft.com/office/powerpoint/2010/main" val="31832410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 Id="rId4" Type="http://schemas.openxmlformats.org/officeDocument/2006/relationships/image" Target="../media/image13.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inė">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sp>
        <p:nvSpPr>
          <p:cNvPr id="14" name="Text Placeholder 4">
            <a:extLst>
              <a:ext uri="{FF2B5EF4-FFF2-40B4-BE49-F238E27FC236}">
                <a16:creationId xmlns:a16="http://schemas.microsoft.com/office/drawing/2014/main" id="{462B305F-E454-6A49-BE5A-20AC4E248E21}"/>
              </a:ext>
            </a:extLst>
          </p:cNvPr>
          <p:cNvSpPr>
            <a:spLocks noGrp="1"/>
          </p:cNvSpPr>
          <p:nvPr>
            <p:ph type="body" sz="quarter" idx="10" hasCustomPrompt="1"/>
          </p:nvPr>
        </p:nvSpPr>
        <p:spPr>
          <a:xfrm>
            <a:off x="632355" y="5837238"/>
            <a:ext cx="8854531" cy="400050"/>
          </a:xfrm>
          <a:prstGeom prst="rect">
            <a:avLst/>
          </a:prstGeom>
        </p:spPr>
        <p:txBody>
          <a:bodyPr anchor="b"/>
          <a:lstStyle>
            <a:lvl1pPr marL="0" indent="0">
              <a:buNone/>
              <a:defRPr sz="22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stStyle>
          <a:p>
            <a:pPr lvl="0"/>
            <a:r>
              <a:rPr lang="en-US" dirty="0" err="1"/>
              <a:t>Subantraštė</a:t>
            </a:r>
            <a:endParaRPr lang="en-US" dirty="0"/>
          </a:p>
        </p:txBody>
      </p:sp>
      <p:sp>
        <p:nvSpPr>
          <p:cNvPr id="15" name="Text Placeholder 7">
            <a:extLst>
              <a:ext uri="{FF2B5EF4-FFF2-40B4-BE49-F238E27FC236}">
                <a16:creationId xmlns:a16="http://schemas.microsoft.com/office/drawing/2014/main" id="{AD15DE3A-FC37-F54E-907A-A159B33E946B}"/>
              </a:ext>
            </a:extLst>
          </p:cNvPr>
          <p:cNvSpPr>
            <a:spLocks noGrp="1"/>
          </p:cNvSpPr>
          <p:nvPr>
            <p:ph type="body" sz="quarter" idx="11" hasCustomPrompt="1"/>
          </p:nvPr>
        </p:nvSpPr>
        <p:spPr>
          <a:xfrm>
            <a:off x="632355" y="1952625"/>
            <a:ext cx="8854531" cy="3534526"/>
          </a:xfrm>
          <a:prstGeom prst="rect">
            <a:avLst/>
          </a:prstGeom>
        </p:spPr>
        <p:txBody>
          <a:bodyPr anchor="b"/>
          <a:lstStyle>
            <a:lvl1pPr marL="0" indent="0">
              <a:buNone/>
              <a:defRPr sz="50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stStyle>
          <a:p>
            <a:pPr lvl="0"/>
            <a:r>
              <a:rPr lang="en-US" dirty="0" err="1"/>
              <a:t>Antraštė</a:t>
            </a:r>
            <a:endParaRPr lang="en-US" dirty="0"/>
          </a:p>
        </p:txBody>
      </p:sp>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sp>
        <p:nvSpPr>
          <p:cNvPr id="3" name="Text Placeholder 2">
            <a:extLst>
              <a:ext uri="{FF2B5EF4-FFF2-40B4-BE49-F238E27FC236}">
                <a16:creationId xmlns:a16="http://schemas.microsoft.com/office/drawing/2014/main" id="{B1C7BC27-E701-EC4E-A29B-BA55A67673FA}"/>
              </a:ext>
            </a:extLst>
          </p:cNvPr>
          <p:cNvSpPr>
            <a:spLocks noGrp="1"/>
          </p:cNvSpPr>
          <p:nvPr>
            <p:ph type="body" sz="quarter" idx="12"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4" name="Picture 3">
            <a:extLst>
              <a:ext uri="{FF2B5EF4-FFF2-40B4-BE49-F238E27FC236}">
                <a16:creationId xmlns:a16="http://schemas.microsoft.com/office/drawing/2014/main" id="{5B3236F9-E2AE-0F43-8E57-369CAB5520BE}"/>
              </a:ext>
            </a:extLst>
          </p:cNvPr>
          <p:cNvPicPr>
            <a:picLocks noChangeAspect="1"/>
          </p:cNvPicPr>
          <p:nvPr userDrawn="1"/>
        </p:nvPicPr>
        <p:blipFill rotWithShape="1">
          <a:blip r:embed="rId4"/>
          <a:srcRect t="3" r="14257" b="-238517"/>
          <a:stretch/>
        </p:blipFill>
        <p:spPr>
          <a:xfrm>
            <a:off x="0" y="958421"/>
            <a:ext cx="10453816" cy="128974"/>
          </a:xfrm>
          <a:prstGeom prst="rect">
            <a:avLst/>
          </a:prstGeom>
        </p:spPr>
      </p:pic>
      <p:pic>
        <p:nvPicPr>
          <p:cNvPr id="5" name="Picture 4">
            <a:extLst>
              <a:ext uri="{FF2B5EF4-FFF2-40B4-BE49-F238E27FC236}">
                <a16:creationId xmlns:a16="http://schemas.microsoft.com/office/drawing/2014/main" id="{5280B7D9-02D2-AC4C-8368-6F07A5A2E8F5}"/>
              </a:ext>
            </a:extLst>
          </p:cNvPr>
          <p:cNvPicPr>
            <a:picLocks noChangeAspect="1"/>
          </p:cNvPicPr>
          <p:nvPr userDrawn="1"/>
        </p:nvPicPr>
        <p:blipFill>
          <a:blip r:embed="rId5"/>
          <a:stretch>
            <a:fillRect/>
          </a:stretch>
        </p:blipFill>
        <p:spPr>
          <a:xfrm>
            <a:off x="7293495" y="858795"/>
            <a:ext cx="1104900" cy="254000"/>
          </a:xfrm>
          <a:prstGeom prst="rect">
            <a:avLst/>
          </a:prstGeom>
        </p:spPr>
      </p:pic>
    </p:spTree>
    <p:extLst>
      <p:ext uri="{BB962C8B-B14F-4D97-AF65-F5344CB8AC3E}">
        <p14:creationId xmlns:p14="http://schemas.microsoft.com/office/powerpoint/2010/main" val="196683529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as_Balta">
    <p:bg>
      <p:bgPr>
        <a:solidFill>
          <a:schemeClr val="bg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5" y="600737"/>
            <a:ext cx="8978606" cy="509636"/>
          </a:xfrm>
          <a:prstGeom prst="rect">
            <a:avLst/>
          </a:prstGeom>
        </p:spPr>
        <p:txBody>
          <a:bodyPr/>
          <a:lstStyle>
            <a:lvl1pPr marL="0" indent="0">
              <a:buNone/>
              <a:defRPr sz="30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1" i="0">
                <a:solidFill>
                  <a:schemeClr val="tx1"/>
                </a:solidFill>
                <a:latin typeface="Arial" panose="020B0604020202020204" pitchFamily="34" charset="0"/>
                <a:ea typeface="Inter Medium" panose="020B0502030000000004" pitchFamily="34" charset="0"/>
                <a:cs typeface="Arial" panose="020B0604020202020204" pitchFamily="34" charset="0"/>
              </a:defRPr>
            </a:lvl1pPr>
          </a:lstStyle>
          <a:p>
            <a:pPr lvl="0"/>
            <a:r>
              <a:rPr lang="lt-LT" dirty="0"/>
              <a:t>Antraštė 2</a:t>
            </a:r>
          </a:p>
        </p:txBody>
      </p:sp>
      <p:pic>
        <p:nvPicPr>
          <p:cNvPr id="9" name="Picture 8">
            <a:extLst>
              <a:ext uri="{FF2B5EF4-FFF2-40B4-BE49-F238E27FC236}">
                <a16:creationId xmlns:a16="http://schemas.microsoft.com/office/drawing/2014/main" id="{C66F165C-7173-9B41-9B41-5FC5C0B7D53F}"/>
              </a:ext>
            </a:extLst>
          </p:cNvPr>
          <p:cNvPicPr>
            <a:picLocks noChangeAspect="1"/>
          </p:cNvPicPr>
          <p:nvPr userDrawn="1"/>
        </p:nvPicPr>
        <p:blipFill>
          <a:blip r:embed="rId2"/>
          <a:stretch>
            <a:fillRect/>
          </a:stretch>
        </p:blipFill>
        <p:spPr>
          <a:xfrm>
            <a:off x="0" y="1351225"/>
            <a:ext cx="12192000" cy="190500"/>
          </a:xfrm>
          <a:prstGeom prst="rect">
            <a:avLst/>
          </a:prstGeom>
        </p:spPr>
      </p:pic>
      <p:pic>
        <p:nvPicPr>
          <p:cNvPr id="14" name="Picture 13">
            <a:extLst>
              <a:ext uri="{FF2B5EF4-FFF2-40B4-BE49-F238E27FC236}">
                <a16:creationId xmlns:a16="http://schemas.microsoft.com/office/drawing/2014/main" id="{0B47D6DC-D91B-A144-80BE-9E55BF0FD1FC}"/>
              </a:ext>
            </a:extLst>
          </p:cNvPr>
          <p:cNvPicPr>
            <a:picLocks noChangeAspect="1"/>
          </p:cNvPicPr>
          <p:nvPr userDrawn="1"/>
        </p:nvPicPr>
        <p:blipFill>
          <a:blip r:embed="rId3"/>
          <a:stretch>
            <a:fillRect/>
          </a:stretch>
        </p:blipFill>
        <p:spPr>
          <a:xfrm>
            <a:off x="11163222" y="696316"/>
            <a:ext cx="590985" cy="318475"/>
          </a:xfrm>
          <a:prstGeom prst="rect">
            <a:avLst/>
          </a:prstGeom>
        </p:spPr>
      </p:pic>
      <p:sp>
        <p:nvSpPr>
          <p:cNvPr id="8" name="Slide Number Placeholder 3">
            <a:extLst>
              <a:ext uri="{FF2B5EF4-FFF2-40B4-BE49-F238E27FC236}">
                <a16:creationId xmlns:a16="http://schemas.microsoft.com/office/drawing/2014/main" id="{BD405FBB-9895-7146-BF23-12D1784B464A}"/>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2233462981"/>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kstas_Dvi dalys">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D8A384-C846-7641-BEB4-42006FEB5447}"/>
              </a:ext>
            </a:extLst>
          </p:cNvPr>
          <p:cNvSpPr/>
          <p:nvPr userDrawn="1"/>
        </p:nvSpPr>
        <p:spPr>
          <a:xfrm>
            <a:off x="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4" name="Text Placeholder 20">
            <a:extLst>
              <a:ext uri="{FF2B5EF4-FFF2-40B4-BE49-F238E27FC236}">
                <a16:creationId xmlns:a16="http://schemas.microsoft.com/office/drawing/2014/main" id="{F497E261-9388-AC42-BFA8-252592EA0D4A}"/>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7" name="Text Placeholder 4">
            <a:extLst>
              <a:ext uri="{FF2B5EF4-FFF2-40B4-BE49-F238E27FC236}">
                <a16:creationId xmlns:a16="http://schemas.microsoft.com/office/drawing/2014/main" id="{B5FF6581-2E75-F54C-AC74-4CFB308232A1}"/>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8" name="Slide Number Placeholder 3">
            <a:extLst>
              <a:ext uri="{FF2B5EF4-FFF2-40B4-BE49-F238E27FC236}">
                <a16:creationId xmlns:a16="http://schemas.microsoft.com/office/drawing/2014/main" id="{BEC282FF-8A8E-4743-8FE6-0CBA9BBA69B5}"/>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379643725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ekstas_Dvi dalys">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D8A384-C846-7641-BEB4-42006FEB5447}"/>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4" name="Text Placeholder 20">
            <a:extLst>
              <a:ext uri="{FF2B5EF4-FFF2-40B4-BE49-F238E27FC236}">
                <a16:creationId xmlns:a16="http://schemas.microsoft.com/office/drawing/2014/main" id="{F497E261-9388-AC42-BFA8-252592EA0D4A}"/>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7" name="Text Placeholder 4">
            <a:extLst>
              <a:ext uri="{FF2B5EF4-FFF2-40B4-BE49-F238E27FC236}">
                <a16:creationId xmlns:a16="http://schemas.microsoft.com/office/drawing/2014/main" id="{B5FF6581-2E75-F54C-AC74-4CFB308232A1}"/>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9" name="Slide Number Placeholder 3">
            <a:extLst>
              <a:ext uri="{FF2B5EF4-FFF2-40B4-BE49-F238E27FC236}">
                <a16:creationId xmlns:a16="http://schemas.microsoft.com/office/drawing/2014/main" id="{B83568EC-B77A-0E4D-9628-B5B410A3918A}"/>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2153394625"/>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ekstas_Keturios dalys">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5224FEE-B2A5-5B45-808C-F0B694341654}"/>
              </a:ext>
            </a:extLst>
          </p:cNvPr>
          <p:cNvSpPr/>
          <p:nvPr userDrawn="1"/>
        </p:nvSpPr>
        <p:spPr>
          <a:xfrm>
            <a:off x="6096001" y="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0" name="Text Placeholder 20">
            <a:extLst>
              <a:ext uri="{FF2B5EF4-FFF2-40B4-BE49-F238E27FC236}">
                <a16:creationId xmlns:a16="http://schemas.microsoft.com/office/drawing/2014/main" id="{B72BBEF3-610E-084B-8035-69D7E509C5AF}"/>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8" name="Rectangle 17">
            <a:extLst>
              <a:ext uri="{FF2B5EF4-FFF2-40B4-BE49-F238E27FC236}">
                <a16:creationId xmlns:a16="http://schemas.microsoft.com/office/drawing/2014/main" id="{504E145C-81F0-8344-8DEA-9501D7BD7159}"/>
              </a:ext>
            </a:extLst>
          </p:cNvPr>
          <p:cNvSpPr/>
          <p:nvPr userDrawn="1"/>
        </p:nvSpPr>
        <p:spPr>
          <a:xfrm>
            <a:off x="1" y="342900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0" name="Text Placeholder 20">
            <a:extLst>
              <a:ext uri="{FF2B5EF4-FFF2-40B4-BE49-F238E27FC236}">
                <a16:creationId xmlns:a16="http://schemas.microsoft.com/office/drawing/2014/main" id="{3E63EFE9-5010-3C45-ABA3-DB0AF79AC1EE}"/>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2962774028"/>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ekstas_Keturios dalys">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04E145C-81F0-8344-8DEA-9501D7BD7159}"/>
              </a:ext>
            </a:extLst>
          </p:cNvPr>
          <p:cNvSpPr/>
          <p:nvPr userDrawn="1"/>
        </p:nvSpPr>
        <p:spPr>
          <a:xfrm>
            <a:off x="1" y="-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9" name="Rectangle 8">
            <a:extLst>
              <a:ext uri="{FF2B5EF4-FFF2-40B4-BE49-F238E27FC236}">
                <a16:creationId xmlns:a16="http://schemas.microsoft.com/office/drawing/2014/main" id="{75224FEE-B2A5-5B45-808C-F0B694341654}"/>
              </a:ext>
            </a:extLst>
          </p:cNvPr>
          <p:cNvSpPr/>
          <p:nvPr userDrawn="1"/>
        </p:nvSpPr>
        <p:spPr>
          <a:xfrm>
            <a:off x="6096001" y="3428998"/>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0" name="Text Placeholder 20">
            <a:extLst>
              <a:ext uri="{FF2B5EF4-FFF2-40B4-BE49-F238E27FC236}">
                <a16:creationId xmlns:a16="http://schemas.microsoft.com/office/drawing/2014/main" id="{B72BBEF3-610E-084B-8035-69D7E509C5AF}"/>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0" name="Text Placeholder 20">
            <a:extLst>
              <a:ext uri="{FF2B5EF4-FFF2-40B4-BE49-F238E27FC236}">
                <a16:creationId xmlns:a16="http://schemas.microsoft.com/office/drawing/2014/main" id="{3E63EFE9-5010-3C45-ABA3-DB0AF79AC1EE}"/>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236036594"/>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ekstas_Keturios dalys">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CE84176-04FD-7E44-80FE-534E00AD682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8" name="Text Placeholder 20">
            <a:extLst>
              <a:ext uri="{FF2B5EF4-FFF2-40B4-BE49-F238E27FC236}">
                <a16:creationId xmlns:a16="http://schemas.microsoft.com/office/drawing/2014/main" id="{A2479587-0613-014A-907C-7A6BD40A26A3}"/>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9" name="Text Placeholder 20">
            <a:extLst>
              <a:ext uri="{FF2B5EF4-FFF2-40B4-BE49-F238E27FC236}">
                <a16:creationId xmlns:a16="http://schemas.microsoft.com/office/drawing/2014/main" id="{0FAD5EC6-4199-5C46-B4E6-5A8F47734253}"/>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0" name="Text Placeholder 20">
            <a:extLst>
              <a:ext uri="{FF2B5EF4-FFF2-40B4-BE49-F238E27FC236}">
                <a16:creationId xmlns:a16="http://schemas.microsoft.com/office/drawing/2014/main" id="{63654EC9-44A8-5048-83C2-2359A000B865}"/>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1" name="Text Placeholder 20">
            <a:extLst>
              <a:ext uri="{FF2B5EF4-FFF2-40B4-BE49-F238E27FC236}">
                <a16:creationId xmlns:a16="http://schemas.microsoft.com/office/drawing/2014/main" id="{87ED44B0-B49B-2E43-9448-B9CA2D9A13BF}"/>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29675304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kstas_Keturios dalys">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747910-06FD-4846-B37B-91A91EE5B3C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Text Placeholder 20">
            <a:extLst>
              <a:ext uri="{FF2B5EF4-FFF2-40B4-BE49-F238E27FC236}">
                <a16:creationId xmlns:a16="http://schemas.microsoft.com/office/drawing/2014/main" id="{719F9151-DC16-CE4F-9309-39250B29EAA0}"/>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5" name="Text Placeholder 20">
            <a:extLst>
              <a:ext uri="{FF2B5EF4-FFF2-40B4-BE49-F238E27FC236}">
                <a16:creationId xmlns:a16="http://schemas.microsoft.com/office/drawing/2014/main" id="{C502A480-02A7-4745-AB98-DBF617812510}"/>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6" name="Text Placeholder 20">
            <a:extLst>
              <a:ext uri="{FF2B5EF4-FFF2-40B4-BE49-F238E27FC236}">
                <a16:creationId xmlns:a16="http://schemas.microsoft.com/office/drawing/2014/main" id="{9DD59F3E-D979-E24A-8E0A-3B87A2DA64D7}"/>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7" name="Text Placeholder 20">
            <a:extLst>
              <a:ext uri="{FF2B5EF4-FFF2-40B4-BE49-F238E27FC236}">
                <a16:creationId xmlns:a16="http://schemas.microsoft.com/office/drawing/2014/main" id="{F8037D3B-F9E1-394A-A1A9-880049C2F5D7}"/>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17706961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askutinė">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sp>
        <p:nvSpPr>
          <p:cNvPr id="15" name="Text Placeholder 7">
            <a:extLst>
              <a:ext uri="{FF2B5EF4-FFF2-40B4-BE49-F238E27FC236}">
                <a16:creationId xmlns:a16="http://schemas.microsoft.com/office/drawing/2014/main" id="{AD15DE3A-FC37-F54E-907A-A159B33E946B}"/>
              </a:ext>
            </a:extLst>
          </p:cNvPr>
          <p:cNvSpPr>
            <a:spLocks noGrp="1"/>
          </p:cNvSpPr>
          <p:nvPr>
            <p:ph type="body" sz="quarter" idx="11" hasCustomPrompt="1"/>
          </p:nvPr>
        </p:nvSpPr>
        <p:spPr>
          <a:xfrm>
            <a:off x="632355" y="2909230"/>
            <a:ext cx="8854531" cy="3534526"/>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0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Q&amp;A</a:t>
            </a:r>
          </a:p>
        </p:txBody>
      </p:sp>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sp>
        <p:nvSpPr>
          <p:cNvPr id="3" name="Text Placeholder 2">
            <a:extLst>
              <a:ext uri="{FF2B5EF4-FFF2-40B4-BE49-F238E27FC236}">
                <a16:creationId xmlns:a16="http://schemas.microsoft.com/office/drawing/2014/main" id="{B1C7BC27-E701-EC4E-A29B-BA55A67673FA}"/>
              </a:ext>
            </a:extLst>
          </p:cNvPr>
          <p:cNvSpPr>
            <a:spLocks noGrp="1"/>
          </p:cNvSpPr>
          <p:nvPr>
            <p:ph type="body" sz="quarter" idx="12"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4" name="Picture 3">
            <a:extLst>
              <a:ext uri="{FF2B5EF4-FFF2-40B4-BE49-F238E27FC236}">
                <a16:creationId xmlns:a16="http://schemas.microsoft.com/office/drawing/2014/main" id="{5B3236F9-E2AE-0F43-8E57-369CAB5520BE}"/>
              </a:ext>
            </a:extLst>
          </p:cNvPr>
          <p:cNvPicPr>
            <a:picLocks noChangeAspect="1"/>
          </p:cNvPicPr>
          <p:nvPr userDrawn="1"/>
        </p:nvPicPr>
        <p:blipFill rotWithShape="1">
          <a:blip r:embed="rId4"/>
          <a:srcRect t="3" r="14257" b="-238517"/>
          <a:stretch/>
        </p:blipFill>
        <p:spPr>
          <a:xfrm>
            <a:off x="0" y="958421"/>
            <a:ext cx="10453816" cy="128974"/>
          </a:xfrm>
          <a:prstGeom prst="rect">
            <a:avLst/>
          </a:prstGeom>
        </p:spPr>
      </p:pic>
      <p:pic>
        <p:nvPicPr>
          <p:cNvPr id="5" name="Picture 4">
            <a:extLst>
              <a:ext uri="{FF2B5EF4-FFF2-40B4-BE49-F238E27FC236}">
                <a16:creationId xmlns:a16="http://schemas.microsoft.com/office/drawing/2014/main" id="{5280B7D9-02D2-AC4C-8368-6F07A5A2E8F5}"/>
              </a:ext>
            </a:extLst>
          </p:cNvPr>
          <p:cNvPicPr>
            <a:picLocks noChangeAspect="1"/>
          </p:cNvPicPr>
          <p:nvPr userDrawn="1"/>
        </p:nvPicPr>
        <p:blipFill>
          <a:blip r:embed="rId5"/>
          <a:stretch>
            <a:fillRect/>
          </a:stretch>
        </p:blipFill>
        <p:spPr>
          <a:xfrm>
            <a:off x="7293495" y="858795"/>
            <a:ext cx="1104900" cy="254000"/>
          </a:xfrm>
          <a:prstGeom prst="rect">
            <a:avLst/>
          </a:prstGeom>
        </p:spPr>
      </p:pic>
    </p:spTree>
    <p:extLst>
      <p:ext uri="{BB962C8B-B14F-4D97-AF65-F5344CB8AC3E}">
        <p14:creationId xmlns:p14="http://schemas.microsoft.com/office/powerpoint/2010/main" val="2764757651"/>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to">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2968082D-F45E-1B49-9FC3-AAC24B320736}"/>
              </a:ext>
            </a:extLst>
          </p:cNvPr>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5712623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to_Antraštė_Balta">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3" name="Picture Placeholder 3">
            <a:extLst>
              <a:ext uri="{FF2B5EF4-FFF2-40B4-BE49-F238E27FC236}">
                <a16:creationId xmlns:a16="http://schemas.microsoft.com/office/drawing/2014/main" id="{5F302F9B-B4B3-B045-8492-FFC9D530256C}"/>
              </a:ext>
            </a:extLst>
          </p:cNvPr>
          <p:cNvSpPr>
            <a:spLocks noGrp="1"/>
          </p:cNvSpPr>
          <p:nvPr>
            <p:ph type="pic" sz="quarter" idx="12"/>
          </p:nvPr>
        </p:nvSpPr>
        <p:spPr>
          <a:xfrm>
            <a:off x="0" y="1449388"/>
            <a:ext cx="12192000" cy="5408611"/>
          </a:xfrm>
          <a:prstGeom prst="rect">
            <a:avLst/>
          </a:prstGeom>
        </p:spPr>
        <p:txBody>
          <a:bodyPr/>
          <a:lstStyle/>
          <a:p>
            <a:endParaRPr lang="en-US"/>
          </a:p>
        </p:txBody>
      </p:sp>
    </p:spTree>
    <p:extLst>
      <p:ext uri="{BB962C8B-B14F-4D97-AF65-F5344CB8AC3E}">
        <p14:creationId xmlns:p14="http://schemas.microsoft.com/office/powerpoint/2010/main" val="1696790623"/>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ulinė">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14174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to_Antraštė_Juoda">
    <p:bg>
      <p:bgPr>
        <a:solidFill>
          <a:schemeClr val="tx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3" name="Picture Placeholder 3">
            <a:extLst>
              <a:ext uri="{FF2B5EF4-FFF2-40B4-BE49-F238E27FC236}">
                <a16:creationId xmlns:a16="http://schemas.microsoft.com/office/drawing/2014/main" id="{5F302F9B-B4B3-B045-8492-FFC9D530256C}"/>
              </a:ext>
            </a:extLst>
          </p:cNvPr>
          <p:cNvSpPr>
            <a:spLocks noGrp="1"/>
          </p:cNvSpPr>
          <p:nvPr>
            <p:ph type="pic" sz="quarter" idx="12"/>
          </p:nvPr>
        </p:nvSpPr>
        <p:spPr>
          <a:xfrm>
            <a:off x="0" y="1449388"/>
            <a:ext cx="12192000" cy="5408611"/>
          </a:xfrm>
          <a:prstGeom prst="rect">
            <a:avLst/>
          </a:prstGeom>
        </p:spPr>
        <p:txBody>
          <a:bodyPr/>
          <a:lstStyle/>
          <a:p>
            <a:endParaRPr lang="en-US"/>
          </a:p>
        </p:txBody>
      </p:sp>
    </p:spTree>
    <p:extLst>
      <p:ext uri="{BB962C8B-B14F-4D97-AF65-F5344CB8AC3E}">
        <p14:creationId xmlns:p14="http://schemas.microsoft.com/office/powerpoint/2010/main" val="3830311098"/>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vi_Foto_Juoda">
    <p:bg>
      <p:bgPr>
        <a:solidFill>
          <a:schemeClr val="tx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10908714" cy="509636"/>
          </a:xfrm>
          <a:prstGeom prst="rect">
            <a:avLst/>
          </a:prstGeom>
        </p:spPr>
        <p:txBody>
          <a:bodyPr/>
          <a:lstStyle>
            <a:lvl1pPr marL="0" indent="0">
              <a:buNone/>
              <a:defRPr sz="30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6" name="Picture Placeholder 3">
            <a:extLst>
              <a:ext uri="{FF2B5EF4-FFF2-40B4-BE49-F238E27FC236}">
                <a16:creationId xmlns:a16="http://schemas.microsoft.com/office/drawing/2014/main" id="{45230BBD-D8AC-0545-A7D5-13382E10E93A}"/>
              </a:ext>
            </a:extLst>
          </p:cNvPr>
          <p:cNvSpPr>
            <a:spLocks noGrp="1"/>
          </p:cNvSpPr>
          <p:nvPr>
            <p:ph type="pic" sz="quarter" idx="14"/>
          </p:nvPr>
        </p:nvSpPr>
        <p:spPr>
          <a:xfrm>
            <a:off x="638177" y="1809749"/>
            <a:ext cx="5181597" cy="4333876"/>
          </a:xfrm>
          <a:prstGeom prst="rect">
            <a:avLst/>
          </a:prstGeom>
        </p:spPr>
        <p:txBody>
          <a:bodyPr/>
          <a:lstStyle/>
          <a:p>
            <a:endParaRPr lang="en-US"/>
          </a:p>
        </p:txBody>
      </p:sp>
      <p:sp>
        <p:nvSpPr>
          <p:cNvPr id="7" name="Picture Placeholder 3">
            <a:extLst>
              <a:ext uri="{FF2B5EF4-FFF2-40B4-BE49-F238E27FC236}">
                <a16:creationId xmlns:a16="http://schemas.microsoft.com/office/drawing/2014/main" id="{10D8EEC7-A4A8-754E-B0D5-1BD7DE8A8170}"/>
              </a:ext>
            </a:extLst>
          </p:cNvPr>
          <p:cNvSpPr>
            <a:spLocks noGrp="1"/>
          </p:cNvSpPr>
          <p:nvPr>
            <p:ph type="pic" sz="quarter" idx="15"/>
          </p:nvPr>
        </p:nvSpPr>
        <p:spPr>
          <a:xfrm>
            <a:off x="6368761" y="1809749"/>
            <a:ext cx="5181597" cy="4333876"/>
          </a:xfrm>
          <a:prstGeom prst="rect">
            <a:avLst/>
          </a:prstGeom>
        </p:spPr>
        <p:txBody>
          <a:bodyPr/>
          <a:lstStyle/>
          <a:p>
            <a:endParaRPr lang="en-US"/>
          </a:p>
        </p:txBody>
      </p:sp>
      <p:sp>
        <p:nvSpPr>
          <p:cNvPr id="9" name="Slide Number Placeholder 3">
            <a:extLst>
              <a:ext uri="{FF2B5EF4-FFF2-40B4-BE49-F238E27FC236}">
                <a16:creationId xmlns:a16="http://schemas.microsoft.com/office/drawing/2014/main" id="{B18BB3B5-113D-8548-9F2F-322C167FD2BE}"/>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311655019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vi_Foto_Balta">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10908714" cy="509636"/>
          </a:xfrm>
          <a:prstGeom prst="rect">
            <a:avLst/>
          </a:prstGeom>
        </p:spPr>
        <p:txBody>
          <a:bodyPr/>
          <a:lstStyle>
            <a:lvl1pPr marL="0" indent="0">
              <a:buNone/>
              <a:defRPr sz="30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6" name="Picture Placeholder 3">
            <a:extLst>
              <a:ext uri="{FF2B5EF4-FFF2-40B4-BE49-F238E27FC236}">
                <a16:creationId xmlns:a16="http://schemas.microsoft.com/office/drawing/2014/main" id="{45230BBD-D8AC-0545-A7D5-13382E10E93A}"/>
              </a:ext>
            </a:extLst>
          </p:cNvPr>
          <p:cNvSpPr>
            <a:spLocks noGrp="1"/>
          </p:cNvSpPr>
          <p:nvPr>
            <p:ph type="pic" sz="quarter" idx="14"/>
          </p:nvPr>
        </p:nvSpPr>
        <p:spPr>
          <a:xfrm>
            <a:off x="638177" y="1809749"/>
            <a:ext cx="5181597" cy="4333876"/>
          </a:xfrm>
          <a:prstGeom prst="rect">
            <a:avLst/>
          </a:prstGeom>
        </p:spPr>
        <p:txBody>
          <a:bodyPr/>
          <a:lstStyle/>
          <a:p>
            <a:endParaRPr lang="en-US"/>
          </a:p>
        </p:txBody>
      </p:sp>
      <p:sp>
        <p:nvSpPr>
          <p:cNvPr id="7" name="Picture Placeholder 3">
            <a:extLst>
              <a:ext uri="{FF2B5EF4-FFF2-40B4-BE49-F238E27FC236}">
                <a16:creationId xmlns:a16="http://schemas.microsoft.com/office/drawing/2014/main" id="{10D8EEC7-A4A8-754E-B0D5-1BD7DE8A8170}"/>
              </a:ext>
            </a:extLst>
          </p:cNvPr>
          <p:cNvSpPr>
            <a:spLocks noGrp="1"/>
          </p:cNvSpPr>
          <p:nvPr>
            <p:ph type="pic" sz="quarter" idx="15"/>
          </p:nvPr>
        </p:nvSpPr>
        <p:spPr>
          <a:xfrm>
            <a:off x="6368761" y="1809749"/>
            <a:ext cx="5181597" cy="4333876"/>
          </a:xfrm>
          <a:prstGeom prst="rect">
            <a:avLst/>
          </a:prstGeom>
        </p:spPr>
        <p:txBody>
          <a:bodyPr/>
          <a:lstStyle/>
          <a:p>
            <a:endParaRPr lang="en-US"/>
          </a:p>
        </p:txBody>
      </p:sp>
      <p:sp>
        <p:nvSpPr>
          <p:cNvPr id="8" name="Slide Number Placeholder 3">
            <a:extLst>
              <a:ext uri="{FF2B5EF4-FFF2-40B4-BE49-F238E27FC236}">
                <a16:creationId xmlns:a16="http://schemas.microsoft.com/office/drawing/2014/main" id="{786F870C-64A2-4745-A31D-1B11AEC206B2}"/>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200138582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to_Antraštė_Tekstas_Juoda">
    <p:bg>
      <p:bgPr>
        <a:solidFill>
          <a:schemeClr val="tx1"/>
        </a:solidFill>
        <a:effectLst/>
      </p:bgPr>
    </p:bg>
    <p:spTree>
      <p:nvGrpSpPr>
        <p:cNvPr id="1" name=""/>
        <p:cNvGrpSpPr/>
        <p:nvPr/>
      </p:nvGrpSpPr>
      <p:grpSpPr>
        <a:xfrm>
          <a:off x="0" y="0"/>
          <a:ext cx="0" cy="0"/>
          <a:chOff x="0" y="0"/>
          <a:chExt cx="0" cy="0"/>
        </a:xfrm>
      </p:grpSpPr>
      <p:sp>
        <p:nvSpPr>
          <p:cNvPr id="15" name="Text Placeholder 20">
            <a:extLst>
              <a:ext uri="{FF2B5EF4-FFF2-40B4-BE49-F238E27FC236}">
                <a16:creationId xmlns:a16="http://schemas.microsoft.com/office/drawing/2014/main" id="{B5F1E7A3-042D-1A41-A4EE-C4B741F2F954}"/>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6" name="Text Placeholder 4">
            <a:extLst>
              <a:ext uri="{FF2B5EF4-FFF2-40B4-BE49-F238E27FC236}">
                <a16:creationId xmlns:a16="http://schemas.microsoft.com/office/drawing/2014/main" id="{0393B77B-8341-1C44-8B13-EC418665B44B}"/>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19" name="Picture Placeholder 4">
            <a:extLst>
              <a:ext uri="{FF2B5EF4-FFF2-40B4-BE49-F238E27FC236}">
                <a16:creationId xmlns:a16="http://schemas.microsoft.com/office/drawing/2014/main" id="{87791077-CFD2-474A-ADBD-B95943A91900}"/>
              </a:ext>
            </a:extLst>
          </p:cNvPr>
          <p:cNvSpPr>
            <a:spLocks noGrp="1"/>
          </p:cNvSpPr>
          <p:nvPr>
            <p:ph type="pic" sz="quarter" idx="19"/>
          </p:nvPr>
        </p:nvSpPr>
        <p:spPr>
          <a:xfrm>
            <a:off x="1" y="1"/>
            <a:ext cx="6096000" cy="6858000"/>
          </a:xfrm>
          <a:prstGeom prst="rect">
            <a:avLst/>
          </a:prstGeom>
        </p:spPr>
        <p:txBody>
          <a:bodyPr/>
          <a:lstStyle/>
          <a:p>
            <a:endParaRPr lang="en-LT" dirty="0"/>
          </a:p>
        </p:txBody>
      </p:sp>
      <p:sp>
        <p:nvSpPr>
          <p:cNvPr id="6" name="Slide Number Placeholder 3">
            <a:extLst>
              <a:ext uri="{FF2B5EF4-FFF2-40B4-BE49-F238E27FC236}">
                <a16:creationId xmlns:a16="http://schemas.microsoft.com/office/drawing/2014/main" id="{3D9565FE-3CF5-C940-8534-EF27E7FE6B39}"/>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245643291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to_Antraštė_Tekstas_Balta">
    <p:bg>
      <p:bgPr>
        <a:solidFill>
          <a:schemeClr val="bg1"/>
        </a:solidFill>
        <a:effectLst/>
      </p:bgPr>
    </p:bg>
    <p:spTree>
      <p:nvGrpSpPr>
        <p:cNvPr id="1" name=""/>
        <p:cNvGrpSpPr/>
        <p:nvPr/>
      </p:nvGrpSpPr>
      <p:grpSpPr>
        <a:xfrm>
          <a:off x="0" y="0"/>
          <a:ext cx="0" cy="0"/>
          <a:chOff x="0" y="0"/>
          <a:chExt cx="0" cy="0"/>
        </a:xfrm>
      </p:grpSpPr>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1" y="1"/>
            <a:ext cx="6096000" cy="6858000"/>
          </a:xfrm>
          <a:prstGeom prst="rect">
            <a:avLst/>
          </a:prstGeom>
        </p:spPr>
        <p:txBody>
          <a:bodyPr/>
          <a:lstStyle/>
          <a:p>
            <a:endParaRPr lang="en-LT" dirty="0"/>
          </a:p>
        </p:txBody>
      </p:sp>
      <p:sp>
        <p:nvSpPr>
          <p:cNvPr id="6" name="Slide Number Placeholder 3">
            <a:extLst>
              <a:ext uri="{FF2B5EF4-FFF2-40B4-BE49-F238E27FC236}">
                <a16:creationId xmlns:a16="http://schemas.microsoft.com/office/drawing/2014/main" id="{E960C207-DFB8-7C44-BEFE-3C8BB4B229DC}"/>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4081787762"/>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ntraštė_Tekstas_Foto_Juoda">
    <p:bg>
      <p:bgPr>
        <a:solidFill>
          <a:schemeClr val="tx1"/>
        </a:solidFill>
        <a:effectLst/>
      </p:bgPr>
    </p:bg>
    <p:spTree>
      <p:nvGrpSpPr>
        <p:cNvPr id="1" name=""/>
        <p:cNvGrpSpPr/>
        <p:nvPr/>
      </p:nvGrpSpPr>
      <p:grpSpPr>
        <a:xfrm>
          <a:off x="0" y="0"/>
          <a:ext cx="0" cy="0"/>
          <a:chOff x="0" y="0"/>
          <a:chExt cx="0" cy="0"/>
        </a:xfrm>
      </p:grpSpPr>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6096000" y="1"/>
            <a:ext cx="6096000" cy="6858000"/>
          </a:xfrm>
          <a:prstGeom prst="rect">
            <a:avLst/>
          </a:prstGeom>
        </p:spPr>
        <p:txBody>
          <a:bodyPr/>
          <a:lstStyle/>
          <a:p>
            <a:endParaRPr lang="en-LT" dirty="0"/>
          </a:p>
        </p:txBody>
      </p:sp>
      <p:sp>
        <p:nvSpPr>
          <p:cNvPr id="6" name="Text Placeholder 20">
            <a:extLst>
              <a:ext uri="{FF2B5EF4-FFF2-40B4-BE49-F238E27FC236}">
                <a16:creationId xmlns:a16="http://schemas.microsoft.com/office/drawing/2014/main" id="{66AC166F-BD2D-6D49-902E-EA2D168F6C1B}"/>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7" name="Text Placeholder 4">
            <a:extLst>
              <a:ext uri="{FF2B5EF4-FFF2-40B4-BE49-F238E27FC236}">
                <a16:creationId xmlns:a16="http://schemas.microsoft.com/office/drawing/2014/main" id="{C1CCD885-C1EB-3A48-B8A0-CC1F23EEB6AE}"/>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Tree>
    <p:extLst>
      <p:ext uri="{BB962C8B-B14F-4D97-AF65-F5344CB8AC3E}">
        <p14:creationId xmlns:p14="http://schemas.microsoft.com/office/powerpoint/2010/main" val="156230621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ntraštė_Tekstas_Foto_Balta">
    <p:bg>
      <p:bgPr>
        <a:solidFill>
          <a:schemeClr val="bg1"/>
        </a:solidFill>
        <a:effectLst/>
      </p:bgPr>
    </p:bg>
    <p:spTree>
      <p:nvGrpSpPr>
        <p:cNvPr id="1" name=""/>
        <p:cNvGrpSpPr/>
        <p:nvPr/>
      </p:nvGrpSpPr>
      <p:grpSpPr>
        <a:xfrm>
          <a:off x="0" y="0"/>
          <a:ext cx="0" cy="0"/>
          <a:chOff x="0" y="0"/>
          <a:chExt cx="0" cy="0"/>
        </a:xfrm>
      </p:grpSpPr>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6096000" y="1"/>
            <a:ext cx="6096000" cy="6858000"/>
          </a:xfrm>
          <a:prstGeom prst="rect">
            <a:avLst/>
          </a:prstGeom>
        </p:spPr>
        <p:txBody>
          <a:bodyPr/>
          <a:lstStyle/>
          <a:p>
            <a:endParaRPr lang="en-LT" dirty="0"/>
          </a:p>
        </p:txBody>
      </p:sp>
      <p:sp>
        <p:nvSpPr>
          <p:cNvPr id="6" name="Text Placeholder 20">
            <a:extLst>
              <a:ext uri="{FF2B5EF4-FFF2-40B4-BE49-F238E27FC236}">
                <a16:creationId xmlns:a16="http://schemas.microsoft.com/office/drawing/2014/main" id="{66AC166F-BD2D-6D49-902E-EA2D168F6C1B}"/>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7" name="Text Placeholder 4">
            <a:extLst>
              <a:ext uri="{FF2B5EF4-FFF2-40B4-BE49-F238E27FC236}">
                <a16:creationId xmlns:a16="http://schemas.microsoft.com/office/drawing/2014/main" id="{C1CCD885-C1EB-3A48-B8A0-CC1F23EEB6AE}"/>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Tree>
    <p:extLst>
      <p:ext uri="{BB962C8B-B14F-4D97-AF65-F5344CB8AC3E}">
        <p14:creationId xmlns:p14="http://schemas.microsoft.com/office/powerpoint/2010/main" val="332211794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Foto_Antraštė_Keturios dalys">
    <p:bg>
      <p:bgPr>
        <a:solidFill>
          <a:schemeClr val="bg1"/>
        </a:solidFill>
        <a:effectLst/>
      </p:bgPr>
    </p:bg>
    <p:spTree>
      <p:nvGrpSpPr>
        <p:cNvPr id="1" name=""/>
        <p:cNvGrpSpPr/>
        <p:nvPr/>
      </p:nvGrpSpPr>
      <p:grpSpPr>
        <a:xfrm>
          <a:off x="0" y="0"/>
          <a:ext cx="0" cy="0"/>
          <a:chOff x="0" y="0"/>
          <a:chExt cx="0" cy="0"/>
        </a:xfrm>
      </p:grpSpPr>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3429001"/>
            <a:ext cx="6096000" cy="3428997"/>
          </a:xfrm>
          <a:prstGeom prst="rect">
            <a:avLst/>
          </a:prstGeom>
        </p:spPr>
        <p:txBody>
          <a:bodyPr/>
          <a:lstStyle/>
          <a:p>
            <a:endParaRPr lang="en-LT" dirty="0"/>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1"/>
            <a:ext cx="6096000" cy="3428997"/>
          </a:xfrm>
          <a:prstGeom prst="rect">
            <a:avLst/>
          </a:prstGeom>
        </p:spPr>
        <p:txBody>
          <a:bodyPr/>
          <a:lstStyle/>
          <a:p>
            <a:endParaRPr lang="en-LT" dirty="0"/>
          </a:p>
        </p:txBody>
      </p:sp>
    </p:spTree>
    <p:extLst>
      <p:ext uri="{BB962C8B-B14F-4D97-AF65-F5344CB8AC3E}">
        <p14:creationId xmlns:p14="http://schemas.microsoft.com/office/powerpoint/2010/main" val="2989932070"/>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to_Antraštė_Keturios dalys">
    <p:bg>
      <p:bgPr>
        <a:solidFill>
          <a:schemeClr val="tx1"/>
        </a:solidFill>
        <a:effectLst/>
      </p:bgPr>
    </p:bg>
    <p:spTree>
      <p:nvGrpSpPr>
        <p:cNvPr id="1" name=""/>
        <p:cNvGrpSpPr/>
        <p:nvPr/>
      </p:nvGrpSpPr>
      <p:grpSpPr>
        <a:xfrm>
          <a:off x="0" y="0"/>
          <a:ext cx="0" cy="0"/>
          <a:chOff x="0" y="0"/>
          <a:chExt cx="0" cy="0"/>
        </a:xfrm>
      </p:grpSpPr>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3429001"/>
            <a:ext cx="6096000" cy="3428997"/>
          </a:xfrm>
          <a:prstGeom prst="rect">
            <a:avLst/>
          </a:prstGeom>
        </p:spPr>
        <p:txBody>
          <a:bodyPr/>
          <a:lstStyle/>
          <a:p>
            <a:endParaRPr lang="en-LT" dirty="0"/>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1"/>
            <a:ext cx="6096000" cy="3428997"/>
          </a:xfrm>
          <a:prstGeom prst="rect">
            <a:avLst/>
          </a:prstGeom>
        </p:spPr>
        <p:txBody>
          <a:bodyPr/>
          <a:lstStyle/>
          <a:p>
            <a:endParaRPr lang="en-LT" dirty="0"/>
          </a:p>
        </p:txBody>
      </p:sp>
    </p:spTree>
    <p:extLst>
      <p:ext uri="{BB962C8B-B14F-4D97-AF65-F5344CB8AC3E}">
        <p14:creationId xmlns:p14="http://schemas.microsoft.com/office/powerpoint/2010/main" val="3899158391"/>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Foto_Antraštė_Keturios dalys">
    <p:bg>
      <p:bgPr>
        <a:solidFill>
          <a:schemeClr val="bg1"/>
        </a:solidFill>
        <a:effectLst/>
      </p:bgPr>
    </p:bg>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1"/>
            <a:ext cx="6096000" cy="3428997"/>
          </a:xfrm>
          <a:prstGeom prst="rect">
            <a:avLst/>
          </a:prstGeom>
        </p:spPr>
        <p:txBody>
          <a:bodyPr/>
          <a:lstStyle/>
          <a:p>
            <a:endParaRPr lang="en-LT" dirty="0"/>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3428998"/>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3429003"/>
            <a:ext cx="6096000" cy="3428997"/>
          </a:xfrm>
          <a:prstGeom prst="rect">
            <a:avLst/>
          </a:prstGeom>
        </p:spPr>
        <p:txBody>
          <a:bodyPr/>
          <a:lstStyle/>
          <a:p>
            <a:endParaRPr lang="en-LT" dirty="0"/>
          </a:p>
        </p:txBody>
      </p:sp>
    </p:spTree>
    <p:extLst>
      <p:ext uri="{BB962C8B-B14F-4D97-AF65-F5344CB8AC3E}">
        <p14:creationId xmlns:p14="http://schemas.microsoft.com/office/powerpoint/2010/main" val="419705714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ulinė">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14722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Foto_Antraštė_Keturios dalys">
    <p:bg>
      <p:bgPr>
        <a:solidFill>
          <a:schemeClr val="tx1"/>
        </a:solidFill>
        <a:effectLst/>
      </p:bgPr>
    </p:bg>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1"/>
            <a:ext cx="6096000" cy="3428997"/>
          </a:xfrm>
          <a:prstGeom prst="rect">
            <a:avLst/>
          </a:prstGeom>
        </p:spPr>
        <p:txBody>
          <a:bodyPr/>
          <a:lstStyle/>
          <a:p>
            <a:endParaRPr lang="en-LT" dirty="0"/>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3428998"/>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3429003"/>
            <a:ext cx="6096000" cy="3428997"/>
          </a:xfrm>
          <a:prstGeom prst="rect">
            <a:avLst/>
          </a:prstGeom>
        </p:spPr>
        <p:txBody>
          <a:bodyPr/>
          <a:lstStyle/>
          <a:p>
            <a:endParaRPr lang="en-LT" dirty="0"/>
          </a:p>
        </p:txBody>
      </p:sp>
    </p:spTree>
    <p:extLst>
      <p:ext uri="{BB962C8B-B14F-4D97-AF65-F5344CB8AC3E}">
        <p14:creationId xmlns:p14="http://schemas.microsoft.com/office/powerpoint/2010/main" val="191177747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agrama_Juodas fonas">
    <p:bg>
      <p:bgPr>
        <a:solidFill>
          <a:schemeClr val="tx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AB4F772-2275-974B-AA4E-C0D2280B6421}"/>
              </a:ext>
            </a:extLst>
          </p:cNvPr>
          <p:cNvSpPr txBox="1"/>
          <p:nvPr userDrawn="1"/>
        </p:nvSpPr>
        <p:spPr>
          <a:xfrm>
            <a:off x="1279922" y="403225"/>
            <a:ext cx="9632156" cy="1988878"/>
          </a:xfrm>
          <a:prstGeom prst="rect">
            <a:avLst/>
          </a:prstGeom>
          <a:noFill/>
        </p:spPr>
        <p:txBody>
          <a:bodyPr wrap="square" rtlCol="0">
            <a:spAutoFit/>
          </a:bodyPr>
          <a:lstStyle/>
          <a:p>
            <a:pPr algn="ctr">
              <a:lnSpc>
                <a:spcPct val="110000"/>
              </a:lnSpc>
              <a:spcAft>
                <a:spcPts val="1200"/>
              </a:spcAft>
            </a:pPr>
            <a:r>
              <a:rPr lang="en-GB" sz="1800" b="1" i="0"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SVARBU (ŠITA SKAIDRĖ NĖRA ŠABLONO DALIS)</a:t>
            </a:r>
            <a:endParaRPr lang="lt-LT" b="1" i="0" dirty="0">
              <a:solidFill>
                <a:srgbClr val="FFFF00"/>
              </a:solidFill>
              <a:latin typeface="Arial" panose="020B0604020202020204" pitchFamily="34" charset="0"/>
              <a:ea typeface="Inter" panose="020B0502030000000004" pitchFamily="34" charset="0"/>
              <a:cs typeface="Arial" panose="020B0604020202020204" pitchFamily="34" charset="0"/>
            </a:endParaRPr>
          </a:p>
          <a:p>
            <a:pPr algn="ctr">
              <a:lnSpc>
                <a:spcPct val="110000"/>
              </a:lnSpc>
              <a:spcAft>
                <a:spcPts val="1200"/>
              </a:spcAft>
            </a:pPr>
            <a:r>
              <a:rPr lang="lt-LT" b="0" i="0" dirty="0">
                <a:solidFill>
                  <a:schemeClr val="bg1"/>
                </a:solidFill>
                <a:latin typeface="Arial" panose="020B0604020202020204" pitchFamily="34" charset="0"/>
                <a:ea typeface="Inter" panose="020B0502030000000004" pitchFamily="34" charset="0"/>
                <a:cs typeface="Arial" panose="020B0604020202020204" pitchFamily="34" charset="0"/>
              </a:rPr>
              <a:t>Nusikopijuokite diagramą:</a:t>
            </a:r>
          </a:p>
          <a:p>
            <a:pPr algn="ctr">
              <a:lnSpc>
                <a:spcPct val="110000"/>
              </a:lnSpc>
              <a:spcAft>
                <a:spcPts val="1200"/>
              </a:spcAft>
            </a:pP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1.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Nueikite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į</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View panel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2.</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Slide Master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3.</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Nusikopijuokite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diagramą</a:t>
            </a:r>
            <a:b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b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4.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Uždarykite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Slide Master</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Normal</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5.</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Įklijuokite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diagramą</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savo</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skaidrėje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a:t>
            </a:r>
            <a:endParaRPr lang="lt-LT"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endParaRPr>
          </a:p>
          <a:p>
            <a:pPr algn="ctr">
              <a:lnSpc>
                <a:spcPct val="110000"/>
              </a:lnSpc>
              <a:spcAft>
                <a:spcPts val="1200"/>
              </a:spcAft>
            </a:pPr>
            <a:r>
              <a:rPr lang="lt-LT" b="1" i="0" dirty="0">
                <a:solidFill>
                  <a:schemeClr val="bg1"/>
                </a:solidFill>
                <a:latin typeface="Arial" panose="020B0604020202020204" pitchFamily="34" charset="0"/>
                <a:ea typeface="Inter Semi Bold" panose="020B0502030000000004" pitchFamily="34" charset="0"/>
                <a:cs typeface="Arial" panose="020B0604020202020204" pitchFamily="34" charset="0"/>
              </a:rPr>
              <a:t>Visos kitos diagramos turi būti kuriamos remiantis esama stilistika.</a:t>
            </a:r>
            <a:endParaRPr lang="en-US"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graphicFrame>
        <p:nvGraphicFramePr>
          <p:cNvPr id="7" name="Chart 6">
            <a:extLst>
              <a:ext uri="{FF2B5EF4-FFF2-40B4-BE49-F238E27FC236}">
                <a16:creationId xmlns:a16="http://schemas.microsoft.com/office/drawing/2014/main" id="{0ECDE41A-C15A-8C4B-A12D-1A07B994E01E}"/>
              </a:ext>
            </a:extLst>
          </p:cNvPr>
          <p:cNvGraphicFramePr/>
          <p:nvPr userDrawn="1">
            <p:extLst>
              <p:ext uri="{D42A27DB-BD31-4B8C-83A1-F6EECF244321}">
                <p14:modId xmlns:p14="http://schemas.microsoft.com/office/powerpoint/2010/main" val="983733450"/>
              </p:ext>
            </p:extLst>
          </p:nvPr>
        </p:nvGraphicFramePr>
        <p:xfrm>
          <a:off x="988701" y="2767449"/>
          <a:ext cx="5988569" cy="38992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1E189536-B994-8B44-9AD6-1E9B3000F884}"/>
              </a:ext>
            </a:extLst>
          </p:cNvPr>
          <p:cNvGraphicFramePr/>
          <p:nvPr userDrawn="1">
            <p:extLst>
              <p:ext uri="{D42A27DB-BD31-4B8C-83A1-F6EECF244321}">
                <p14:modId xmlns:p14="http://schemas.microsoft.com/office/powerpoint/2010/main" val="181667176"/>
              </p:ext>
            </p:extLst>
          </p:nvPr>
        </p:nvGraphicFramePr>
        <p:xfrm>
          <a:off x="7585316" y="3085203"/>
          <a:ext cx="4006368" cy="3581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231096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agrama_Baltas fonas">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22D502-64E2-DE49-8A59-1D3013B76A6E}"/>
              </a:ext>
            </a:extLst>
          </p:cNvPr>
          <p:cNvSpPr txBox="1"/>
          <p:nvPr userDrawn="1"/>
        </p:nvSpPr>
        <p:spPr>
          <a:xfrm>
            <a:off x="1279922" y="403225"/>
            <a:ext cx="9632156" cy="1988878"/>
          </a:xfrm>
          <a:prstGeom prst="rect">
            <a:avLst/>
          </a:prstGeom>
          <a:noFill/>
        </p:spPr>
        <p:txBody>
          <a:bodyPr wrap="square" rtlCol="0">
            <a:spAutoFit/>
          </a:bodyPr>
          <a:lstStyle/>
          <a:p>
            <a:pPr algn="ctr">
              <a:lnSpc>
                <a:spcPct val="110000"/>
              </a:lnSpc>
              <a:spcAft>
                <a:spcPts val="1200"/>
              </a:spcAft>
            </a:pPr>
            <a:r>
              <a:rPr lang="en-GB" sz="1800" b="1" i="0"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SVARBU (ŠITA SKAIDRĖ NĖRA ŠABLONO DALIS)</a:t>
            </a:r>
            <a:endParaRPr lang="lt-LT" b="1" i="0" dirty="0">
              <a:solidFill>
                <a:schemeClr val="tx1"/>
              </a:solidFill>
              <a:latin typeface="Arial" panose="020B0604020202020204" pitchFamily="34" charset="0"/>
              <a:ea typeface="Inter" panose="020B0502030000000004" pitchFamily="34" charset="0"/>
              <a:cs typeface="Arial" panose="020B0604020202020204" pitchFamily="34" charset="0"/>
            </a:endParaRPr>
          </a:p>
          <a:p>
            <a:pPr algn="ctr">
              <a:lnSpc>
                <a:spcPct val="110000"/>
              </a:lnSpc>
              <a:spcAft>
                <a:spcPts val="1200"/>
              </a:spcAft>
            </a:pPr>
            <a:r>
              <a:rPr lang="lt-LT" b="0" i="0" dirty="0">
                <a:solidFill>
                  <a:schemeClr val="tx1"/>
                </a:solidFill>
                <a:latin typeface="Arial" panose="020B0604020202020204" pitchFamily="34" charset="0"/>
                <a:ea typeface="Inter" panose="020B0502030000000004" pitchFamily="34" charset="0"/>
                <a:cs typeface="Arial" panose="020B0604020202020204" pitchFamily="34" charset="0"/>
              </a:rPr>
              <a:t>Nusikopijuokite diagramą:</a:t>
            </a:r>
          </a:p>
          <a:p>
            <a:pPr algn="ctr">
              <a:lnSpc>
                <a:spcPct val="110000"/>
              </a:lnSpc>
              <a:spcAft>
                <a:spcPts val="1200"/>
              </a:spcAft>
            </a:pP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1.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Nueikite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į</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View panel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2.</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Slide Master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3.</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Nusikopijuokite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diagramą</a:t>
            </a:r>
            <a:b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b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4.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Uždarykite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Slide Master</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Normal</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5.</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Įklijuokite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diagramą</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savo</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skaidrėje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a:t>
            </a:r>
            <a:endParaRPr lang="lt-LT"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endParaRPr>
          </a:p>
          <a:p>
            <a:pPr algn="ctr">
              <a:lnSpc>
                <a:spcPct val="110000"/>
              </a:lnSpc>
              <a:spcAft>
                <a:spcPts val="1200"/>
              </a:spcAft>
            </a:pPr>
            <a:r>
              <a:rPr lang="lt-LT" b="1" i="0" dirty="0">
                <a:solidFill>
                  <a:schemeClr val="tx1"/>
                </a:solidFill>
                <a:latin typeface="Arial" panose="020B0604020202020204" pitchFamily="34" charset="0"/>
                <a:ea typeface="Inter Semi Bold" panose="020B0502030000000004" pitchFamily="34" charset="0"/>
                <a:cs typeface="Arial" panose="020B0604020202020204" pitchFamily="34" charset="0"/>
              </a:rPr>
              <a:t>Visos kitos diagramos turi būti kuriamos remiantis esama stilistika.</a:t>
            </a:r>
            <a:endParaRPr lang="en-US"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graphicFrame>
        <p:nvGraphicFramePr>
          <p:cNvPr id="6" name="Chart 5">
            <a:extLst>
              <a:ext uri="{FF2B5EF4-FFF2-40B4-BE49-F238E27FC236}">
                <a16:creationId xmlns:a16="http://schemas.microsoft.com/office/drawing/2014/main" id="{8EE4845D-B78D-4A46-9763-62D727630EA1}"/>
              </a:ext>
            </a:extLst>
          </p:cNvPr>
          <p:cNvGraphicFramePr/>
          <p:nvPr userDrawn="1">
            <p:extLst>
              <p:ext uri="{D42A27DB-BD31-4B8C-83A1-F6EECF244321}">
                <p14:modId xmlns:p14="http://schemas.microsoft.com/office/powerpoint/2010/main" val="1737979793"/>
              </p:ext>
            </p:extLst>
          </p:nvPr>
        </p:nvGraphicFramePr>
        <p:xfrm>
          <a:off x="988701" y="2763075"/>
          <a:ext cx="5995285" cy="39036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5A0CB8A1-1010-EC4F-B6C5-EFB7467F76EE}"/>
              </a:ext>
            </a:extLst>
          </p:cNvPr>
          <p:cNvGraphicFramePr/>
          <p:nvPr userDrawn="1">
            <p:extLst>
              <p:ext uri="{D42A27DB-BD31-4B8C-83A1-F6EECF244321}">
                <p14:modId xmlns:p14="http://schemas.microsoft.com/office/powerpoint/2010/main" val="1245475880"/>
              </p:ext>
            </p:extLst>
          </p:nvPr>
        </p:nvGraphicFramePr>
        <p:xfrm>
          <a:off x="7585316" y="3085203"/>
          <a:ext cx="4006368" cy="3581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6810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entelė_Juodas fonas">
    <p:bg>
      <p:bgPr>
        <a:solidFill>
          <a:schemeClr val="tx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A4775A3-EB07-A141-A562-5216ADEA360A}"/>
              </a:ext>
            </a:extLst>
          </p:cNvPr>
          <p:cNvSpPr txBox="1"/>
          <p:nvPr userDrawn="1"/>
        </p:nvSpPr>
        <p:spPr>
          <a:xfrm>
            <a:off x="1102519" y="698500"/>
            <a:ext cx="9986962" cy="1532599"/>
          </a:xfrm>
          <a:prstGeom prst="rect">
            <a:avLst/>
          </a:prstGeom>
          <a:noFill/>
        </p:spPr>
        <p:txBody>
          <a:bodyPr wrap="square" rtlCol="0">
            <a:spAutoFit/>
          </a:bodyPr>
          <a:lstStyle/>
          <a:p>
            <a:pPr algn="ctr">
              <a:lnSpc>
                <a:spcPct val="110000"/>
              </a:lnSpc>
              <a:spcAft>
                <a:spcPts val="1200"/>
              </a:spcAft>
            </a:pPr>
            <a:r>
              <a:rPr lang="en-GB" sz="1800" b="1" i="0"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SVARBU (ŠITA SKAIDRĖ NĖRA ŠABLONO DALIS)</a:t>
            </a:r>
            <a:endParaRPr lang="lt-LT" b="1" i="0" dirty="0">
              <a:solidFill>
                <a:srgbClr val="FFFF00"/>
              </a:solidFill>
              <a:latin typeface="Arial" panose="020B0604020202020204" pitchFamily="34" charset="0"/>
              <a:ea typeface="Inter" panose="020B0502030000000004" pitchFamily="34" charset="0"/>
              <a:cs typeface="Arial" panose="020B0604020202020204" pitchFamily="34" charset="0"/>
            </a:endParaRPr>
          </a:p>
          <a:p>
            <a:pPr marL="0" marR="0" lvl="0" indent="0" algn="ctr" defTabSz="914400" rtl="0" eaLnBrk="1" fontAlgn="auto" latinLnBrk="0" hangingPunct="1">
              <a:lnSpc>
                <a:spcPct val="110000"/>
              </a:lnSpc>
              <a:spcBef>
                <a:spcPts val="0"/>
              </a:spcBef>
              <a:spcAft>
                <a:spcPts val="1200"/>
              </a:spcAft>
              <a:buClrTx/>
              <a:buSzTx/>
              <a:buFontTx/>
              <a:buNone/>
              <a:tabLst/>
              <a:defRPr/>
            </a:pPr>
            <a:r>
              <a:rPr lang="lt-LT" b="0" i="0" dirty="0">
                <a:solidFill>
                  <a:schemeClr val="bg1"/>
                </a:solidFill>
                <a:latin typeface="Arial" panose="020B0604020202020204" pitchFamily="34" charset="0"/>
                <a:ea typeface="Inter" panose="020B0502030000000004" pitchFamily="34" charset="0"/>
                <a:cs typeface="Arial" panose="020B0604020202020204" pitchFamily="34" charset="0"/>
              </a:rPr>
              <a:t>Nusikopijuokite lentelę:</a:t>
            </a:r>
          </a:p>
          <a:p>
            <a:pPr marL="0" marR="0" lvl="0" indent="0" algn="ctr" defTabSz="914400" rtl="0" eaLnBrk="1" fontAlgn="auto" latinLnBrk="0" hangingPunct="1">
              <a:lnSpc>
                <a:spcPct val="110000"/>
              </a:lnSpc>
              <a:spcBef>
                <a:spcPts val="0"/>
              </a:spcBef>
              <a:spcAft>
                <a:spcPts val="1200"/>
              </a:spcAft>
              <a:buClrTx/>
              <a:buSzTx/>
              <a:buFontTx/>
              <a:buNone/>
              <a:tabLst/>
              <a:defRPr/>
            </a:pP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1.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Nueikite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į</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View panel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2.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Slide Master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3.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Nusikopijuokite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lentelę</a:t>
            </a:r>
            <a:b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b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4.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Uždarykite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Slide Master</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Normal</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5.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Įklijuokite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lentelę</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savo</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skaidrėje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a:t>
            </a:r>
            <a:endParaRPr lang="lt-LT"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8EDCF25F-588F-FA48-A5FB-9F332A23BADD}"/>
              </a:ext>
            </a:extLst>
          </p:cNvPr>
          <p:cNvGraphicFramePr>
            <a:graphicFrameLocks noGrp="1"/>
          </p:cNvGraphicFramePr>
          <p:nvPr userDrawn="1">
            <p:extLst>
              <p:ext uri="{D42A27DB-BD31-4B8C-83A1-F6EECF244321}">
                <p14:modId xmlns:p14="http://schemas.microsoft.com/office/powerpoint/2010/main" val="2431052889"/>
              </p:ext>
            </p:extLst>
          </p:nvPr>
        </p:nvGraphicFramePr>
        <p:xfrm>
          <a:off x="947737" y="2736570"/>
          <a:ext cx="10077314" cy="3475035"/>
        </p:xfrm>
        <a:graphic>
          <a:graphicData uri="http://schemas.openxmlformats.org/drawingml/2006/table">
            <a:tbl>
              <a:tblPr firstRow="1" bandRow="1">
                <a:tableStyleId>{073A0DAA-6AF3-43AB-8588-CEC1D06C72B9}</a:tableStyleId>
              </a:tblPr>
              <a:tblGrid>
                <a:gridCol w="525463">
                  <a:extLst>
                    <a:ext uri="{9D8B030D-6E8A-4147-A177-3AD203B41FA5}">
                      <a16:colId xmlns:a16="http://schemas.microsoft.com/office/drawing/2014/main" val="553379762"/>
                    </a:ext>
                  </a:extLst>
                </a:gridCol>
                <a:gridCol w="5672183">
                  <a:extLst>
                    <a:ext uri="{9D8B030D-6E8A-4147-A177-3AD203B41FA5}">
                      <a16:colId xmlns:a16="http://schemas.microsoft.com/office/drawing/2014/main" val="2887563481"/>
                    </a:ext>
                  </a:extLst>
                </a:gridCol>
                <a:gridCol w="2632166">
                  <a:extLst>
                    <a:ext uri="{9D8B030D-6E8A-4147-A177-3AD203B41FA5}">
                      <a16:colId xmlns:a16="http://schemas.microsoft.com/office/drawing/2014/main" val="1877026651"/>
                    </a:ext>
                  </a:extLst>
                </a:gridCol>
                <a:gridCol w="1247502">
                  <a:extLst>
                    <a:ext uri="{9D8B030D-6E8A-4147-A177-3AD203B41FA5}">
                      <a16:colId xmlns:a16="http://schemas.microsoft.com/office/drawing/2014/main" val="2481374449"/>
                    </a:ext>
                  </a:extLst>
                </a:gridCol>
              </a:tblGrid>
              <a:tr h="695007">
                <a:tc>
                  <a:txBody>
                    <a:bodyPr/>
                    <a:lstStyle/>
                    <a:p>
                      <a:r>
                        <a:rPr lang="en-US" sz="1500" b="1" i="0" dirty="0">
                          <a:solidFill>
                            <a:srgbClr val="FFFF00"/>
                          </a:solidFill>
                          <a:latin typeface="Arial" panose="020B0604020202020204" pitchFamily="34" charset="0"/>
                          <a:ea typeface="Inter" panose="020B0502030000000004" pitchFamily="34" charset="0"/>
                          <a:cs typeface="Arial" panose="020B0604020202020204" pitchFamily="34" charset="0"/>
                        </a:rPr>
                        <a:t>Nr.</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Arial" panose="020B0604020202020204" pitchFamily="34" charset="0"/>
                          <a:ea typeface="Inter" panose="020B0502030000000004" pitchFamily="34" charset="0"/>
                          <a:cs typeface="Arial" panose="020B0604020202020204" pitchFamily="34" charset="0"/>
                        </a:rPr>
                        <a:t>Magna aliquam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Arial" panose="020B0604020202020204" pitchFamily="34" charset="0"/>
                          <a:ea typeface="Inter" panose="020B0502030000000004" pitchFamily="34" charset="0"/>
                          <a:cs typeface="Arial" panose="020B0604020202020204" pitchFamily="34" charset="0"/>
                        </a:rPr>
                        <a:t>Enim ad minim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Arial" panose="020B0604020202020204" pitchFamily="34" charset="0"/>
                          <a:ea typeface="Inter" panose="020B0502030000000004" pitchFamily="34" charset="0"/>
                          <a:cs typeface="Arial" panose="020B0604020202020204" pitchFamily="34" charset="0"/>
                        </a:rPr>
                        <a:t>Iriure</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437261061"/>
                  </a:ext>
                </a:extLst>
              </a:tr>
              <a:tr h="695007">
                <a:tc>
                  <a:txBody>
                    <a:bodyPr/>
                    <a:lstStyle/>
                    <a:p>
                      <a:pPr algn="ctr"/>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1</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Aoreet dolore magna aliquam erat volutpat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Praesent luptatum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03534893"/>
                  </a:ext>
                </a:extLst>
              </a:tr>
              <a:tr h="695007">
                <a:tc>
                  <a:txBody>
                    <a:bodyPr/>
                    <a:lstStyle/>
                    <a:p>
                      <a:pPr algn="ctr"/>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2</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Ut wisi enim ad minim veniam, quis nostrud</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Dolore te feugait nul</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82109185"/>
                  </a:ext>
                </a:extLst>
              </a:tr>
              <a:tr h="695007">
                <a:tc>
                  <a:txBody>
                    <a:bodyPr/>
                    <a:lstStyle/>
                    <a:p>
                      <a:pPr algn="ctr"/>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3</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Exerci tation ullamcorper suscipit lobortis nisl</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Augue duis</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63808814"/>
                  </a:ext>
                </a:extLst>
              </a:tr>
              <a:tr h="695007">
                <a:tc>
                  <a:txBody>
                    <a:bodyPr/>
                    <a:lstStyle/>
                    <a:p>
                      <a:pPr algn="ctr"/>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4</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Duis autem vel eum iriure dolor </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Te feugait nulla facilisi</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659441268"/>
                  </a:ext>
                </a:extLst>
              </a:tr>
            </a:tbl>
          </a:graphicData>
        </a:graphic>
      </p:graphicFrame>
    </p:spTree>
    <p:extLst>
      <p:ext uri="{BB962C8B-B14F-4D97-AF65-F5344CB8AC3E}">
        <p14:creationId xmlns:p14="http://schemas.microsoft.com/office/powerpoint/2010/main" val="424208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entelė_Baltas fonas">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5245F59-08C9-D44E-AAB0-68B4A977944C}"/>
              </a:ext>
            </a:extLst>
          </p:cNvPr>
          <p:cNvSpPr txBox="1"/>
          <p:nvPr userDrawn="1"/>
        </p:nvSpPr>
        <p:spPr>
          <a:xfrm>
            <a:off x="1102519" y="698500"/>
            <a:ext cx="9986962" cy="1532599"/>
          </a:xfrm>
          <a:prstGeom prst="rect">
            <a:avLst/>
          </a:prstGeom>
          <a:noFill/>
        </p:spPr>
        <p:txBody>
          <a:bodyPr wrap="square" rtlCol="0">
            <a:spAutoFit/>
          </a:bodyPr>
          <a:lstStyle/>
          <a:p>
            <a:pPr algn="ctr">
              <a:lnSpc>
                <a:spcPct val="110000"/>
              </a:lnSpc>
              <a:spcAft>
                <a:spcPts val="1200"/>
              </a:spcAft>
            </a:pPr>
            <a:r>
              <a:rPr lang="en-GB" sz="1800" b="1" i="0"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SVARBU (ŠITA SKAIDRĖ NĖRA ŠABLONO DALIS)</a:t>
            </a:r>
            <a:endParaRPr lang="lt-LT" b="1" i="0" dirty="0">
              <a:solidFill>
                <a:schemeClr val="tx1"/>
              </a:solidFill>
              <a:latin typeface="Arial" panose="020B0604020202020204" pitchFamily="34" charset="0"/>
              <a:ea typeface="Inter" panose="020B0502030000000004" pitchFamily="34" charset="0"/>
              <a:cs typeface="Arial" panose="020B0604020202020204" pitchFamily="34" charset="0"/>
            </a:endParaRPr>
          </a:p>
          <a:p>
            <a:pPr marL="0" marR="0" lvl="0" indent="0" algn="ctr" defTabSz="914400" rtl="0" eaLnBrk="1" fontAlgn="auto" latinLnBrk="0" hangingPunct="1">
              <a:lnSpc>
                <a:spcPct val="110000"/>
              </a:lnSpc>
              <a:spcBef>
                <a:spcPts val="0"/>
              </a:spcBef>
              <a:spcAft>
                <a:spcPts val="1200"/>
              </a:spcAft>
              <a:buClrTx/>
              <a:buSzTx/>
              <a:buFontTx/>
              <a:buNone/>
              <a:tabLst/>
              <a:defRPr/>
            </a:pPr>
            <a:r>
              <a:rPr lang="lt-LT" b="0" i="0" dirty="0">
                <a:solidFill>
                  <a:schemeClr val="tx1"/>
                </a:solidFill>
                <a:latin typeface="Arial" panose="020B0604020202020204" pitchFamily="34" charset="0"/>
                <a:ea typeface="Inter" panose="020B0502030000000004" pitchFamily="34" charset="0"/>
                <a:cs typeface="Arial" panose="020B0604020202020204" pitchFamily="34" charset="0"/>
              </a:rPr>
              <a:t>Nusikopijuokite lentelę:</a:t>
            </a:r>
          </a:p>
          <a:p>
            <a:pPr marL="0" marR="0" lvl="0" indent="0" algn="ctr" defTabSz="914400" rtl="0" eaLnBrk="1" fontAlgn="auto" latinLnBrk="0" hangingPunct="1">
              <a:lnSpc>
                <a:spcPct val="110000"/>
              </a:lnSpc>
              <a:spcBef>
                <a:spcPts val="0"/>
              </a:spcBef>
              <a:spcAft>
                <a:spcPts val="1200"/>
              </a:spcAft>
              <a:buClrTx/>
              <a:buSzTx/>
              <a:buFontTx/>
              <a:buNone/>
              <a:tabLst/>
              <a:defRPr/>
            </a:pP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1.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Nueikite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į</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View panel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2.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Slide Master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3.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Nusikopijuokite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lentelę</a:t>
            </a:r>
            <a:b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b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4.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Uždarykite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Slide Master</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Normal</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5.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Įklijuokite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lentelę</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savo</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skaidrėje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a:t>
            </a:r>
            <a:endParaRPr lang="lt-LT"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40D29DF7-224A-0946-B65F-B6854B3ABD98}"/>
              </a:ext>
            </a:extLst>
          </p:cNvPr>
          <p:cNvGraphicFramePr>
            <a:graphicFrameLocks noGrp="1"/>
          </p:cNvGraphicFramePr>
          <p:nvPr userDrawn="1">
            <p:extLst>
              <p:ext uri="{D42A27DB-BD31-4B8C-83A1-F6EECF244321}">
                <p14:modId xmlns:p14="http://schemas.microsoft.com/office/powerpoint/2010/main" val="2636463211"/>
              </p:ext>
            </p:extLst>
          </p:nvPr>
        </p:nvGraphicFramePr>
        <p:xfrm>
          <a:off x="947737" y="2736570"/>
          <a:ext cx="10279789" cy="3475035"/>
        </p:xfrm>
        <a:graphic>
          <a:graphicData uri="http://schemas.openxmlformats.org/drawingml/2006/table">
            <a:tbl>
              <a:tblPr firstRow="1" bandRow="1">
                <a:tableStyleId>{073A0DAA-6AF3-43AB-8588-CEC1D06C72B9}</a:tableStyleId>
              </a:tblPr>
              <a:tblGrid>
                <a:gridCol w="528366">
                  <a:extLst>
                    <a:ext uri="{9D8B030D-6E8A-4147-A177-3AD203B41FA5}">
                      <a16:colId xmlns:a16="http://schemas.microsoft.com/office/drawing/2014/main" val="553379762"/>
                    </a:ext>
                  </a:extLst>
                </a:gridCol>
                <a:gridCol w="5669280">
                  <a:extLst>
                    <a:ext uri="{9D8B030D-6E8A-4147-A177-3AD203B41FA5}">
                      <a16:colId xmlns:a16="http://schemas.microsoft.com/office/drawing/2014/main" val="2887563481"/>
                    </a:ext>
                  </a:extLst>
                </a:gridCol>
                <a:gridCol w="2625634">
                  <a:extLst>
                    <a:ext uri="{9D8B030D-6E8A-4147-A177-3AD203B41FA5}">
                      <a16:colId xmlns:a16="http://schemas.microsoft.com/office/drawing/2014/main" val="1877026651"/>
                    </a:ext>
                  </a:extLst>
                </a:gridCol>
                <a:gridCol w="1456509">
                  <a:extLst>
                    <a:ext uri="{9D8B030D-6E8A-4147-A177-3AD203B41FA5}">
                      <a16:colId xmlns:a16="http://schemas.microsoft.com/office/drawing/2014/main" val="2481374449"/>
                    </a:ext>
                  </a:extLst>
                </a:gridCol>
              </a:tblGrid>
              <a:tr h="695007">
                <a:tc>
                  <a:txBody>
                    <a:bodyPr/>
                    <a:lstStyle/>
                    <a:p>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Nr.</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Magna aliquam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Enim ad minim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Iriure</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extLst>
                  <a:ext uri="{0D108BD9-81ED-4DB2-BD59-A6C34878D82A}">
                    <a16:rowId xmlns:a16="http://schemas.microsoft.com/office/drawing/2014/main" val="1437261061"/>
                  </a:ext>
                </a:extLst>
              </a:tr>
              <a:tr h="695007">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1</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Aoreet dolore magna aliquam erat volutpat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Praesent luptatum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3534893"/>
                  </a:ext>
                </a:extLst>
              </a:tr>
              <a:tr h="695007">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2</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Ut wisi enim ad minim veniam, quis nostrud</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Dolore te feugait nul</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82109185"/>
                  </a:ext>
                </a:extLst>
              </a:tr>
              <a:tr h="695007">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3</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Exerci tation ullamcorper suscipit lobortis nisl</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Augue duis</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763808814"/>
                  </a:ext>
                </a:extLst>
              </a:tr>
              <a:tr h="695007">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4</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Duis autem vel eum iriure dolor </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Te feugait nulla facilisi</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59441268"/>
                  </a:ext>
                </a:extLst>
              </a:tr>
            </a:tbl>
          </a:graphicData>
        </a:graphic>
      </p:graphicFrame>
    </p:spTree>
    <p:extLst>
      <p:ext uri="{BB962C8B-B14F-4D97-AF65-F5344CB8AC3E}">
        <p14:creationId xmlns:p14="http://schemas.microsoft.com/office/powerpoint/2010/main" val="152577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urinys">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456921" y="424809"/>
            <a:ext cx="862883" cy="983770"/>
          </a:xfrm>
          <a:prstGeom prst="rect">
            <a:avLst/>
          </a:prstGeom>
        </p:spPr>
      </p:pic>
      <p:sp>
        <p:nvSpPr>
          <p:cNvPr id="20" name="Text Placeholder 5">
            <a:extLst>
              <a:ext uri="{FF2B5EF4-FFF2-40B4-BE49-F238E27FC236}">
                <a16:creationId xmlns:a16="http://schemas.microsoft.com/office/drawing/2014/main" id="{46D6B95C-B687-614F-8DA6-5031F96661AD}"/>
              </a:ext>
            </a:extLst>
          </p:cNvPr>
          <p:cNvSpPr>
            <a:spLocks noGrp="1"/>
          </p:cNvSpPr>
          <p:nvPr>
            <p:ph type="body" sz="quarter" idx="10" hasCustomPrompt="1"/>
          </p:nvPr>
        </p:nvSpPr>
        <p:spPr>
          <a:xfrm>
            <a:off x="2613221" y="1960510"/>
            <a:ext cx="6975279" cy="4276777"/>
          </a:xfrm>
          <a:prstGeom prst="rect">
            <a:avLst/>
          </a:prstGeom>
        </p:spPr>
        <p:txBody>
          <a:bodyPr/>
          <a:lstStyle>
            <a:lvl1pPr marL="360000" indent="-360000">
              <a:lnSpc>
                <a:spcPct val="110000"/>
              </a:lnSpc>
              <a:spcBef>
                <a:spcPts val="1200"/>
              </a:spcBef>
              <a:buClr>
                <a:srgbClr val="FFFF00"/>
              </a:buClr>
              <a:buFont typeface="+mj-lt"/>
              <a:buAutoNum type="arabicPeriod"/>
              <a:defRPr sz="2000" b="0" i="0">
                <a:solidFill>
                  <a:schemeClr val="bg1"/>
                </a:solidFill>
                <a:latin typeface="Arial" panose="020B0604020202020204" pitchFamily="34" charset="0"/>
                <a:ea typeface="Inter Medium" panose="020B0502030000000004" pitchFamily="34" charset="0"/>
                <a:cs typeface="Arial" panose="020B0604020202020204" pitchFamily="34" charset="0"/>
              </a:defRPr>
            </a:lvl1pPr>
          </a:lstStyle>
          <a:p>
            <a:pPr lvl="0"/>
            <a:r>
              <a:rPr lang="en-US" dirty="0" err="1"/>
              <a:t>Antraštė</a:t>
            </a:r>
            <a:endParaRPr lang="en-US" dirty="0"/>
          </a:p>
          <a:p>
            <a:pPr lvl="0"/>
            <a:r>
              <a:rPr lang="en-US" dirty="0" err="1"/>
              <a:t>Antraštė</a:t>
            </a:r>
            <a:endParaRPr lang="en-US" dirty="0"/>
          </a:p>
        </p:txBody>
      </p:sp>
      <p:sp>
        <p:nvSpPr>
          <p:cNvPr id="21" name="Text Placeholder 4">
            <a:extLst>
              <a:ext uri="{FF2B5EF4-FFF2-40B4-BE49-F238E27FC236}">
                <a16:creationId xmlns:a16="http://schemas.microsoft.com/office/drawing/2014/main" id="{25D01418-F6D6-EA49-BF7F-FFFFA2FDDCD4}"/>
              </a:ext>
            </a:extLst>
          </p:cNvPr>
          <p:cNvSpPr>
            <a:spLocks noGrp="1"/>
          </p:cNvSpPr>
          <p:nvPr>
            <p:ph type="body" sz="quarter" idx="11" hasCustomPrompt="1"/>
          </p:nvPr>
        </p:nvSpPr>
        <p:spPr>
          <a:xfrm>
            <a:off x="2613221" y="600737"/>
            <a:ext cx="8037512" cy="509636"/>
          </a:xfrm>
          <a:prstGeom prst="rect">
            <a:avLst/>
          </a:prstGeom>
        </p:spPr>
        <p:txBody>
          <a:bodyPr/>
          <a:lstStyle>
            <a:lvl1pPr marL="0" indent="0">
              <a:buNone/>
              <a:defRPr sz="30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Turinys</a:t>
            </a:r>
            <a:endParaRPr lang="en-US" dirty="0"/>
          </a:p>
        </p:txBody>
      </p:sp>
      <p:pic>
        <p:nvPicPr>
          <p:cNvPr id="24" name="Picture 23">
            <a:extLst>
              <a:ext uri="{FF2B5EF4-FFF2-40B4-BE49-F238E27FC236}">
                <a16:creationId xmlns:a16="http://schemas.microsoft.com/office/drawing/2014/main" id="{A768C0BA-DBA4-9E4F-97DF-579214DE10AF}"/>
              </a:ext>
            </a:extLst>
          </p:cNvPr>
          <p:cNvPicPr>
            <a:picLocks noChangeAspect="1"/>
          </p:cNvPicPr>
          <p:nvPr userDrawn="1"/>
        </p:nvPicPr>
        <p:blipFill>
          <a:blip r:embed="rId3"/>
          <a:stretch>
            <a:fillRect/>
          </a:stretch>
        </p:blipFill>
        <p:spPr>
          <a:xfrm>
            <a:off x="1646472" y="0"/>
            <a:ext cx="190500" cy="6858000"/>
          </a:xfrm>
          <a:prstGeom prst="rect">
            <a:avLst/>
          </a:prstGeom>
        </p:spPr>
      </p:pic>
      <p:sp>
        <p:nvSpPr>
          <p:cNvPr id="8" name="Text Placeholder 2">
            <a:extLst>
              <a:ext uri="{FF2B5EF4-FFF2-40B4-BE49-F238E27FC236}">
                <a16:creationId xmlns:a16="http://schemas.microsoft.com/office/drawing/2014/main" id="{BD862C0A-2BED-074B-8AF0-3A7D2789C05D}"/>
              </a:ext>
            </a:extLst>
          </p:cNvPr>
          <p:cNvSpPr>
            <a:spLocks noGrp="1"/>
          </p:cNvSpPr>
          <p:nvPr>
            <p:ph type="body" sz="quarter" idx="12" hasCustomPrompt="1"/>
          </p:nvPr>
        </p:nvSpPr>
        <p:spPr>
          <a:xfrm rot="16200000">
            <a:off x="-1604416" y="3603891"/>
            <a:ext cx="4985555" cy="643688"/>
          </a:xfrm>
          <a:prstGeom prst="rect">
            <a:avLst/>
          </a:prstGeom>
        </p:spPr>
        <p:txBody>
          <a:bodyPr anchor="ctr"/>
          <a:lstStyle>
            <a:lvl1pPr marL="0" indent="0">
              <a:lnSpc>
                <a:spcPct val="130000"/>
              </a:lnSpc>
              <a:spcBef>
                <a:spcPts val="0"/>
              </a:spcBef>
              <a:buNone/>
              <a:defRPr sz="15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9" name="Slide Number Placeholder 3">
            <a:extLst>
              <a:ext uri="{FF2B5EF4-FFF2-40B4-BE49-F238E27FC236}">
                <a16:creationId xmlns:a16="http://schemas.microsoft.com/office/drawing/2014/main" id="{7AF8862B-96D5-3A40-B92F-BAC6CDE874C0}"/>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315422960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731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kyrius_Vienas skaičius">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pic>
        <p:nvPicPr>
          <p:cNvPr id="2" name="Picture 1">
            <a:extLst>
              <a:ext uri="{FF2B5EF4-FFF2-40B4-BE49-F238E27FC236}">
                <a16:creationId xmlns:a16="http://schemas.microsoft.com/office/drawing/2014/main" id="{6D892914-F5A9-F642-B52A-C75D04F09286}"/>
              </a:ext>
            </a:extLst>
          </p:cNvPr>
          <p:cNvPicPr>
            <a:picLocks noChangeAspect="1"/>
          </p:cNvPicPr>
          <p:nvPr userDrawn="1"/>
        </p:nvPicPr>
        <p:blipFill>
          <a:blip r:embed="rId4"/>
          <a:stretch>
            <a:fillRect/>
          </a:stretch>
        </p:blipFill>
        <p:spPr>
          <a:xfrm>
            <a:off x="2840052" y="0"/>
            <a:ext cx="38100" cy="6858000"/>
          </a:xfrm>
          <a:prstGeom prst="rect">
            <a:avLst/>
          </a:prstGeom>
        </p:spPr>
      </p:pic>
      <p:pic>
        <p:nvPicPr>
          <p:cNvPr id="9" name="Picture 8">
            <a:extLst>
              <a:ext uri="{FF2B5EF4-FFF2-40B4-BE49-F238E27FC236}">
                <a16:creationId xmlns:a16="http://schemas.microsoft.com/office/drawing/2014/main" id="{DE4D699B-062F-E34A-B8AF-6AF33D54CB2F}"/>
              </a:ext>
            </a:extLst>
          </p:cNvPr>
          <p:cNvPicPr>
            <a:picLocks noChangeAspect="1"/>
          </p:cNvPicPr>
          <p:nvPr userDrawn="1"/>
        </p:nvPicPr>
        <p:blipFill rotWithShape="1">
          <a:blip r:embed="rId4"/>
          <a:srcRect l="-119640" t="58032" r="-170830" b="390"/>
          <a:stretch/>
        </p:blipFill>
        <p:spPr>
          <a:xfrm rot="5400000">
            <a:off x="1351336" y="52466"/>
            <a:ext cx="148773" cy="2851446"/>
          </a:xfrm>
          <a:prstGeom prst="rect">
            <a:avLst/>
          </a:prstGeom>
        </p:spPr>
      </p:pic>
      <p:sp>
        <p:nvSpPr>
          <p:cNvPr id="18" name="Text Placeholder 3">
            <a:extLst>
              <a:ext uri="{FF2B5EF4-FFF2-40B4-BE49-F238E27FC236}">
                <a16:creationId xmlns:a16="http://schemas.microsoft.com/office/drawing/2014/main" id="{224758FE-FB03-7945-8489-CE74EBB5340E}"/>
              </a:ext>
            </a:extLst>
          </p:cNvPr>
          <p:cNvSpPr>
            <a:spLocks noGrp="1"/>
          </p:cNvSpPr>
          <p:nvPr>
            <p:ph type="body" sz="quarter" idx="10" hasCustomPrompt="1"/>
          </p:nvPr>
        </p:nvSpPr>
        <p:spPr>
          <a:xfrm>
            <a:off x="3467098" y="3668711"/>
            <a:ext cx="6222494" cy="2724025"/>
          </a:xfrm>
          <a:prstGeom prst="rect">
            <a:avLst/>
          </a:prstGeom>
        </p:spPr>
        <p:txBody>
          <a:bodyPr anchor="b"/>
          <a:lstStyle>
            <a:lvl1pPr marL="0" indent="0">
              <a:buNone/>
              <a:defRPr sz="37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stStyle>
          <a:p>
            <a:pPr lvl="0"/>
            <a:r>
              <a:rPr lang="en-US" dirty="0" err="1"/>
              <a:t>Antraštė</a:t>
            </a:r>
            <a:endParaRPr lang="en-US" dirty="0"/>
          </a:p>
        </p:txBody>
      </p:sp>
      <p:pic>
        <p:nvPicPr>
          <p:cNvPr id="19" name="Picture 18">
            <a:extLst>
              <a:ext uri="{FF2B5EF4-FFF2-40B4-BE49-F238E27FC236}">
                <a16:creationId xmlns:a16="http://schemas.microsoft.com/office/drawing/2014/main" id="{E6E61C04-401B-A548-95BE-432EEC7539D9}"/>
              </a:ext>
            </a:extLst>
          </p:cNvPr>
          <p:cNvPicPr>
            <a:picLocks noChangeAspect="1"/>
          </p:cNvPicPr>
          <p:nvPr userDrawn="1"/>
        </p:nvPicPr>
        <p:blipFill>
          <a:blip r:embed="rId5"/>
          <a:stretch>
            <a:fillRect/>
          </a:stretch>
        </p:blipFill>
        <p:spPr>
          <a:xfrm>
            <a:off x="1373481" y="1329925"/>
            <a:ext cx="1104900" cy="254000"/>
          </a:xfrm>
          <a:prstGeom prst="rect">
            <a:avLst/>
          </a:prstGeom>
        </p:spPr>
      </p:pic>
      <p:sp>
        <p:nvSpPr>
          <p:cNvPr id="13" name="Text Placeholder 2">
            <a:extLst>
              <a:ext uri="{FF2B5EF4-FFF2-40B4-BE49-F238E27FC236}">
                <a16:creationId xmlns:a16="http://schemas.microsoft.com/office/drawing/2014/main" id="{C83BDE46-B3FD-934A-954D-8ED9ABBD069B}"/>
              </a:ext>
            </a:extLst>
          </p:cNvPr>
          <p:cNvSpPr>
            <a:spLocks noGrp="1"/>
          </p:cNvSpPr>
          <p:nvPr>
            <p:ph type="body" sz="quarter" idx="14"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12" name="TextBox 11">
            <a:extLst>
              <a:ext uri="{FF2B5EF4-FFF2-40B4-BE49-F238E27FC236}">
                <a16:creationId xmlns:a16="http://schemas.microsoft.com/office/drawing/2014/main" id="{323ABD1B-A1CE-B243-B0AE-AFA3DF058648}"/>
              </a:ext>
            </a:extLst>
          </p:cNvPr>
          <p:cNvSpPr txBox="1"/>
          <p:nvPr userDrawn="1"/>
        </p:nvSpPr>
        <p:spPr>
          <a:xfrm>
            <a:off x="3467098" y="1289465"/>
            <a:ext cx="4604847" cy="323165"/>
          </a:xfrm>
          <a:prstGeom prst="rect">
            <a:avLst/>
          </a:prstGeom>
          <a:noFill/>
        </p:spPr>
        <p:txBody>
          <a:bodyPr wrap="square" rtlCol="0">
            <a:spAutoFit/>
          </a:bodyPr>
          <a:lstStyle/>
          <a:p>
            <a:r>
              <a:rPr lang="en-LT" sz="1500" b="1" i="0" dirty="0">
                <a:solidFill>
                  <a:schemeClr val="bg1"/>
                </a:solidFill>
                <a:latin typeface="Arial" panose="020B0604020202020204" pitchFamily="34" charset="0"/>
                <a:ea typeface="Inter Semi Bold" panose="020B0502030000000004" pitchFamily="34" charset="0"/>
                <a:cs typeface="Arial" panose="020B0604020202020204" pitchFamily="34" charset="0"/>
              </a:rPr>
              <a:t>KAUNO TECHNOLOGIJOS UNIVERSITETAS</a:t>
            </a:r>
          </a:p>
        </p:txBody>
      </p:sp>
      <p:sp>
        <p:nvSpPr>
          <p:cNvPr id="14" name="Text Placeholder 6">
            <a:extLst>
              <a:ext uri="{FF2B5EF4-FFF2-40B4-BE49-F238E27FC236}">
                <a16:creationId xmlns:a16="http://schemas.microsoft.com/office/drawing/2014/main" id="{F0045096-48AE-2F45-81DE-246F7A97BAFA}"/>
              </a:ext>
            </a:extLst>
          </p:cNvPr>
          <p:cNvSpPr>
            <a:spLocks noGrp="1"/>
          </p:cNvSpPr>
          <p:nvPr>
            <p:ph type="body" sz="quarter" idx="13" hasCustomPrompt="1"/>
          </p:nvPr>
        </p:nvSpPr>
        <p:spPr>
          <a:xfrm>
            <a:off x="0" y="3373722"/>
            <a:ext cx="2828658" cy="3222561"/>
          </a:xfrm>
          <a:prstGeom prst="rect">
            <a:avLst/>
          </a:prstGeom>
          <a:ln w="19050">
            <a:noFill/>
          </a:ln>
        </p:spPr>
        <p:txBody>
          <a:bodyPr/>
          <a:lstStyle>
            <a:lvl1pPr marL="0" indent="0" algn="ctr">
              <a:buNone/>
              <a:defRPr sz="26000" b="1" i="0">
                <a:ln w="19050">
                  <a:solidFill>
                    <a:schemeClr val="bg1"/>
                  </a:solidFill>
                </a:ln>
                <a:noFill/>
                <a:latin typeface="Arial" panose="020B0604020202020204" pitchFamily="34" charset="0"/>
                <a:ea typeface="Inter" panose="020B0502030000000004" pitchFamily="34" charset="0"/>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3364796189"/>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kyrius_Du skaičiai">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pic>
        <p:nvPicPr>
          <p:cNvPr id="14" name="Picture 13">
            <a:extLst>
              <a:ext uri="{FF2B5EF4-FFF2-40B4-BE49-F238E27FC236}">
                <a16:creationId xmlns:a16="http://schemas.microsoft.com/office/drawing/2014/main" id="{A555EE49-EA86-604D-B79E-1835648D4373}"/>
              </a:ext>
            </a:extLst>
          </p:cNvPr>
          <p:cNvPicPr>
            <a:picLocks noChangeAspect="1"/>
          </p:cNvPicPr>
          <p:nvPr userDrawn="1"/>
        </p:nvPicPr>
        <p:blipFill rotWithShape="1">
          <a:blip r:embed="rId4"/>
          <a:srcRect l="-254768" t="1" r="-836988" b="29251"/>
          <a:stretch/>
        </p:blipFill>
        <p:spPr>
          <a:xfrm rot="5400000">
            <a:off x="2198923" y="-847734"/>
            <a:ext cx="454047" cy="4851894"/>
          </a:xfrm>
          <a:prstGeom prst="rect">
            <a:avLst/>
          </a:prstGeom>
        </p:spPr>
      </p:pic>
      <p:pic>
        <p:nvPicPr>
          <p:cNvPr id="2" name="Picture 1">
            <a:extLst>
              <a:ext uri="{FF2B5EF4-FFF2-40B4-BE49-F238E27FC236}">
                <a16:creationId xmlns:a16="http://schemas.microsoft.com/office/drawing/2014/main" id="{6D892914-F5A9-F642-B52A-C75D04F09286}"/>
              </a:ext>
            </a:extLst>
          </p:cNvPr>
          <p:cNvPicPr>
            <a:picLocks noChangeAspect="1"/>
          </p:cNvPicPr>
          <p:nvPr userDrawn="1"/>
        </p:nvPicPr>
        <p:blipFill>
          <a:blip r:embed="rId4"/>
          <a:stretch>
            <a:fillRect/>
          </a:stretch>
        </p:blipFill>
        <p:spPr>
          <a:xfrm>
            <a:off x="4832844" y="0"/>
            <a:ext cx="38100" cy="6858000"/>
          </a:xfrm>
          <a:prstGeom prst="rect">
            <a:avLst/>
          </a:prstGeom>
        </p:spPr>
      </p:pic>
      <p:pic>
        <p:nvPicPr>
          <p:cNvPr id="6" name="Picture 5">
            <a:extLst>
              <a:ext uri="{FF2B5EF4-FFF2-40B4-BE49-F238E27FC236}">
                <a16:creationId xmlns:a16="http://schemas.microsoft.com/office/drawing/2014/main" id="{E48C8245-A0B5-4343-A773-99B1AC5A1C19}"/>
              </a:ext>
            </a:extLst>
          </p:cNvPr>
          <p:cNvPicPr>
            <a:picLocks noChangeAspect="1"/>
          </p:cNvPicPr>
          <p:nvPr userDrawn="1"/>
        </p:nvPicPr>
        <p:blipFill>
          <a:blip r:embed="rId5"/>
          <a:stretch>
            <a:fillRect/>
          </a:stretch>
        </p:blipFill>
        <p:spPr>
          <a:xfrm>
            <a:off x="3278535" y="1329925"/>
            <a:ext cx="1104900" cy="254000"/>
          </a:xfrm>
          <a:prstGeom prst="rect">
            <a:avLst/>
          </a:prstGeom>
        </p:spPr>
      </p:pic>
      <p:sp>
        <p:nvSpPr>
          <p:cNvPr id="18" name="Text Placeholder 3">
            <a:extLst>
              <a:ext uri="{FF2B5EF4-FFF2-40B4-BE49-F238E27FC236}">
                <a16:creationId xmlns:a16="http://schemas.microsoft.com/office/drawing/2014/main" id="{224758FE-FB03-7945-8489-CE74EBB5340E}"/>
              </a:ext>
            </a:extLst>
          </p:cNvPr>
          <p:cNvSpPr>
            <a:spLocks noGrp="1"/>
          </p:cNvSpPr>
          <p:nvPr>
            <p:ph type="body" sz="quarter" idx="10" hasCustomPrompt="1"/>
          </p:nvPr>
        </p:nvSpPr>
        <p:spPr>
          <a:xfrm>
            <a:off x="5477810" y="3668711"/>
            <a:ext cx="4361134" cy="2724025"/>
          </a:xfrm>
          <a:prstGeom prst="rect">
            <a:avLst/>
          </a:prstGeom>
        </p:spPr>
        <p:txBody>
          <a:bodyPr anchor="b"/>
          <a:lstStyle>
            <a:lvl1pPr marL="0" indent="0">
              <a:buNone/>
              <a:defRPr sz="37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stStyle>
          <a:p>
            <a:pPr lvl="0"/>
            <a:r>
              <a:rPr lang="en-US" dirty="0" err="1"/>
              <a:t>Antraštė</a:t>
            </a:r>
            <a:endParaRPr lang="en-US" dirty="0"/>
          </a:p>
        </p:txBody>
      </p:sp>
      <p:sp>
        <p:nvSpPr>
          <p:cNvPr id="12" name="Text Placeholder 2">
            <a:extLst>
              <a:ext uri="{FF2B5EF4-FFF2-40B4-BE49-F238E27FC236}">
                <a16:creationId xmlns:a16="http://schemas.microsoft.com/office/drawing/2014/main" id="{20FA2AC1-A86F-6246-9CF6-463924E7F598}"/>
              </a:ext>
            </a:extLst>
          </p:cNvPr>
          <p:cNvSpPr>
            <a:spLocks noGrp="1"/>
          </p:cNvSpPr>
          <p:nvPr>
            <p:ph type="body" sz="quarter" idx="14"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13" name="TextBox 12">
            <a:extLst>
              <a:ext uri="{FF2B5EF4-FFF2-40B4-BE49-F238E27FC236}">
                <a16:creationId xmlns:a16="http://schemas.microsoft.com/office/drawing/2014/main" id="{FD500F5A-81CA-2F4B-BDD4-88D7FC1AE05F}"/>
              </a:ext>
            </a:extLst>
          </p:cNvPr>
          <p:cNvSpPr txBox="1"/>
          <p:nvPr userDrawn="1"/>
        </p:nvSpPr>
        <p:spPr>
          <a:xfrm>
            <a:off x="5477810" y="1289465"/>
            <a:ext cx="4604847" cy="323165"/>
          </a:xfrm>
          <a:prstGeom prst="rect">
            <a:avLst/>
          </a:prstGeom>
          <a:noFill/>
        </p:spPr>
        <p:txBody>
          <a:bodyPr wrap="square" rtlCol="0">
            <a:spAutoFit/>
          </a:bodyPr>
          <a:lstStyle/>
          <a:p>
            <a:r>
              <a:rPr lang="en-LT" sz="1500" b="1" i="0" dirty="0">
                <a:solidFill>
                  <a:schemeClr val="bg1"/>
                </a:solidFill>
                <a:latin typeface="Arial" panose="020B0604020202020204" pitchFamily="34" charset="0"/>
                <a:ea typeface="Inter Semi Bold" panose="020B0502030000000004" pitchFamily="34" charset="0"/>
                <a:cs typeface="Arial" panose="020B0604020202020204" pitchFamily="34" charset="0"/>
              </a:rPr>
              <a:t>KAUNO TECHNOLOGIJOS UNIVERSITETAS</a:t>
            </a:r>
          </a:p>
        </p:txBody>
      </p:sp>
      <p:sp>
        <p:nvSpPr>
          <p:cNvPr id="15" name="Text Placeholder 6">
            <a:extLst>
              <a:ext uri="{FF2B5EF4-FFF2-40B4-BE49-F238E27FC236}">
                <a16:creationId xmlns:a16="http://schemas.microsoft.com/office/drawing/2014/main" id="{D6224EDB-B787-DE4E-BE6F-8D8484097FCC}"/>
              </a:ext>
            </a:extLst>
          </p:cNvPr>
          <p:cNvSpPr>
            <a:spLocks noGrp="1"/>
          </p:cNvSpPr>
          <p:nvPr>
            <p:ph type="body" sz="quarter" idx="13" hasCustomPrompt="1"/>
          </p:nvPr>
        </p:nvSpPr>
        <p:spPr>
          <a:xfrm>
            <a:off x="0" y="3373722"/>
            <a:ext cx="4832844" cy="3222561"/>
          </a:xfrm>
          <a:prstGeom prst="rect">
            <a:avLst/>
          </a:prstGeom>
          <a:ln w="19050">
            <a:noFill/>
          </a:ln>
        </p:spPr>
        <p:txBody>
          <a:bodyPr/>
          <a:lstStyle>
            <a:lvl1pPr marL="0" indent="0" algn="ctr">
              <a:buNone/>
              <a:defRPr sz="26000" b="1" i="0">
                <a:ln w="19050">
                  <a:solidFill>
                    <a:schemeClr val="bg1"/>
                  </a:solidFill>
                </a:ln>
                <a:noFill/>
                <a:latin typeface="Arial" panose="020B0604020202020204" pitchFamily="34" charset="0"/>
                <a:ea typeface="Inter" panose="020B0502030000000004" pitchFamily="34" charset="0"/>
                <a:cs typeface="Arial" panose="020B0604020202020204" pitchFamily="34" charset="0"/>
              </a:defRPr>
            </a:lvl1pPr>
          </a:lstStyle>
          <a:p>
            <a:pPr lvl="0"/>
            <a:r>
              <a:rPr lang="en-US" dirty="0"/>
              <a:t>28</a:t>
            </a:r>
          </a:p>
        </p:txBody>
      </p:sp>
    </p:spTree>
    <p:extLst>
      <p:ext uri="{BB962C8B-B14F-4D97-AF65-F5344CB8AC3E}">
        <p14:creationId xmlns:p14="http://schemas.microsoft.com/office/powerpoint/2010/main" val="374483783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as_Šūkis_Juoda">
    <p:bg>
      <p:bgPr>
        <a:solidFill>
          <a:schemeClr val="tx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pic>
        <p:nvPicPr>
          <p:cNvPr id="10" name="Picture 9">
            <a:extLst>
              <a:ext uri="{FF2B5EF4-FFF2-40B4-BE49-F238E27FC236}">
                <a16:creationId xmlns:a16="http://schemas.microsoft.com/office/drawing/2014/main" id="{6B7DEC24-8D93-6D48-A79C-7BDDFFA2B161}"/>
              </a:ext>
            </a:extLst>
          </p:cNvPr>
          <p:cNvPicPr>
            <a:picLocks noChangeAspect="1"/>
          </p:cNvPicPr>
          <p:nvPr userDrawn="1"/>
        </p:nvPicPr>
        <p:blipFill>
          <a:blip r:embed="rId2"/>
          <a:stretch>
            <a:fillRect/>
          </a:stretch>
        </p:blipFill>
        <p:spPr>
          <a:xfrm>
            <a:off x="11013890" y="0"/>
            <a:ext cx="38100" cy="6858000"/>
          </a:xfrm>
          <a:prstGeom prst="rect">
            <a:avLst/>
          </a:prstGeom>
        </p:spPr>
      </p:pic>
      <p:sp>
        <p:nvSpPr>
          <p:cNvPr id="19" name="Text Placeholder 2">
            <a:extLst>
              <a:ext uri="{FF2B5EF4-FFF2-40B4-BE49-F238E27FC236}">
                <a16:creationId xmlns:a16="http://schemas.microsoft.com/office/drawing/2014/main" id="{CD1AB869-1A97-C74F-B22C-8C4A3C855317}"/>
              </a:ext>
            </a:extLst>
          </p:cNvPr>
          <p:cNvSpPr>
            <a:spLocks noGrp="1"/>
          </p:cNvSpPr>
          <p:nvPr>
            <p:ph type="body" sz="quarter" idx="14" hasCustomPrompt="1"/>
          </p:nvPr>
        </p:nvSpPr>
        <p:spPr>
          <a:xfrm rot="16200000">
            <a:off x="9406361" y="3040008"/>
            <a:ext cx="4397904" cy="1173382"/>
          </a:xfrm>
          <a:prstGeom prst="rect">
            <a:avLst/>
          </a:prstGeom>
        </p:spPr>
        <p:txBody>
          <a:bodyPr anchor="ctr"/>
          <a:lstStyle>
            <a:lvl1pPr marL="0" indent="0">
              <a:lnSpc>
                <a:spcPct val="130000"/>
              </a:lnSpc>
              <a:spcBef>
                <a:spcPts val="0"/>
              </a:spcBef>
              <a:buNone/>
              <a:defRPr sz="13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16" name="Picture 15">
            <a:extLst>
              <a:ext uri="{FF2B5EF4-FFF2-40B4-BE49-F238E27FC236}">
                <a16:creationId xmlns:a16="http://schemas.microsoft.com/office/drawing/2014/main" id="{A7015AA5-A63A-AA42-ACD1-300F08FBDCD4}"/>
              </a:ext>
            </a:extLst>
          </p:cNvPr>
          <p:cNvPicPr>
            <a:picLocks noChangeAspect="1"/>
          </p:cNvPicPr>
          <p:nvPr userDrawn="1"/>
        </p:nvPicPr>
        <p:blipFill rotWithShape="1">
          <a:blip r:embed="rId3"/>
          <a:srcRect t="-1" r="9663" b="-12809"/>
          <a:stretch/>
        </p:blipFill>
        <p:spPr>
          <a:xfrm>
            <a:off x="0" y="1356723"/>
            <a:ext cx="11013890" cy="214901"/>
          </a:xfrm>
          <a:prstGeom prst="rect">
            <a:avLst/>
          </a:prstGeom>
        </p:spPr>
      </p:pic>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stStyle>
          <a:p>
            <a:pPr lvl="0"/>
            <a:r>
              <a:rPr lang="lt-LT" dirty="0"/>
              <a:t>Antraštė 2</a:t>
            </a:r>
          </a:p>
        </p:txBody>
      </p:sp>
      <p:pic>
        <p:nvPicPr>
          <p:cNvPr id="23" name="Picture 22">
            <a:extLst>
              <a:ext uri="{FF2B5EF4-FFF2-40B4-BE49-F238E27FC236}">
                <a16:creationId xmlns:a16="http://schemas.microsoft.com/office/drawing/2014/main" id="{810A3938-1C5A-734A-9AEB-AA2A81156F6C}"/>
              </a:ext>
            </a:extLst>
          </p:cNvPr>
          <p:cNvPicPr>
            <a:picLocks noChangeAspect="1"/>
          </p:cNvPicPr>
          <p:nvPr userDrawn="1"/>
        </p:nvPicPr>
        <p:blipFill>
          <a:blip r:embed="rId4"/>
          <a:stretch>
            <a:fillRect/>
          </a:stretch>
        </p:blipFill>
        <p:spPr>
          <a:xfrm>
            <a:off x="11314565" y="696317"/>
            <a:ext cx="590984" cy="318475"/>
          </a:xfrm>
          <a:prstGeom prst="rect">
            <a:avLst/>
          </a:prstGeom>
        </p:spPr>
      </p:pic>
      <p:sp>
        <p:nvSpPr>
          <p:cNvPr id="11" name="Slide Number Placeholder 3">
            <a:extLst>
              <a:ext uri="{FF2B5EF4-FFF2-40B4-BE49-F238E27FC236}">
                <a16:creationId xmlns:a16="http://schemas.microsoft.com/office/drawing/2014/main" id="{7EE7EFB9-58EC-4E46-B135-D34F2910C588}"/>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1195424930"/>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as_Šūkis_Balta">
    <p:bg>
      <p:bgPr>
        <a:solidFill>
          <a:schemeClr val="bg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9" name="Text Placeholder 2">
            <a:extLst>
              <a:ext uri="{FF2B5EF4-FFF2-40B4-BE49-F238E27FC236}">
                <a16:creationId xmlns:a16="http://schemas.microsoft.com/office/drawing/2014/main" id="{CD1AB869-1A97-C74F-B22C-8C4A3C855317}"/>
              </a:ext>
            </a:extLst>
          </p:cNvPr>
          <p:cNvSpPr>
            <a:spLocks noGrp="1"/>
          </p:cNvSpPr>
          <p:nvPr>
            <p:ph type="body" sz="quarter" idx="14" hasCustomPrompt="1"/>
          </p:nvPr>
        </p:nvSpPr>
        <p:spPr>
          <a:xfrm rot="16200000">
            <a:off x="9406361" y="3040008"/>
            <a:ext cx="4397904" cy="1173382"/>
          </a:xfrm>
          <a:prstGeom prst="rect">
            <a:avLst/>
          </a:prstGeom>
        </p:spPr>
        <p:txBody>
          <a:bodyPr anchor="ctr"/>
          <a:lstStyle>
            <a:lvl1pPr marL="0" indent="0">
              <a:lnSpc>
                <a:spcPct val="130000"/>
              </a:lnSpc>
              <a:spcBef>
                <a:spcPts val="0"/>
              </a:spcBef>
              <a:buNone/>
              <a:defRPr sz="1300" b="1" i="0">
                <a:solidFill>
                  <a:schemeClr val="tx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1" i="0">
                <a:solidFill>
                  <a:schemeClr val="tx1"/>
                </a:solidFill>
                <a:latin typeface="Arial" panose="020B0604020202020204" pitchFamily="34" charset="0"/>
                <a:ea typeface="Inter Medium" panose="020B0502030000000004" pitchFamily="34" charset="0"/>
                <a:cs typeface="Arial" panose="020B0604020202020204" pitchFamily="34" charset="0"/>
              </a:defRPr>
            </a:lvl1pPr>
          </a:lstStyle>
          <a:p>
            <a:pPr lvl="0"/>
            <a:r>
              <a:rPr lang="lt-LT" dirty="0"/>
              <a:t>Antraštė 2</a:t>
            </a:r>
          </a:p>
        </p:txBody>
      </p:sp>
      <p:pic>
        <p:nvPicPr>
          <p:cNvPr id="11" name="Picture 10">
            <a:extLst>
              <a:ext uri="{FF2B5EF4-FFF2-40B4-BE49-F238E27FC236}">
                <a16:creationId xmlns:a16="http://schemas.microsoft.com/office/drawing/2014/main" id="{BC028207-03C6-EB4F-8087-70DFE414C3FB}"/>
              </a:ext>
            </a:extLst>
          </p:cNvPr>
          <p:cNvPicPr>
            <a:picLocks noChangeAspect="1"/>
          </p:cNvPicPr>
          <p:nvPr userDrawn="1"/>
        </p:nvPicPr>
        <p:blipFill>
          <a:blip r:embed="rId2"/>
          <a:stretch>
            <a:fillRect/>
          </a:stretch>
        </p:blipFill>
        <p:spPr>
          <a:xfrm>
            <a:off x="11314563" y="696316"/>
            <a:ext cx="590985" cy="318475"/>
          </a:xfrm>
          <a:prstGeom prst="rect">
            <a:avLst/>
          </a:prstGeom>
        </p:spPr>
      </p:pic>
      <p:pic>
        <p:nvPicPr>
          <p:cNvPr id="14" name="Picture 13">
            <a:extLst>
              <a:ext uri="{FF2B5EF4-FFF2-40B4-BE49-F238E27FC236}">
                <a16:creationId xmlns:a16="http://schemas.microsoft.com/office/drawing/2014/main" id="{E8B3520C-4886-5844-B632-0EFDEEFA04BE}"/>
              </a:ext>
            </a:extLst>
          </p:cNvPr>
          <p:cNvPicPr>
            <a:picLocks noChangeAspect="1"/>
          </p:cNvPicPr>
          <p:nvPr userDrawn="1"/>
        </p:nvPicPr>
        <p:blipFill>
          <a:blip r:embed="rId3"/>
          <a:stretch>
            <a:fillRect/>
          </a:stretch>
        </p:blipFill>
        <p:spPr>
          <a:xfrm>
            <a:off x="11010097" y="0"/>
            <a:ext cx="38100" cy="6858000"/>
          </a:xfrm>
          <a:prstGeom prst="rect">
            <a:avLst/>
          </a:prstGeom>
        </p:spPr>
      </p:pic>
      <p:pic>
        <p:nvPicPr>
          <p:cNvPr id="15" name="Picture 14">
            <a:extLst>
              <a:ext uri="{FF2B5EF4-FFF2-40B4-BE49-F238E27FC236}">
                <a16:creationId xmlns:a16="http://schemas.microsoft.com/office/drawing/2014/main" id="{DBBDCAF9-A99D-AB48-B61A-DEA4A9FF6C9F}"/>
              </a:ext>
            </a:extLst>
          </p:cNvPr>
          <p:cNvPicPr>
            <a:picLocks noChangeAspect="1"/>
          </p:cNvPicPr>
          <p:nvPr userDrawn="1"/>
        </p:nvPicPr>
        <p:blipFill rotWithShape="1">
          <a:blip r:embed="rId4"/>
          <a:srcRect r="9625" b="-49952"/>
          <a:stretch/>
        </p:blipFill>
        <p:spPr>
          <a:xfrm>
            <a:off x="0" y="1356709"/>
            <a:ext cx="11018622" cy="285659"/>
          </a:xfrm>
          <a:prstGeom prst="rect">
            <a:avLst/>
          </a:prstGeom>
        </p:spPr>
      </p:pic>
      <p:sp>
        <p:nvSpPr>
          <p:cNvPr id="10" name="Slide Number Placeholder 3">
            <a:extLst>
              <a:ext uri="{FF2B5EF4-FFF2-40B4-BE49-F238E27FC236}">
                <a16:creationId xmlns:a16="http://schemas.microsoft.com/office/drawing/2014/main" id="{D1705FAF-CC62-BB49-B817-BC45A057FA08}"/>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14975721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kstas_Juoda">
    <p:bg>
      <p:bgPr>
        <a:solidFill>
          <a:schemeClr val="tx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5" y="600737"/>
            <a:ext cx="8978606" cy="509636"/>
          </a:xfrm>
          <a:prstGeom prst="rect">
            <a:avLst/>
          </a:prstGeom>
        </p:spPr>
        <p:txBody>
          <a:bodyPr/>
          <a:lstStyle>
            <a:lvl1pPr marL="0" indent="0">
              <a:buNone/>
              <a:defRPr sz="30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stStyle>
          <a:p>
            <a:pPr lvl="0"/>
            <a:r>
              <a:rPr lang="lt-LT" dirty="0"/>
              <a:t>Antraštė 2</a:t>
            </a:r>
          </a:p>
        </p:txBody>
      </p:sp>
      <p:pic>
        <p:nvPicPr>
          <p:cNvPr id="11" name="Picture 10">
            <a:extLst>
              <a:ext uri="{FF2B5EF4-FFF2-40B4-BE49-F238E27FC236}">
                <a16:creationId xmlns:a16="http://schemas.microsoft.com/office/drawing/2014/main" id="{69C3A560-9403-BC49-A5F7-C015081D15DE}"/>
              </a:ext>
            </a:extLst>
          </p:cNvPr>
          <p:cNvPicPr>
            <a:picLocks noChangeAspect="1"/>
          </p:cNvPicPr>
          <p:nvPr userDrawn="1"/>
        </p:nvPicPr>
        <p:blipFill>
          <a:blip r:embed="rId2"/>
          <a:stretch>
            <a:fillRect/>
          </a:stretch>
        </p:blipFill>
        <p:spPr>
          <a:xfrm>
            <a:off x="0" y="1351225"/>
            <a:ext cx="12192000" cy="190500"/>
          </a:xfrm>
          <a:prstGeom prst="rect">
            <a:avLst/>
          </a:prstGeom>
        </p:spPr>
      </p:pic>
      <p:pic>
        <p:nvPicPr>
          <p:cNvPr id="12" name="Picture 11">
            <a:extLst>
              <a:ext uri="{FF2B5EF4-FFF2-40B4-BE49-F238E27FC236}">
                <a16:creationId xmlns:a16="http://schemas.microsoft.com/office/drawing/2014/main" id="{6E36B143-6BE1-0541-83D6-F8722667238A}"/>
              </a:ext>
            </a:extLst>
          </p:cNvPr>
          <p:cNvPicPr>
            <a:picLocks noChangeAspect="1"/>
          </p:cNvPicPr>
          <p:nvPr userDrawn="1"/>
        </p:nvPicPr>
        <p:blipFill>
          <a:blip r:embed="rId3"/>
          <a:stretch>
            <a:fillRect/>
          </a:stretch>
        </p:blipFill>
        <p:spPr>
          <a:xfrm>
            <a:off x="11163044" y="696317"/>
            <a:ext cx="590984" cy="318475"/>
          </a:xfrm>
          <a:prstGeom prst="rect">
            <a:avLst/>
          </a:prstGeom>
        </p:spPr>
      </p:pic>
      <p:sp>
        <p:nvSpPr>
          <p:cNvPr id="8" name="Slide Number Placeholder 3">
            <a:extLst>
              <a:ext uri="{FF2B5EF4-FFF2-40B4-BE49-F238E27FC236}">
                <a16:creationId xmlns:a16="http://schemas.microsoft.com/office/drawing/2014/main" id="{EE81F693-50CC-E74A-92F2-28556691589B}"/>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4182828940"/>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5" Type="http://schemas.openxmlformats.org/officeDocument/2006/relationships/theme" Target="../theme/theme3.xml"/><Relationship Id="rId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401343"/>
      </p:ext>
    </p:extLst>
  </p:cSld>
  <p:clrMap bg1="lt1" tx1="dk1" bg2="lt2" tx2="dk2" accent1="accent1" accent2="accent2" accent3="accent3" accent4="accent4" accent5="accent5" accent6="accent6" hlink="hlink" folHlink="folHlink"/>
  <p:sldLayoutIdLst>
    <p:sldLayoutId id="2147483713" r:id="rId1"/>
    <p:sldLayoutId id="2147483744" r:id="rId2"/>
    <p:sldLayoutId id="2147483745" r:id="rId3"/>
    <p:sldLayoutId id="2147483712" r:id="rId4"/>
    <p:sldLayoutId id="2147483714" r:id="rId5"/>
    <p:sldLayoutId id="2147483715" r:id="rId6"/>
    <p:sldLayoutId id="2147483716" r:id="rId7"/>
    <p:sldLayoutId id="2147483723" r:id="rId8"/>
    <p:sldLayoutId id="2147483737" r:id="rId9"/>
    <p:sldLayoutId id="2147483738" r:id="rId10"/>
    <p:sldLayoutId id="2147483717" r:id="rId11"/>
    <p:sldLayoutId id="2147483718" r:id="rId12"/>
    <p:sldLayoutId id="2147483719" r:id="rId13"/>
    <p:sldLayoutId id="2147483720" r:id="rId14"/>
    <p:sldLayoutId id="2147483677" r:id="rId15"/>
    <p:sldLayoutId id="2147483739" r:id="rId16"/>
    <p:sldLayoutId id="2147483743"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6558009"/>
      </p:ext>
    </p:extLst>
  </p:cSld>
  <p:clrMap bg1="lt1" tx1="dk1" bg2="lt2" tx2="dk2" accent1="accent1" accent2="accent2" accent3="accent3" accent4="accent4" accent5="accent5" accent6="accent6" hlink="hlink" folHlink="folHlink"/>
  <p:sldLayoutIdLst>
    <p:sldLayoutId id="2147483741" r:id="rId1"/>
    <p:sldLayoutId id="2147483725" r:id="rId2"/>
    <p:sldLayoutId id="2147483726" r:id="rId3"/>
    <p:sldLayoutId id="2147483727" r:id="rId4"/>
    <p:sldLayoutId id="2147483728" r:id="rId5"/>
    <p:sldLayoutId id="2147483729" r:id="rId6"/>
    <p:sldLayoutId id="2147483742" r:id="rId7"/>
    <p:sldLayoutId id="2147483732" r:id="rId8"/>
    <p:sldLayoutId id="2147483731" r:id="rId9"/>
    <p:sldLayoutId id="2147483733" r:id="rId10"/>
    <p:sldLayoutId id="2147483734" r:id="rId11"/>
    <p:sldLayoutId id="2147483735" r:id="rId12"/>
    <p:sldLayoutId id="214748373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867308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3.xml"/><Relationship Id="rId4" Type="http://schemas.openxmlformats.org/officeDocument/2006/relationships/image" Target="../media/image13.emf"/></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1.emf"/><Relationship Id="rId7" Type="http://schemas.openxmlformats.org/officeDocument/2006/relationships/image" Target="../media/image22.png"/><Relationship Id="rId2" Type="http://schemas.openxmlformats.org/officeDocument/2006/relationships/image" Target="../media/image15.emf"/><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Layout" Target="../slideLayouts/slideLayout3.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13388A-EE5E-F84E-96EC-2F74F012C43E}"/>
              </a:ext>
            </a:extLst>
          </p:cNvPr>
          <p:cNvPicPr>
            <a:picLocks noChangeAspect="1"/>
          </p:cNvPicPr>
          <p:nvPr/>
        </p:nvPicPr>
        <p:blipFill>
          <a:blip r:embed="rId2"/>
          <a:stretch>
            <a:fillRect/>
          </a:stretch>
        </p:blipFill>
        <p:spPr>
          <a:xfrm>
            <a:off x="10909021" y="424809"/>
            <a:ext cx="862883" cy="983770"/>
          </a:xfrm>
          <a:prstGeom prst="rect">
            <a:avLst/>
          </a:prstGeom>
        </p:spPr>
      </p:pic>
      <p:sp>
        <p:nvSpPr>
          <p:cNvPr id="3" name="Text Placeholder 4">
            <a:extLst>
              <a:ext uri="{FF2B5EF4-FFF2-40B4-BE49-F238E27FC236}">
                <a16:creationId xmlns:a16="http://schemas.microsoft.com/office/drawing/2014/main" id="{8D94D4E1-C06D-704D-A98C-46703D721A44}"/>
              </a:ext>
            </a:extLst>
          </p:cNvPr>
          <p:cNvSpPr txBox="1">
            <a:spLocks/>
          </p:cNvSpPr>
          <p:nvPr/>
        </p:nvSpPr>
        <p:spPr>
          <a:xfrm>
            <a:off x="632353" y="5975502"/>
            <a:ext cx="8854531" cy="779222"/>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200" b="1" i="0" kern="120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dirty="0" err="1">
                <a:solidFill>
                  <a:schemeClr val="tx1"/>
                </a:solidFill>
              </a:rPr>
              <a:t>Autorius</a:t>
            </a:r>
            <a:r>
              <a:rPr lang="lt-LT" b="0" dirty="0">
                <a:solidFill>
                  <a:schemeClr val="tx1"/>
                </a:solidFill>
              </a:rPr>
              <a:t>: </a:t>
            </a:r>
            <a:r>
              <a:rPr lang="lt-LT" dirty="0">
                <a:solidFill>
                  <a:schemeClr val="tx1"/>
                </a:solidFill>
              </a:rPr>
              <a:t>Rokas Sičiovas</a:t>
            </a:r>
            <a:endParaRPr lang="en-US" dirty="0">
              <a:solidFill>
                <a:schemeClr val="tx1"/>
              </a:solidFill>
            </a:endParaRPr>
          </a:p>
          <a:p>
            <a:r>
              <a:rPr lang="en-US" b="0" dirty="0" err="1">
                <a:solidFill>
                  <a:schemeClr val="tx1"/>
                </a:solidFill>
              </a:rPr>
              <a:t>Vadovas</a:t>
            </a:r>
            <a:r>
              <a:rPr lang="lt-LT" b="0" dirty="0">
                <a:solidFill>
                  <a:schemeClr val="tx1"/>
                </a:solidFill>
              </a:rPr>
              <a:t>: </a:t>
            </a:r>
            <a:r>
              <a:rPr lang="lt-LT" dirty="0" err="1">
                <a:solidFill>
                  <a:schemeClr val="tx1"/>
                </a:solidFill>
              </a:rPr>
              <a:t>prof</a:t>
            </a:r>
            <a:r>
              <a:rPr lang="en-US" dirty="0">
                <a:solidFill>
                  <a:schemeClr val="tx1"/>
                </a:solidFill>
              </a:rPr>
              <a:t>.</a:t>
            </a:r>
            <a:r>
              <a:rPr lang="lt-LT" dirty="0">
                <a:solidFill>
                  <a:schemeClr val="tx1"/>
                </a:solidFill>
              </a:rPr>
              <a:t> dr.</a:t>
            </a:r>
            <a:r>
              <a:rPr lang="en-US" dirty="0">
                <a:solidFill>
                  <a:schemeClr val="tx1"/>
                </a:solidFill>
              </a:rPr>
              <a:t> </a:t>
            </a:r>
            <a:r>
              <a:rPr lang="lt-LT" dirty="0">
                <a:solidFill>
                  <a:schemeClr val="tx1"/>
                </a:solidFill>
              </a:rPr>
              <a:t>Tomas </a:t>
            </a:r>
            <a:r>
              <a:rPr lang="lt-LT" dirty="0" err="1">
                <a:solidFill>
                  <a:schemeClr val="tx1"/>
                </a:solidFill>
              </a:rPr>
              <a:t>Blažauskas</a:t>
            </a:r>
            <a:endParaRPr lang="lt-LT" dirty="0">
              <a:solidFill>
                <a:schemeClr val="tx1"/>
              </a:solidFill>
            </a:endParaRPr>
          </a:p>
          <a:p>
            <a:r>
              <a:rPr lang="lt-LT" b="0" dirty="0">
                <a:solidFill>
                  <a:schemeClr val="tx1"/>
                </a:solidFill>
              </a:rPr>
              <a:t>Recenzentas: </a:t>
            </a:r>
            <a:r>
              <a:rPr lang="lt-LT" dirty="0">
                <a:solidFill>
                  <a:schemeClr val="tx1"/>
                </a:solidFill>
              </a:rPr>
              <a:t>doc. dr. Sigitas Drąsutis</a:t>
            </a:r>
            <a:endParaRPr lang="en-US" dirty="0">
              <a:solidFill>
                <a:schemeClr val="tx1"/>
              </a:solidFill>
            </a:endParaRPr>
          </a:p>
        </p:txBody>
      </p:sp>
      <p:sp>
        <p:nvSpPr>
          <p:cNvPr id="4" name="Text Placeholder 7">
            <a:extLst>
              <a:ext uri="{FF2B5EF4-FFF2-40B4-BE49-F238E27FC236}">
                <a16:creationId xmlns:a16="http://schemas.microsoft.com/office/drawing/2014/main" id="{DF43B101-836F-7849-B640-6B542DBC814C}"/>
              </a:ext>
            </a:extLst>
          </p:cNvPr>
          <p:cNvSpPr txBox="1">
            <a:spLocks/>
          </p:cNvSpPr>
          <p:nvPr/>
        </p:nvSpPr>
        <p:spPr>
          <a:xfrm>
            <a:off x="644536" y="1213392"/>
            <a:ext cx="8854531" cy="3534526"/>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5000" b="1" i="0" kern="120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Programavimo mokymosi sistema, paremta naršyklės technologijomis</a:t>
            </a:r>
            <a:endParaRPr lang="en-US" dirty="0"/>
          </a:p>
        </p:txBody>
      </p:sp>
      <p:pic>
        <p:nvPicPr>
          <p:cNvPr id="5" name="Picture 4">
            <a:extLst>
              <a:ext uri="{FF2B5EF4-FFF2-40B4-BE49-F238E27FC236}">
                <a16:creationId xmlns:a16="http://schemas.microsoft.com/office/drawing/2014/main" id="{CE4EE182-6452-884A-B8BC-F4D5154869C8}"/>
              </a:ext>
            </a:extLst>
          </p:cNvPr>
          <p:cNvPicPr>
            <a:picLocks noChangeAspect="1"/>
          </p:cNvPicPr>
          <p:nvPr/>
        </p:nvPicPr>
        <p:blipFill>
          <a:blip r:embed="rId3"/>
          <a:stretch>
            <a:fillRect/>
          </a:stretch>
        </p:blipFill>
        <p:spPr>
          <a:xfrm>
            <a:off x="10356850" y="0"/>
            <a:ext cx="190500" cy="6858000"/>
          </a:xfrm>
          <a:prstGeom prst="rect">
            <a:avLst/>
          </a:prstGeom>
        </p:spPr>
      </p:pic>
      <p:sp>
        <p:nvSpPr>
          <p:cNvPr id="6" name="Text Placeholder 2">
            <a:extLst>
              <a:ext uri="{FF2B5EF4-FFF2-40B4-BE49-F238E27FC236}">
                <a16:creationId xmlns:a16="http://schemas.microsoft.com/office/drawing/2014/main" id="{9BF6A53A-64ED-D24E-9605-263180428E60}"/>
              </a:ext>
            </a:extLst>
          </p:cNvPr>
          <p:cNvSpPr txBox="1">
            <a:spLocks/>
          </p:cNvSpPr>
          <p:nvPr/>
        </p:nvSpPr>
        <p:spPr>
          <a:xfrm rot="16200000">
            <a:off x="8847686" y="3603890"/>
            <a:ext cx="4985555" cy="643688"/>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500" b="1" i="0" kern="120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tx1"/>
                </a:solidFill>
              </a:rPr>
              <a:t>UŽ KIEKVIENOS TECHNOLOGIJOS – ŽMOGUS</a:t>
            </a:r>
            <a:endParaRPr lang="en-LT" dirty="0">
              <a:solidFill>
                <a:schemeClr val="tx1"/>
              </a:solidFill>
            </a:endParaRPr>
          </a:p>
        </p:txBody>
      </p:sp>
      <p:pic>
        <p:nvPicPr>
          <p:cNvPr id="7" name="Picture 6">
            <a:extLst>
              <a:ext uri="{FF2B5EF4-FFF2-40B4-BE49-F238E27FC236}">
                <a16:creationId xmlns:a16="http://schemas.microsoft.com/office/drawing/2014/main" id="{8F9935D9-B675-2A4C-BC04-3CF96A0029BD}"/>
              </a:ext>
            </a:extLst>
          </p:cNvPr>
          <p:cNvPicPr>
            <a:picLocks noChangeAspect="1"/>
          </p:cNvPicPr>
          <p:nvPr/>
        </p:nvPicPr>
        <p:blipFill rotWithShape="1">
          <a:blip r:embed="rId4"/>
          <a:srcRect t="3" r="14257" b="-238517"/>
          <a:stretch/>
        </p:blipFill>
        <p:spPr>
          <a:xfrm>
            <a:off x="0" y="958421"/>
            <a:ext cx="10453816" cy="128974"/>
          </a:xfrm>
          <a:prstGeom prst="rect">
            <a:avLst/>
          </a:prstGeom>
        </p:spPr>
      </p:pic>
      <p:pic>
        <p:nvPicPr>
          <p:cNvPr id="8" name="Picture 7">
            <a:extLst>
              <a:ext uri="{FF2B5EF4-FFF2-40B4-BE49-F238E27FC236}">
                <a16:creationId xmlns:a16="http://schemas.microsoft.com/office/drawing/2014/main" id="{A5A5E0F2-68F2-B243-8DB3-90B38C236904}"/>
              </a:ext>
            </a:extLst>
          </p:cNvPr>
          <p:cNvPicPr>
            <a:picLocks noChangeAspect="1"/>
          </p:cNvPicPr>
          <p:nvPr/>
        </p:nvPicPr>
        <p:blipFill>
          <a:blip r:embed="rId5"/>
          <a:stretch>
            <a:fillRect/>
          </a:stretch>
        </p:blipFill>
        <p:spPr>
          <a:xfrm>
            <a:off x="7293495" y="858795"/>
            <a:ext cx="1104900" cy="254000"/>
          </a:xfrm>
          <a:prstGeom prst="rect">
            <a:avLst/>
          </a:prstGeom>
        </p:spPr>
      </p:pic>
    </p:spTree>
    <p:extLst>
      <p:ext uri="{BB962C8B-B14F-4D97-AF65-F5344CB8AC3E}">
        <p14:creationId xmlns:p14="http://schemas.microsoft.com/office/powerpoint/2010/main" val="2953373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Testavimo strategija</a:t>
            </a:r>
            <a:endParaRPr lang="en-US" dirty="0"/>
          </a:p>
        </p:txBody>
      </p:sp>
      <p:sp>
        <p:nvSpPr>
          <p:cNvPr id="3" name="Text Placeholder 20">
            <a:extLst>
              <a:ext uri="{FF2B5EF4-FFF2-40B4-BE49-F238E27FC236}">
                <a16:creationId xmlns:a16="http://schemas.microsoft.com/office/drawing/2014/main" id="{CAFE58A0-E161-FF49-BC07-C381DC7F90E7}"/>
              </a:ext>
            </a:extLst>
          </p:cNvPr>
          <p:cNvSpPr txBox="1">
            <a:spLocks/>
          </p:cNvSpPr>
          <p:nvPr/>
        </p:nvSpPr>
        <p:spPr>
          <a:xfrm>
            <a:off x="819509" y="4080009"/>
            <a:ext cx="9828212" cy="1860720"/>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tx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sz="2200" dirty="0"/>
              <a:t>Sistemoje iš viso parašyta apie 70 vienetų testų. Kodo eilučių padengimo procentas siekia 91%.</a:t>
            </a:r>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2"/>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3"/>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10</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
        <p:nvSpPr>
          <p:cNvPr id="8" name="TextBox 7">
            <a:extLst>
              <a:ext uri="{FF2B5EF4-FFF2-40B4-BE49-F238E27FC236}">
                <a16:creationId xmlns:a16="http://schemas.microsoft.com/office/drawing/2014/main" id="{E231808F-91CA-F1C6-0D6E-EFEC36E8C235}"/>
              </a:ext>
            </a:extLst>
          </p:cNvPr>
          <p:cNvSpPr txBox="1"/>
          <p:nvPr/>
        </p:nvSpPr>
        <p:spPr>
          <a:xfrm>
            <a:off x="819509" y="2087592"/>
            <a:ext cx="5948936" cy="1446550"/>
          </a:xfrm>
          <a:prstGeom prst="rect">
            <a:avLst/>
          </a:prstGeom>
          <a:noFill/>
        </p:spPr>
        <p:txBody>
          <a:bodyPr wrap="none" rtlCol="0">
            <a:spAutoFit/>
          </a:bodyPr>
          <a:lstStyle/>
          <a:p>
            <a:r>
              <a:rPr lang="lt-LT" sz="2200" b="1" dirty="0">
                <a:latin typeface="Arial" panose="020B0604020202020204" pitchFamily="34" charset="0"/>
                <a:cs typeface="Arial" panose="020B0604020202020204" pitchFamily="34" charset="0"/>
              </a:rPr>
              <a:t>Testuojant sistemą buvo atlikti šie punktai:</a:t>
            </a:r>
          </a:p>
          <a:p>
            <a:pPr marL="457200" indent="-457200">
              <a:buFont typeface="+mj-lt"/>
              <a:buAutoNum type="arabicPeriod"/>
            </a:pPr>
            <a:r>
              <a:rPr lang="lt-LT" sz="2200" dirty="0">
                <a:latin typeface="Arial" panose="020B0604020202020204" pitchFamily="34" charset="0"/>
                <a:cs typeface="Arial" panose="020B0604020202020204" pitchFamily="34" charset="0"/>
              </a:rPr>
              <a:t>Statinė kodo analizė;</a:t>
            </a:r>
          </a:p>
          <a:p>
            <a:pPr marL="457200" indent="-457200">
              <a:buFont typeface="+mj-lt"/>
              <a:buAutoNum type="arabicPeriod"/>
            </a:pPr>
            <a:r>
              <a:rPr lang="lt-LT" sz="2200" dirty="0">
                <a:latin typeface="Arial" panose="020B0604020202020204" pitchFamily="34" charset="0"/>
                <a:cs typeface="Arial" panose="020B0604020202020204" pitchFamily="34" charset="0"/>
              </a:rPr>
              <a:t>Vienetų testavimas;</a:t>
            </a:r>
          </a:p>
          <a:p>
            <a:pPr marL="457200" indent="-457200">
              <a:buFont typeface="+mj-lt"/>
              <a:buAutoNum type="arabicPeriod"/>
            </a:pPr>
            <a:r>
              <a:rPr lang="lt-LT" sz="2200" dirty="0">
                <a:latin typeface="Arial" panose="020B0604020202020204" pitchFamily="34" charset="0"/>
                <a:cs typeface="Arial" panose="020B0604020202020204" pitchFamily="34" charset="0"/>
              </a:rPr>
              <a:t>Rankinis naudotojo sąsajos testavimas</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4436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Išvados ir rezultatai</a:t>
            </a:r>
            <a:endParaRPr lang="en-US" dirty="0"/>
          </a:p>
        </p:txBody>
      </p:sp>
      <p:sp>
        <p:nvSpPr>
          <p:cNvPr id="3" name="Text Placeholder 20">
            <a:extLst>
              <a:ext uri="{FF2B5EF4-FFF2-40B4-BE49-F238E27FC236}">
                <a16:creationId xmlns:a16="http://schemas.microsoft.com/office/drawing/2014/main" id="{CAFE58A0-E161-FF49-BC07-C381DC7F90E7}"/>
              </a:ext>
            </a:extLst>
          </p:cNvPr>
          <p:cNvSpPr txBox="1">
            <a:spLocks/>
          </p:cNvSpPr>
          <p:nvPr/>
        </p:nvSpPr>
        <p:spPr>
          <a:xfrm>
            <a:off x="639930" y="1782576"/>
            <a:ext cx="9828212" cy="4704487"/>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tx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00"/>
              </a:spcBef>
              <a:spcAft>
                <a:spcPts val="1000"/>
              </a:spcAft>
              <a:buFont typeface="+mj-lt"/>
              <a:buAutoNum type="arabicPeriod"/>
            </a:pPr>
            <a:r>
              <a:rPr lang="lt-LT" sz="2200" dirty="0">
                <a:effectLst/>
                <a:ea typeface="Calibri" panose="020F0502020204030204" pitchFamily="34" charset="0"/>
              </a:rPr>
              <a:t>Išsiaiškinta, jog tokių programavimo mokymosi portalų, kuriuose kodo kompiliatorius būtų naršyklėje nėra daug. Todėl buvo nuspręsta, jog sistema turi būti kuriama, kurioje kodo kompiliavimas vyktų naršyklėje, jog nereikėtų atskiro serverio kodo kompiliavimui</a:t>
            </a:r>
            <a:r>
              <a:rPr lang="en-US" sz="2200" dirty="0">
                <a:effectLst/>
                <a:ea typeface="Calibri" panose="020F0502020204030204" pitchFamily="34" charset="0"/>
              </a:rPr>
              <a:t>.</a:t>
            </a:r>
          </a:p>
          <a:p>
            <a:pPr marL="457200" indent="-457200">
              <a:spcBef>
                <a:spcPts val="1000"/>
              </a:spcBef>
              <a:spcAft>
                <a:spcPts val="1000"/>
              </a:spcAft>
              <a:buFont typeface="+mj-lt"/>
              <a:buAutoNum type="arabicPeriod"/>
            </a:pPr>
            <a:r>
              <a:rPr lang="lt-LT" sz="2200" dirty="0">
                <a:effectLst/>
                <a:ea typeface="Calibri" panose="020F0502020204030204" pitchFamily="34" charset="0"/>
              </a:rPr>
              <a:t>Buvo apibrėžti pagrindiniai šios sistemos naudotojai – administratorius, mokytojas ir mokinys. Taip pat buvo apibrėžtos ir trys posistemės – mokymų, naudotojo ir elektroninės parduotuvės</a:t>
            </a:r>
            <a:r>
              <a:rPr lang="en-US" sz="2200" dirty="0">
                <a:effectLst/>
                <a:ea typeface="Calibri" panose="020F0502020204030204" pitchFamily="34" charset="0"/>
              </a:rPr>
              <a:t>;</a:t>
            </a:r>
            <a:endParaRPr lang="lt-LT" sz="2200" dirty="0">
              <a:effectLst/>
              <a:ea typeface="Calibri" panose="020F0502020204030204" pitchFamily="34" charset="0"/>
            </a:endParaRPr>
          </a:p>
          <a:p>
            <a:pPr marL="457200" indent="-457200">
              <a:spcBef>
                <a:spcPts val="1000"/>
              </a:spcBef>
              <a:spcAft>
                <a:spcPts val="1000"/>
              </a:spcAft>
              <a:buFont typeface="+mj-lt"/>
              <a:buAutoNum type="arabicPeriod"/>
            </a:pPr>
            <a:endParaRPr lang="en-US" sz="2200" dirty="0">
              <a:effectLst/>
              <a:ea typeface="Calibri" panose="020F0502020204030204" pitchFamily="34" charset="0"/>
            </a:endParaRPr>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2"/>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3"/>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11</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853227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Išvados ir rezultatai</a:t>
            </a:r>
            <a:endParaRPr lang="en-US" dirty="0"/>
          </a:p>
        </p:txBody>
      </p:sp>
      <p:sp>
        <p:nvSpPr>
          <p:cNvPr id="3" name="Text Placeholder 20">
            <a:extLst>
              <a:ext uri="{FF2B5EF4-FFF2-40B4-BE49-F238E27FC236}">
                <a16:creationId xmlns:a16="http://schemas.microsoft.com/office/drawing/2014/main" id="{CAFE58A0-E161-FF49-BC07-C381DC7F90E7}"/>
              </a:ext>
            </a:extLst>
          </p:cNvPr>
          <p:cNvSpPr txBox="1">
            <a:spLocks/>
          </p:cNvSpPr>
          <p:nvPr/>
        </p:nvSpPr>
        <p:spPr>
          <a:xfrm>
            <a:off x="639930" y="1664887"/>
            <a:ext cx="9828212" cy="4704487"/>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tx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00"/>
              </a:spcBef>
              <a:spcAft>
                <a:spcPts val="1000"/>
              </a:spcAft>
              <a:buFont typeface="+mj-lt"/>
              <a:buAutoNum type="arabicPeriod" startAt="3"/>
            </a:pPr>
            <a:r>
              <a:rPr lang="lt-LT" sz="2200" dirty="0">
                <a:effectLst/>
                <a:ea typeface="Calibri" panose="020F0502020204030204" pitchFamily="34" charset="0"/>
              </a:rPr>
              <a:t>Sistemai realizuoti buvo pasirinktas </a:t>
            </a:r>
            <a:r>
              <a:rPr lang="lt-LT" sz="2200" i="1" dirty="0">
                <a:effectLst/>
                <a:ea typeface="Calibri" panose="020F0502020204030204" pitchFamily="34" charset="0"/>
              </a:rPr>
              <a:t>.NET 6</a:t>
            </a:r>
            <a:r>
              <a:rPr lang="lt-LT" sz="2200" dirty="0">
                <a:effectLst/>
                <a:ea typeface="Calibri" panose="020F0502020204030204" pitchFamily="34" charset="0"/>
              </a:rPr>
              <a:t> versijos karkasas, programavimui pasirinkta </a:t>
            </a:r>
            <a:r>
              <a:rPr lang="lt-LT" sz="2200" i="1" dirty="0">
                <a:effectLst/>
                <a:ea typeface="Calibri" panose="020F0502020204030204" pitchFamily="34" charset="0"/>
              </a:rPr>
              <a:t>C#</a:t>
            </a:r>
            <a:r>
              <a:rPr lang="lt-LT" sz="2200" dirty="0">
                <a:effectLst/>
                <a:ea typeface="Calibri" panose="020F0502020204030204" pitchFamily="34" charset="0"/>
              </a:rPr>
              <a:t> programavimo kalba. Naudotojo sąsaja buvo programuojama naudojant </a:t>
            </a:r>
            <a:r>
              <a:rPr lang="lt-LT" sz="2200" i="1" dirty="0" err="1">
                <a:effectLst/>
                <a:ea typeface="Calibri" panose="020F0502020204030204" pitchFamily="34" charset="0"/>
              </a:rPr>
              <a:t>React</a:t>
            </a:r>
            <a:r>
              <a:rPr lang="lt-LT" sz="2200" dirty="0">
                <a:effectLst/>
                <a:ea typeface="Calibri" panose="020F0502020204030204" pitchFamily="34" charset="0"/>
              </a:rPr>
              <a:t> biblioteką ir </a:t>
            </a:r>
            <a:r>
              <a:rPr lang="lt-LT" sz="2200" i="1" dirty="0" err="1">
                <a:effectLst/>
                <a:ea typeface="Calibri" panose="020F0502020204030204" pitchFamily="34" charset="0"/>
              </a:rPr>
              <a:t>TypeScript</a:t>
            </a:r>
            <a:r>
              <a:rPr lang="lt-LT" sz="2200" dirty="0">
                <a:effectLst/>
                <a:ea typeface="Calibri" panose="020F0502020204030204" pitchFamily="34" charset="0"/>
              </a:rPr>
              <a:t> programavimo kalbą. Pasirinkta duomenų bazė – </a:t>
            </a:r>
            <a:r>
              <a:rPr lang="lt-LT" sz="2200" i="1" dirty="0">
                <a:effectLst/>
                <a:ea typeface="Calibri" panose="020F0502020204030204" pitchFamily="34" charset="0"/>
              </a:rPr>
              <a:t>MySQL</a:t>
            </a:r>
            <a:r>
              <a:rPr lang="lt-LT" sz="2200" dirty="0">
                <a:effectLst/>
                <a:ea typeface="Calibri" panose="020F0502020204030204" pitchFamily="34" charset="0"/>
              </a:rPr>
              <a:t>, o duomenų bazės valdymo sistema – </a:t>
            </a:r>
            <a:r>
              <a:rPr lang="lt-LT" sz="2200" i="1" dirty="0">
                <a:effectLst/>
                <a:ea typeface="Calibri" panose="020F0502020204030204" pitchFamily="34" charset="0"/>
              </a:rPr>
              <a:t>MySQL </a:t>
            </a:r>
            <a:r>
              <a:rPr lang="lt-LT" sz="2200" i="1" dirty="0" err="1">
                <a:effectLst/>
                <a:ea typeface="Calibri" panose="020F0502020204030204" pitchFamily="34" charset="0"/>
              </a:rPr>
              <a:t>WorkBench</a:t>
            </a:r>
            <a:r>
              <a:rPr lang="lt-LT" sz="2200" i="1" dirty="0">
                <a:effectLst/>
                <a:ea typeface="Calibri" panose="020F0502020204030204" pitchFamily="34" charset="0"/>
              </a:rPr>
              <a:t> 8.0 CE</a:t>
            </a:r>
            <a:r>
              <a:rPr lang="lt-LT" sz="2200" dirty="0">
                <a:effectLst/>
                <a:ea typeface="Calibri" panose="020F0502020204030204" pitchFamily="34" charset="0"/>
              </a:rPr>
              <a:t>. Sistemos realizacijai parašyta apie 9 tūkst. </a:t>
            </a:r>
            <a:r>
              <a:rPr lang="lt-LT" sz="2200" dirty="0">
                <a:ea typeface="Calibri" panose="020F0502020204030204" pitchFamily="34" charset="0"/>
              </a:rPr>
              <a:t>kodo eilučių.</a:t>
            </a:r>
            <a:endParaRPr lang="lt-LT" sz="2200" dirty="0">
              <a:effectLst/>
              <a:ea typeface="Calibri" panose="020F0502020204030204" pitchFamily="34" charset="0"/>
            </a:endParaRPr>
          </a:p>
          <a:p>
            <a:pPr marL="457200" indent="-457200">
              <a:spcBef>
                <a:spcPts val="1000"/>
              </a:spcBef>
              <a:spcAft>
                <a:spcPts val="1000"/>
              </a:spcAft>
              <a:buFont typeface="+mj-lt"/>
              <a:buAutoNum type="arabicPeriod" startAt="3"/>
            </a:pPr>
            <a:r>
              <a:rPr lang="lt-LT" sz="2200" dirty="0">
                <a:effectLst/>
                <a:ea typeface="Calibri" panose="020F0502020204030204" pitchFamily="34" charset="0"/>
              </a:rPr>
              <a:t>Sistemos funkcionalumai buvo ištestuoti tik vienetų testais, naudojant </a:t>
            </a:r>
            <a:r>
              <a:rPr lang="lt-LT" sz="2200" i="1" dirty="0" err="1">
                <a:effectLst/>
                <a:ea typeface="Calibri" panose="020F0502020204030204" pitchFamily="34" charset="0"/>
              </a:rPr>
              <a:t>Xunit</a:t>
            </a:r>
            <a:r>
              <a:rPr lang="lt-LT" sz="2200" dirty="0">
                <a:effectLst/>
                <a:ea typeface="Calibri" panose="020F0502020204030204" pitchFamily="34" charset="0"/>
              </a:rPr>
              <a:t> biblioteką. Jų buvo parašytą apie 70 ir vienetų testais buvo padengta apie 91% kodo eilučių</a:t>
            </a:r>
            <a:r>
              <a:rPr lang="en-US" sz="2200" dirty="0">
                <a:ea typeface="Calibri" panose="020F0502020204030204" pitchFamily="34" charset="0"/>
              </a:rPr>
              <a:t>. </a:t>
            </a:r>
            <a:r>
              <a:rPr lang="lt-LT" sz="2200" dirty="0">
                <a:effectLst/>
                <a:ea typeface="Calibri" panose="020F0502020204030204" pitchFamily="34" charset="0"/>
              </a:rPr>
              <a:t>Rašant vienetų testus buvo naudojama </a:t>
            </a:r>
            <a:r>
              <a:rPr lang="lt-LT" sz="2200" i="1" dirty="0" err="1">
                <a:effectLst/>
                <a:ea typeface="Calibri" panose="020F0502020204030204" pitchFamily="34" charset="0"/>
              </a:rPr>
              <a:t>AutoFixture</a:t>
            </a:r>
            <a:r>
              <a:rPr lang="lt-LT" sz="2200" dirty="0">
                <a:effectLst/>
                <a:ea typeface="Calibri" panose="020F0502020204030204" pitchFamily="34" charset="0"/>
              </a:rPr>
              <a:t> biblioteka, kuri supaprastino vienetų testų rašymą</a:t>
            </a:r>
            <a:r>
              <a:rPr lang="en-US" sz="2200" dirty="0">
                <a:effectLst/>
                <a:ea typeface="Calibri" panose="020F0502020204030204" pitchFamily="34" charset="0"/>
              </a:rPr>
              <a:t>;</a:t>
            </a:r>
          </a:p>
          <a:p>
            <a:pPr marL="457200" indent="-457200">
              <a:spcBef>
                <a:spcPts val="1000"/>
              </a:spcBef>
              <a:spcAft>
                <a:spcPts val="1000"/>
              </a:spcAft>
              <a:buFont typeface="+mj-lt"/>
              <a:buAutoNum type="arabicPeriod" startAt="3"/>
            </a:pPr>
            <a:endParaRPr lang="lt-LT" sz="2200" dirty="0">
              <a:effectLst/>
              <a:ea typeface="Calibri" panose="020F0502020204030204" pitchFamily="34" charset="0"/>
            </a:endParaRPr>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2"/>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3"/>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12</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2979907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Išvados ir rezultatai</a:t>
            </a:r>
            <a:endParaRPr lang="en-US" dirty="0"/>
          </a:p>
        </p:txBody>
      </p:sp>
      <p:sp>
        <p:nvSpPr>
          <p:cNvPr id="3" name="Text Placeholder 20">
            <a:extLst>
              <a:ext uri="{FF2B5EF4-FFF2-40B4-BE49-F238E27FC236}">
                <a16:creationId xmlns:a16="http://schemas.microsoft.com/office/drawing/2014/main" id="{CAFE58A0-E161-FF49-BC07-C381DC7F90E7}"/>
              </a:ext>
            </a:extLst>
          </p:cNvPr>
          <p:cNvSpPr txBox="1">
            <a:spLocks/>
          </p:cNvSpPr>
          <p:nvPr/>
        </p:nvSpPr>
        <p:spPr>
          <a:xfrm>
            <a:off x="639930" y="1664887"/>
            <a:ext cx="9828212" cy="4704487"/>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tx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457200" algn="just">
              <a:lnSpc>
                <a:spcPct val="115000"/>
              </a:lnSpc>
              <a:spcBef>
                <a:spcPts val="0"/>
              </a:spcBef>
              <a:spcAft>
                <a:spcPts val="0"/>
              </a:spcAft>
              <a:buFont typeface="+mj-lt"/>
              <a:buAutoNum type="arabicPeriod" startAt="5"/>
            </a:pPr>
            <a:r>
              <a:rPr lang="lt-LT" sz="2200" dirty="0">
                <a:effectLst/>
                <a:ea typeface="Calibri" panose="020F0502020204030204" pitchFamily="34" charset="0"/>
              </a:rPr>
              <a:t>Sistema sėkmingai realizuota. </a:t>
            </a:r>
            <a:r>
              <a:rPr lang="en-US" sz="2200" dirty="0" err="1">
                <a:ea typeface="Calibri" panose="020F0502020204030204" pitchFamily="34" charset="0"/>
              </a:rPr>
              <a:t>Kodo</a:t>
            </a:r>
            <a:r>
              <a:rPr lang="en-US" sz="2200" dirty="0">
                <a:ea typeface="Calibri" panose="020F0502020204030204" pitchFamily="34" charset="0"/>
              </a:rPr>
              <a:t> </a:t>
            </a:r>
            <a:r>
              <a:rPr lang="en-US" sz="2200" dirty="0" err="1">
                <a:ea typeface="Calibri" panose="020F0502020204030204" pitchFamily="34" charset="0"/>
              </a:rPr>
              <a:t>ra</a:t>
            </a:r>
            <a:r>
              <a:rPr lang="lt-LT" sz="2200" dirty="0" err="1">
                <a:ea typeface="Calibri" panose="020F0502020204030204" pitchFamily="34" charset="0"/>
              </a:rPr>
              <a:t>šymas</a:t>
            </a:r>
            <a:r>
              <a:rPr lang="lt-LT" sz="2200" dirty="0">
                <a:effectLst/>
                <a:ea typeface="Calibri" panose="020F0502020204030204" pitchFamily="34" charset="0"/>
              </a:rPr>
              <a:t> </a:t>
            </a:r>
            <a:r>
              <a:rPr lang="lt-LT" sz="2200" i="1" dirty="0" err="1">
                <a:effectLst/>
                <a:ea typeface="Calibri" panose="020F0502020204030204" pitchFamily="34" charset="0"/>
              </a:rPr>
              <a:t>Python</a:t>
            </a:r>
            <a:r>
              <a:rPr lang="lt-LT" sz="2200" dirty="0">
                <a:effectLst/>
                <a:ea typeface="Calibri" panose="020F0502020204030204" pitchFamily="34" charset="0"/>
              </a:rPr>
              <a:t> programavimo kalba vyksta pačioje sistemoje.</a:t>
            </a:r>
            <a:r>
              <a:rPr lang="en-US" sz="2200" dirty="0">
                <a:effectLst/>
                <a:ea typeface="Calibri" panose="020F0502020204030204" pitchFamily="34" charset="0"/>
              </a:rPr>
              <a:t> </a:t>
            </a:r>
            <a:r>
              <a:rPr lang="lt-LT" sz="2200" dirty="0">
                <a:effectLst/>
                <a:ea typeface="Calibri" panose="020F0502020204030204" pitchFamily="34" charset="0"/>
              </a:rPr>
              <a:t>Kodo kompiliavimas naršyklėje suteikia galimybę tai daryti be papildomo serverio, tačiau vienas iš ateityje galimų patobulinimų tai, jog būtų įmanoma skaityti duomenis iš failo bei spausdinti rezultatus į failą.</a:t>
            </a:r>
            <a:endParaRPr lang="en-US" sz="2200" dirty="0">
              <a:effectLst/>
              <a:ea typeface="Calibri" panose="020F0502020204030204" pitchFamily="34" charset="0"/>
            </a:endParaRPr>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2"/>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3"/>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13</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552067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03FFCAE4-A5B0-CC4A-A0A2-7EE0AEA8E284}"/>
              </a:ext>
            </a:extLst>
          </p:cNvPr>
          <p:cNvSpPr txBox="1">
            <a:spLocks/>
          </p:cNvSpPr>
          <p:nvPr/>
        </p:nvSpPr>
        <p:spPr>
          <a:xfrm>
            <a:off x="641644" y="600737"/>
            <a:ext cx="9908045"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Tikslas</a:t>
            </a:r>
            <a:r>
              <a:rPr lang="en-US" dirty="0"/>
              <a:t> </a:t>
            </a:r>
            <a:r>
              <a:rPr lang="en-US" dirty="0" err="1"/>
              <a:t>ir</a:t>
            </a:r>
            <a:r>
              <a:rPr lang="en-US" dirty="0"/>
              <a:t> u</a:t>
            </a:r>
            <a:r>
              <a:rPr lang="lt-LT" dirty="0" err="1"/>
              <a:t>ždaviniai</a:t>
            </a:r>
            <a:endParaRPr lang="en-US" dirty="0"/>
          </a:p>
        </p:txBody>
      </p:sp>
      <p:sp>
        <p:nvSpPr>
          <p:cNvPr id="3" name="Text Placeholder 2">
            <a:extLst>
              <a:ext uri="{FF2B5EF4-FFF2-40B4-BE49-F238E27FC236}">
                <a16:creationId xmlns:a16="http://schemas.microsoft.com/office/drawing/2014/main" id="{4FF7DED3-3155-614C-8E96-7212F102B0E8}"/>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tx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UŽ KIEKVIENOS TECHNOLOGIJOS – ŽMOGUS</a:t>
            </a:r>
            <a:endParaRPr lang="en-LT" dirty="0"/>
          </a:p>
        </p:txBody>
      </p:sp>
      <p:sp>
        <p:nvSpPr>
          <p:cNvPr id="4" name="Text Placeholder 20">
            <a:extLst>
              <a:ext uri="{FF2B5EF4-FFF2-40B4-BE49-F238E27FC236}">
                <a16:creationId xmlns:a16="http://schemas.microsoft.com/office/drawing/2014/main" id="{B08FEDB7-C049-0345-B8A0-17484B485681}"/>
              </a:ext>
            </a:extLst>
          </p:cNvPr>
          <p:cNvSpPr txBox="1">
            <a:spLocks/>
          </p:cNvSpPr>
          <p:nvPr/>
        </p:nvSpPr>
        <p:spPr>
          <a:xfrm>
            <a:off x="836762" y="3319824"/>
            <a:ext cx="9828212" cy="1860720"/>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tx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sz="2200" b="1" dirty="0"/>
              <a:t>Uždaviniai:</a:t>
            </a:r>
          </a:p>
          <a:p>
            <a:pPr marL="342900" marR="0" lvl="0" indent="-342900" algn="just">
              <a:lnSpc>
                <a:spcPct val="115000"/>
              </a:lnSpc>
              <a:buFont typeface="+mj-lt"/>
              <a:buAutoNum type="arabicPeriod"/>
            </a:pPr>
            <a:r>
              <a:rPr lang="lt-LT" sz="2200" dirty="0">
                <a:effectLst/>
                <a:ea typeface="Calibri" panose="020F0502020204030204" pitchFamily="34" charset="0"/>
              </a:rPr>
              <a:t>Išanalizuoti rinkoje esančius </a:t>
            </a:r>
            <a:r>
              <a:rPr lang="en-US" sz="2200" dirty="0" err="1">
                <a:effectLst/>
                <a:ea typeface="Calibri" panose="020F0502020204030204" pitchFamily="34" charset="0"/>
              </a:rPr>
              <a:t>programavimo</a:t>
            </a:r>
            <a:r>
              <a:rPr lang="en-US" sz="2200" dirty="0">
                <a:effectLst/>
                <a:ea typeface="Calibri" panose="020F0502020204030204" pitchFamily="34" charset="0"/>
              </a:rPr>
              <a:t> </a:t>
            </a:r>
            <a:r>
              <a:rPr lang="en-US" sz="2200" dirty="0" err="1">
                <a:effectLst/>
                <a:ea typeface="Calibri" panose="020F0502020204030204" pitchFamily="34" charset="0"/>
              </a:rPr>
              <a:t>mokymo</a:t>
            </a:r>
            <a:r>
              <a:rPr lang="lt-LT" sz="2200" dirty="0" err="1">
                <a:effectLst/>
                <a:ea typeface="Calibri" panose="020F0502020204030204" pitchFamily="34" charset="0"/>
              </a:rPr>
              <a:t>si</a:t>
            </a:r>
            <a:r>
              <a:rPr lang="en-US" sz="2200" dirty="0">
                <a:effectLst/>
                <a:ea typeface="Calibri" panose="020F0502020204030204" pitchFamily="34" charset="0"/>
              </a:rPr>
              <a:t> </a:t>
            </a:r>
            <a:r>
              <a:rPr lang="en-US" sz="2200" dirty="0" err="1">
                <a:effectLst/>
                <a:ea typeface="Calibri" panose="020F0502020204030204" pitchFamily="34" charset="0"/>
              </a:rPr>
              <a:t>portalus</a:t>
            </a:r>
            <a:r>
              <a:rPr lang="lt-LT" sz="2200" dirty="0">
                <a:effectLst/>
                <a:ea typeface="Calibri" panose="020F0502020204030204" pitchFamily="34" charset="0"/>
              </a:rPr>
              <a:t>;</a:t>
            </a:r>
            <a:endParaRPr lang="en-US" sz="2200" dirty="0">
              <a:effectLst/>
              <a:ea typeface="Calibri" panose="020F0502020204030204" pitchFamily="34" charset="0"/>
            </a:endParaRPr>
          </a:p>
          <a:p>
            <a:pPr marL="342900" marR="0" lvl="0" indent="-342900" algn="just">
              <a:lnSpc>
                <a:spcPct val="115000"/>
              </a:lnSpc>
              <a:buFont typeface="+mj-lt"/>
              <a:buAutoNum type="arabicPeriod"/>
            </a:pPr>
            <a:r>
              <a:rPr lang="en-US" sz="2200" dirty="0" err="1">
                <a:effectLst/>
                <a:ea typeface="Calibri" panose="020F0502020204030204" pitchFamily="34" charset="0"/>
              </a:rPr>
              <a:t>Atsi</a:t>
            </a:r>
            <a:r>
              <a:rPr lang="lt-LT" sz="2200" dirty="0">
                <a:ea typeface="Calibri" panose="020F0502020204030204" pitchFamily="34" charset="0"/>
              </a:rPr>
              <a:t>žvelgus į analizės rezultatus specifikuoti mokymosi portalo reikalavimus;</a:t>
            </a:r>
            <a:endParaRPr lang="en-US" sz="2200" dirty="0">
              <a:effectLst/>
              <a:ea typeface="Calibri" panose="020F0502020204030204" pitchFamily="34" charset="0"/>
            </a:endParaRPr>
          </a:p>
          <a:p>
            <a:pPr marL="342900" marR="0" lvl="0" indent="-342900" algn="just">
              <a:lnSpc>
                <a:spcPct val="115000"/>
              </a:lnSpc>
              <a:buFont typeface="+mj-lt"/>
              <a:buAutoNum type="arabicPeriod"/>
            </a:pPr>
            <a:r>
              <a:rPr lang="lt-LT" sz="2200" dirty="0">
                <a:effectLst/>
                <a:ea typeface="Calibri" panose="020F0502020204030204" pitchFamily="34" charset="0"/>
              </a:rPr>
              <a:t>Suprojektuoti mokymosi portalo sistemą;</a:t>
            </a:r>
            <a:endParaRPr lang="en-US" sz="2200" dirty="0">
              <a:effectLst/>
              <a:ea typeface="Calibri" panose="020F0502020204030204" pitchFamily="34" charset="0"/>
            </a:endParaRPr>
          </a:p>
          <a:p>
            <a:pPr marL="342900" marR="0" lvl="0" indent="-342900" algn="just">
              <a:lnSpc>
                <a:spcPct val="115000"/>
              </a:lnSpc>
              <a:buFont typeface="+mj-lt"/>
              <a:buAutoNum type="arabicPeriod"/>
            </a:pPr>
            <a:r>
              <a:rPr lang="lt-LT" sz="2200" dirty="0">
                <a:effectLst/>
                <a:ea typeface="Calibri" panose="020F0502020204030204" pitchFamily="34" charset="0"/>
              </a:rPr>
              <a:t>Realizuoti bei ištestuoti mokymosi portal</a:t>
            </a:r>
            <a:r>
              <a:rPr lang="lt-LT" sz="2200" dirty="0">
                <a:ea typeface="Calibri" panose="020F0502020204030204" pitchFamily="34" charset="0"/>
              </a:rPr>
              <a:t>ą</a:t>
            </a:r>
            <a:r>
              <a:rPr lang="en-US" sz="2200" dirty="0">
                <a:effectLst/>
                <a:ea typeface="Calibri" panose="020F0502020204030204" pitchFamily="34" charset="0"/>
              </a:rPr>
              <a:t>,</a:t>
            </a:r>
            <a:r>
              <a:rPr lang="lt-LT" sz="2200" dirty="0">
                <a:effectLst/>
                <a:ea typeface="Calibri" panose="020F0502020204030204" pitchFamily="34" charset="0"/>
              </a:rPr>
              <a:t> remiantis sudarytu projektu;</a:t>
            </a:r>
            <a:endParaRPr lang="en-US" sz="2200" dirty="0">
              <a:effectLst/>
              <a:ea typeface="Calibri" panose="020F0502020204030204" pitchFamily="34" charset="0"/>
            </a:endParaRPr>
          </a:p>
          <a:p>
            <a:pPr marL="342900" marR="0" lvl="0" indent="-342900" algn="just">
              <a:lnSpc>
                <a:spcPct val="115000"/>
              </a:lnSpc>
              <a:buFont typeface="+mj-lt"/>
              <a:buAutoNum type="arabicPeriod"/>
            </a:pPr>
            <a:r>
              <a:rPr lang="lt-LT" sz="2200" dirty="0">
                <a:effectLst/>
                <a:ea typeface="Calibri" panose="020F0502020204030204" pitchFamily="34" charset="0"/>
              </a:rPr>
              <a:t>Parengti sistemos dokumentaciją.</a:t>
            </a:r>
            <a:endParaRPr lang="en-US" sz="2200" dirty="0">
              <a:effectLst/>
              <a:ea typeface="Calibri" panose="020F0502020204030204" pitchFamily="34" charset="0"/>
            </a:endParaRPr>
          </a:p>
        </p:txBody>
      </p:sp>
      <p:sp>
        <p:nvSpPr>
          <p:cNvPr id="5" name="Text Placeholder 20">
            <a:extLst>
              <a:ext uri="{FF2B5EF4-FFF2-40B4-BE49-F238E27FC236}">
                <a16:creationId xmlns:a16="http://schemas.microsoft.com/office/drawing/2014/main" id="{B4D335FC-89FC-0D40-837C-DFD23905E7F8}"/>
              </a:ext>
            </a:extLst>
          </p:cNvPr>
          <p:cNvSpPr txBox="1">
            <a:spLocks/>
          </p:cNvSpPr>
          <p:nvPr/>
        </p:nvSpPr>
        <p:spPr>
          <a:xfrm>
            <a:off x="643723" y="2040155"/>
            <a:ext cx="9828212" cy="1019347"/>
          </a:xfrm>
          <a:prstGeom prst="rect">
            <a:avLst/>
          </a:prstGeom>
        </p:spPr>
        <p:txBody>
          <a:bodyPr anchor="b"/>
          <a:lstStyle>
            <a:lvl1pPr marL="0" indent="0" algn="l" defTabSz="914400" rtl="0" eaLnBrk="1" latinLnBrk="0" hangingPunct="1">
              <a:lnSpc>
                <a:spcPct val="110000"/>
              </a:lnSpc>
              <a:spcBef>
                <a:spcPts val="0"/>
              </a:spcBef>
              <a:spcAft>
                <a:spcPts val="0"/>
              </a:spcAft>
              <a:buFont typeface="+mj-lt"/>
              <a:buNone/>
              <a:defRPr sz="2200" b="1" i="0" kern="1200">
                <a:solidFill>
                  <a:schemeClr val="tx1"/>
                </a:solidFill>
                <a:latin typeface="Arial" panose="020B0604020202020204" pitchFamily="34" charset="0"/>
                <a:ea typeface="Inter Medium"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lt-LT" dirty="0"/>
          </a:p>
        </p:txBody>
      </p:sp>
      <p:pic>
        <p:nvPicPr>
          <p:cNvPr id="6" name="Picture 5">
            <a:extLst>
              <a:ext uri="{FF2B5EF4-FFF2-40B4-BE49-F238E27FC236}">
                <a16:creationId xmlns:a16="http://schemas.microsoft.com/office/drawing/2014/main" id="{1C7D0070-EA15-1546-8ABA-C298D84090A6}"/>
              </a:ext>
            </a:extLst>
          </p:cNvPr>
          <p:cNvPicPr>
            <a:picLocks noChangeAspect="1"/>
          </p:cNvPicPr>
          <p:nvPr/>
        </p:nvPicPr>
        <p:blipFill>
          <a:blip r:embed="rId2"/>
          <a:stretch>
            <a:fillRect/>
          </a:stretch>
        </p:blipFill>
        <p:spPr>
          <a:xfrm>
            <a:off x="11314563" y="696316"/>
            <a:ext cx="590985" cy="318475"/>
          </a:xfrm>
          <a:prstGeom prst="rect">
            <a:avLst/>
          </a:prstGeom>
        </p:spPr>
      </p:pic>
      <p:pic>
        <p:nvPicPr>
          <p:cNvPr id="7" name="Picture 6">
            <a:extLst>
              <a:ext uri="{FF2B5EF4-FFF2-40B4-BE49-F238E27FC236}">
                <a16:creationId xmlns:a16="http://schemas.microsoft.com/office/drawing/2014/main" id="{B68048AC-E386-D140-990D-A0F5398AFD80}"/>
              </a:ext>
            </a:extLst>
          </p:cNvPr>
          <p:cNvPicPr>
            <a:picLocks noChangeAspect="1"/>
          </p:cNvPicPr>
          <p:nvPr/>
        </p:nvPicPr>
        <p:blipFill>
          <a:blip r:embed="rId3"/>
          <a:stretch>
            <a:fillRect/>
          </a:stretch>
        </p:blipFill>
        <p:spPr>
          <a:xfrm>
            <a:off x="11010097" y="0"/>
            <a:ext cx="38100" cy="6858000"/>
          </a:xfrm>
          <a:prstGeom prst="rect">
            <a:avLst/>
          </a:prstGeom>
        </p:spPr>
      </p:pic>
      <p:pic>
        <p:nvPicPr>
          <p:cNvPr id="8" name="Picture 7">
            <a:extLst>
              <a:ext uri="{FF2B5EF4-FFF2-40B4-BE49-F238E27FC236}">
                <a16:creationId xmlns:a16="http://schemas.microsoft.com/office/drawing/2014/main" id="{1006EAE1-AC92-714B-AC11-7893905C9701}"/>
              </a:ext>
            </a:extLst>
          </p:cNvPr>
          <p:cNvPicPr>
            <a:picLocks noChangeAspect="1"/>
          </p:cNvPicPr>
          <p:nvPr/>
        </p:nvPicPr>
        <p:blipFill rotWithShape="1">
          <a:blip r:embed="rId4"/>
          <a:srcRect r="9625" b="-49952"/>
          <a:stretch/>
        </p:blipFill>
        <p:spPr>
          <a:xfrm>
            <a:off x="0" y="1356709"/>
            <a:ext cx="11018622" cy="285659"/>
          </a:xfrm>
          <a:prstGeom prst="rect">
            <a:avLst/>
          </a:prstGeom>
        </p:spPr>
      </p:pic>
      <p:sp>
        <p:nvSpPr>
          <p:cNvPr id="9" name="Slide Number Placeholder 3">
            <a:extLst>
              <a:ext uri="{FF2B5EF4-FFF2-40B4-BE49-F238E27FC236}">
                <a16:creationId xmlns:a16="http://schemas.microsoft.com/office/drawing/2014/main" id="{BB346149-C025-084D-9F3F-94C4EFE3F60E}"/>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2</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
        <p:nvSpPr>
          <p:cNvPr id="10" name="TextBox 9">
            <a:extLst>
              <a:ext uri="{FF2B5EF4-FFF2-40B4-BE49-F238E27FC236}">
                <a16:creationId xmlns:a16="http://schemas.microsoft.com/office/drawing/2014/main" id="{C359390A-1E7D-7351-C4F0-E163D7EBEF27}"/>
              </a:ext>
            </a:extLst>
          </p:cNvPr>
          <p:cNvSpPr txBox="1"/>
          <p:nvPr/>
        </p:nvSpPr>
        <p:spPr>
          <a:xfrm>
            <a:off x="836762" y="1897812"/>
            <a:ext cx="10173335" cy="1107996"/>
          </a:xfrm>
          <a:prstGeom prst="rect">
            <a:avLst/>
          </a:prstGeom>
          <a:noFill/>
        </p:spPr>
        <p:txBody>
          <a:bodyPr wrap="square" rtlCol="0">
            <a:spAutoFit/>
          </a:bodyPr>
          <a:lstStyle/>
          <a:p>
            <a:pPr>
              <a:spcBef>
                <a:spcPts val="1000"/>
              </a:spcBef>
              <a:spcAft>
                <a:spcPts val="1000"/>
              </a:spcAft>
            </a:pPr>
            <a:r>
              <a:rPr lang="lt-LT" sz="2200" b="1" dirty="0">
                <a:latin typeface="Arial" panose="020B0604020202020204" pitchFamily="34" charset="0"/>
                <a:cs typeface="Arial" panose="020B0604020202020204" pitchFamily="34" charset="0"/>
              </a:rPr>
              <a:t>Projekto tikslas </a:t>
            </a:r>
            <a:r>
              <a:rPr lang="lt-LT" sz="2200" dirty="0">
                <a:latin typeface="Arial" panose="020B0604020202020204" pitchFamily="34" charset="0"/>
                <a:cs typeface="Arial" panose="020B0604020202020204" pitchFamily="34" charset="0"/>
              </a:rPr>
              <a:t>- </a:t>
            </a:r>
            <a:r>
              <a:rPr lang="lt-LT" sz="2200" dirty="0">
                <a:effectLst/>
                <a:latin typeface="Arial" panose="020B0604020202020204" pitchFamily="34" charset="0"/>
                <a:ea typeface="Calibri" panose="020F0502020204030204" pitchFamily="34" charset="0"/>
                <a:cs typeface="Arial" panose="020B0604020202020204" pitchFamily="34" charset="0"/>
              </a:rPr>
              <a:t>populiarinti programavimą jaunų mokinių rate, taip suteikiant galimybę mokytojams kurti uždavinius, o mokiniams spręsti uždavinius vienoje sistemoje ir gauti automatinį grįžtamąjį ryšį. </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9302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Sprendimų analizė</a:t>
            </a:r>
            <a:endParaRPr lang="en-US" dirty="0"/>
          </a:p>
        </p:txBody>
      </p:sp>
      <p:sp>
        <p:nvSpPr>
          <p:cNvPr id="3" name="Text Placeholder 20">
            <a:extLst>
              <a:ext uri="{FF2B5EF4-FFF2-40B4-BE49-F238E27FC236}">
                <a16:creationId xmlns:a16="http://schemas.microsoft.com/office/drawing/2014/main" id="{CAFE58A0-E161-FF49-BC07-C381DC7F90E7}"/>
              </a:ext>
            </a:extLst>
          </p:cNvPr>
          <p:cNvSpPr txBox="1">
            <a:spLocks/>
          </p:cNvSpPr>
          <p:nvPr/>
        </p:nvSpPr>
        <p:spPr>
          <a:xfrm>
            <a:off x="639930" y="1782577"/>
            <a:ext cx="9828212" cy="4452767"/>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tx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lt-LT" dirty="0"/>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2"/>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3"/>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3</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56F5215B-425C-9D7F-3743-B041EDA9D4E8}"/>
              </a:ext>
            </a:extLst>
          </p:cNvPr>
          <p:cNvGraphicFramePr>
            <a:graphicFrameLocks noGrp="1"/>
          </p:cNvGraphicFramePr>
          <p:nvPr>
            <p:extLst>
              <p:ext uri="{D42A27DB-BD31-4B8C-83A1-F6EECF244321}">
                <p14:modId xmlns:p14="http://schemas.microsoft.com/office/powerpoint/2010/main" val="3629778745"/>
              </p:ext>
            </p:extLst>
          </p:nvPr>
        </p:nvGraphicFramePr>
        <p:xfrm>
          <a:off x="224287" y="1782576"/>
          <a:ext cx="11327783" cy="4658528"/>
        </p:xfrm>
        <a:graphic>
          <a:graphicData uri="http://schemas.openxmlformats.org/drawingml/2006/table">
            <a:tbl>
              <a:tblPr firstRow="1" bandRow="1">
                <a:tableStyleId>{073A0DAA-6AF3-43AB-8588-CEC1D06C72B9}</a:tableStyleId>
              </a:tblPr>
              <a:tblGrid>
                <a:gridCol w="2570671">
                  <a:extLst>
                    <a:ext uri="{9D8B030D-6E8A-4147-A177-3AD203B41FA5}">
                      <a16:colId xmlns:a16="http://schemas.microsoft.com/office/drawing/2014/main" val="3357028921"/>
                    </a:ext>
                  </a:extLst>
                </a:gridCol>
                <a:gridCol w="2009955">
                  <a:extLst>
                    <a:ext uri="{9D8B030D-6E8A-4147-A177-3AD203B41FA5}">
                      <a16:colId xmlns:a16="http://schemas.microsoft.com/office/drawing/2014/main" val="3134646650"/>
                    </a:ext>
                  </a:extLst>
                </a:gridCol>
                <a:gridCol w="2122098">
                  <a:extLst>
                    <a:ext uri="{9D8B030D-6E8A-4147-A177-3AD203B41FA5}">
                      <a16:colId xmlns:a16="http://schemas.microsoft.com/office/drawing/2014/main" val="3610663843"/>
                    </a:ext>
                  </a:extLst>
                </a:gridCol>
                <a:gridCol w="2553419">
                  <a:extLst>
                    <a:ext uri="{9D8B030D-6E8A-4147-A177-3AD203B41FA5}">
                      <a16:colId xmlns:a16="http://schemas.microsoft.com/office/drawing/2014/main" val="727385971"/>
                    </a:ext>
                  </a:extLst>
                </a:gridCol>
                <a:gridCol w="2071640">
                  <a:extLst>
                    <a:ext uri="{9D8B030D-6E8A-4147-A177-3AD203B41FA5}">
                      <a16:colId xmlns:a16="http://schemas.microsoft.com/office/drawing/2014/main" val="2719900894"/>
                    </a:ext>
                  </a:extLst>
                </a:gridCol>
              </a:tblGrid>
              <a:tr h="490950">
                <a:tc>
                  <a:txBody>
                    <a:bodyPr/>
                    <a:lstStyle/>
                    <a:p>
                      <a:pPr marL="0" marR="0" algn="ctr">
                        <a:lnSpc>
                          <a:spcPct val="115000"/>
                        </a:lnSpc>
                        <a:spcBef>
                          <a:spcPts val="300"/>
                        </a:spcBef>
                        <a:spcAft>
                          <a:spcPts val="300"/>
                        </a:spcAft>
                      </a:pPr>
                      <a:r>
                        <a:rPr lang="lt-LT" sz="1500">
                          <a:effectLst/>
                        </a:rPr>
                        <a:t>Lyginimo kriterijai</a:t>
                      </a:r>
                      <a:endParaRPr lang="en-US" sz="1500" b="1">
                        <a:effectLst/>
                        <a:latin typeface="Times New Roman Bold" panose="020208030705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300"/>
                        </a:spcBef>
                        <a:spcAft>
                          <a:spcPts val="300"/>
                        </a:spcAft>
                      </a:pPr>
                      <a:r>
                        <a:rPr lang="lt-LT" sz="1500">
                          <a:effectLst/>
                        </a:rPr>
                        <a:t>Informiko Akademija</a:t>
                      </a:r>
                      <a:endParaRPr lang="en-US" sz="1500" b="1">
                        <a:effectLst/>
                        <a:latin typeface="Times New Roman Bold" panose="020208030705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300"/>
                        </a:spcBef>
                        <a:spcAft>
                          <a:spcPts val="300"/>
                        </a:spcAft>
                      </a:pPr>
                      <a:r>
                        <a:rPr lang="lt-LT" sz="1500" dirty="0">
                          <a:effectLst/>
                        </a:rPr>
                        <a:t>KTU </a:t>
                      </a:r>
                      <a:r>
                        <a:rPr lang="lt-LT" sz="1500" dirty="0" err="1">
                          <a:effectLst/>
                        </a:rPr>
                        <a:t>Open</a:t>
                      </a:r>
                      <a:r>
                        <a:rPr lang="lt-LT" sz="1500" dirty="0">
                          <a:effectLst/>
                        </a:rPr>
                        <a:t> </a:t>
                      </a:r>
                      <a:r>
                        <a:rPr lang="lt-LT" sz="1500" dirty="0" err="1">
                          <a:effectLst/>
                        </a:rPr>
                        <a:t>Courses</a:t>
                      </a:r>
                      <a:endParaRPr lang="en-US" sz="1500" b="1" dirty="0">
                        <a:effectLst/>
                        <a:latin typeface="Times New Roman Bold" panose="020208030705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300"/>
                        </a:spcBef>
                        <a:spcAft>
                          <a:spcPts val="300"/>
                        </a:spcAft>
                      </a:pPr>
                      <a:r>
                        <a:rPr lang="lt-LT" sz="1500" dirty="0">
                          <a:effectLst/>
                        </a:rPr>
                        <a:t>GDB Online </a:t>
                      </a:r>
                      <a:r>
                        <a:rPr lang="lt-LT" sz="1500" dirty="0" err="1">
                          <a:effectLst/>
                        </a:rPr>
                        <a:t>Debugger</a:t>
                      </a:r>
                      <a:endParaRPr lang="en-US" sz="1500" b="1" dirty="0">
                        <a:effectLst/>
                        <a:latin typeface="Times New Roman Bold" panose="020208030705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300"/>
                        </a:spcBef>
                        <a:spcAft>
                          <a:spcPts val="300"/>
                        </a:spcAft>
                      </a:pPr>
                      <a:r>
                        <a:rPr lang="lt-LT" sz="1500" dirty="0" err="1">
                          <a:effectLst/>
                        </a:rPr>
                        <a:t>Learn</a:t>
                      </a:r>
                      <a:r>
                        <a:rPr lang="lt-LT" sz="1500" dirty="0">
                          <a:effectLst/>
                        </a:rPr>
                        <a:t> </a:t>
                      </a:r>
                      <a:r>
                        <a:rPr lang="lt-LT" sz="1500" dirty="0" err="1">
                          <a:effectLst/>
                        </a:rPr>
                        <a:t>Programming</a:t>
                      </a:r>
                      <a:endParaRPr lang="en-US" sz="1500" b="1" dirty="0">
                        <a:effectLst/>
                        <a:latin typeface="Times New Roman Bold" panose="020208030705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27826993"/>
                  </a:ext>
                </a:extLst>
              </a:tr>
              <a:tr h="440890">
                <a:tc>
                  <a:txBody>
                    <a:bodyPr/>
                    <a:lstStyle/>
                    <a:p>
                      <a:pPr marL="0" marR="0" algn="ctr">
                        <a:spcBef>
                          <a:spcPts val="300"/>
                        </a:spcBef>
                        <a:spcAft>
                          <a:spcPts val="300"/>
                        </a:spcAft>
                      </a:pPr>
                      <a:r>
                        <a:rPr lang="lt-LT" sz="1500">
                          <a:effectLst/>
                        </a:rPr>
                        <a:t>Automatinis uždavinio kodo testavimas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dirty="0">
                          <a:effectLst/>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83632562"/>
                  </a:ext>
                </a:extLst>
              </a:tr>
              <a:tr h="661335">
                <a:tc>
                  <a:txBody>
                    <a:bodyPr/>
                    <a:lstStyle/>
                    <a:p>
                      <a:pPr marL="0" marR="0" algn="ctr">
                        <a:spcBef>
                          <a:spcPts val="300"/>
                        </a:spcBef>
                        <a:spcAft>
                          <a:spcPts val="300"/>
                        </a:spcAft>
                      </a:pPr>
                      <a:r>
                        <a:rPr lang="lt-LT" sz="1500">
                          <a:effectLst/>
                        </a:rPr>
                        <a:t>Programavimo kalbos kompiliatoriaus integracija</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dirty="0">
                          <a:effectLst/>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dirty="0">
                          <a:effectLst/>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70498153"/>
                  </a:ext>
                </a:extLst>
              </a:tr>
              <a:tr h="440890">
                <a:tc>
                  <a:txBody>
                    <a:bodyPr/>
                    <a:lstStyle/>
                    <a:p>
                      <a:pPr marL="0" marR="0" algn="ctr">
                        <a:spcBef>
                          <a:spcPts val="300"/>
                        </a:spcBef>
                        <a:spcAft>
                          <a:spcPts val="300"/>
                        </a:spcAft>
                      </a:pPr>
                      <a:r>
                        <a:rPr lang="lt-LT" sz="1500">
                          <a:effectLst/>
                        </a:rPr>
                        <a:t>Bankinių pavedimų integracija</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6152118"/>
                  </a:ext>
                </a:extLst>
              </a:tr>
              <a:tr h="440890">
                <a:tc>
                  <a:txBody>
                    <a:bodyPr/>
                    <a:lstStyle/>
                    <a:p>
                      <a:pPr marL="0" marR="0" algn="ctr">
                        <a:spcBef>
                          <a:spcPts val="300"/>
                        </a:spcBef>
                        <a:spcAft>
                          <a:spcPts val="300"/>
                        </a:spcAft>
                      </a:pPr>
                      <a:r>
                        <a:rPr lang="lt-LT" sz="1500">
                          <a:effectLst/>
                        </a:rPr>
                        <a:t>Galimybė pasirinkti puslapio kalbą</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lt-LT" sz="1500" dirty="0">
                          <a:effectLst/>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76105920"/>
                  </a:ext>
                </a:extLst>
              </a:tr>
              <a:tr h="371083">
                <a:tc>
                  <a:txBody>
                    <a:bodyPr/>
                    <a:lstStyle/>
                    <a:p>
                      <a:pPr marL="0" marR="0" algn="ctr">
                        <a:spcBef>
                          <a:spcPts val="300"/>
                        </a:spcBef>
                        <a:spcAft>
                          <a:spcPts val="300"/>
                        </a:spcAft>
                      </a:pPr>
                      <a:r>
                        <a:rPr lang="lt-LT" sz="1500">
                          <a:effectLst/>
                        </a:rPr>
                        <a:t>Įverčių sistema</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dirty="0">
                          <a:effectLst/>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09688951"/>
                  </a:ext>
                </a:extLst>
              </a:tr>
              <a:tr h="661335">
                <a:tc>
                  <a:txBody>
                    <a:bodyPr/>
                    <a:lstStyle/>
                    <a:p>
                      <a:pPr marL="0" marR="0" algn="ctr">
                        <a:spcBef>
                          <a:spcPts val="300"/>
                        </a:spcBef>
                        <a:spcAft>
                          <a:spcPts val="300"/>
                        </a:spcAft>
                      </a:pPr>
                      <a:r>
                        <a:rPr lang="lt-LT" sz="1500">
                          <a:effectLst/>
                        </a:rPr>
                        <a:t>Mokytojo uždavinių kūrimas savo mokiniams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dirty="0">
                          <a:effectLst/>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63718274"/>
                  </a:ext>
                </a:extLst>
              </a:tr>
              <a:tr h="440890">
                <a:tc>
                  <a:txBody>
                    <a:bodyPr/>
                    <a:lstStyle/>
                    <a:p>
                      <a:pPr marL="0" marR="0" algn="ctr">
                        <a:spcBef>
                          <a:spcPts val="300"/>
                        </a:spcBef>
                        <a:spcAft>
                          <a:spcPts val="300"/>
                        </a:spcAft>
                      </a:pPr>
                      <a:r>
                        <a:rPr lang="lt-LT" sz="1500" dirty="0">
                          <a:effectLst/>
                        </a:rPr>
                        <a:t>Elektroninės parduotuvės sistema</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dirty="0">
                          <a:effectLst/>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73836255"/>
                  </a:ext>
                </a:extLst>
              </a:tr>
              <a:tr h="661335">
                <a:tc>
                  <a:txBody>
                    <a:bodyPr/>
                    <a:lstStyle/>
                    <a:p>
                      <a:pPr marL="0" marR="0" algn="ctr">
                        <a:spcBef>
                          <a:spcPts val="300"/>
                        </a:spcBef>
                        <a:spcAft>
                          <a:spcPts val="300"/>
                        </a:spcAft>
                      </a:pPr>
                      <a:r>
                        <a:rPr lang="lt-LT" sz="1500" dirty="0">
                          <a:effectLst/>
                        </a:rPr>
                        <a:t>Skirtingos programavimo kalbos pasirinkimas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dirty="0">
                          <a:effectLst/>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dirty="0">
                          <a:effectLst/>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9131395"/>
                  </a:ext>
                </a:extLst>
              </a:tr>
            </a:tbl>
          </a:graphicData>
        </a:graphic>
      </p:graphicFrame>
    </p:spTree>
    <p:extLst>
      <p:ext uri="{BB962C8B-B14F-4D97-AF65-F5344CB8AC3E}">
        <p14:creationId xmlns:p14="http://schemas.microsoft.com/office/powerpoint/2010/main" val="1207250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Sistemos funkcijos</a:t>
            </a:r>
            <a:endParaRPr lang="en-US" dirty="0"/>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2"/>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3"/>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4</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F9B00F2C-3762-9EEC-0447-8FB868855B70}"/>
              </a:ext>
            </a:extLst>
          </p:cNvPr>
          <p:cNvPicPr>
            <a:picLocks noChangeAspect="1"/>
          </p:cNvPicPr>
          <p:nvPr/>
        </p:nvPicPr>
        <p:blipFill>
          <a:blip r:embed="rId4"/>
          <a:stretch>
            <a:fillRect/>
          </a:stretch>
        </p:blipFill>
        <p:spPr>
          <a:xfrm>
            <a:off x="3615827" y="1541725"/>
            <a:ext cx="4960345" cy="5277843"/>
          </a:xfrm>
          <a:prstGeom prst="rect">
            <a:avLst/>
          </a:prstGeom>
        </p:spPr>
      </p:pic>
    </p:spTree>
    <p:extLst>
      <p:ext uri="{BB962C8B-B14F-4D97-AF65-F5344CB8AC3E}">
        <p14:creationId xmlns:p14="http://schemas.microsoft.com/office/powerpoint/2010/main" val="2419277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Nefunkciniai sistemos reikalavimai</a:t>
            </a:r>
            <a:endParaRPr lang="en-US" dirty="0"/>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3"/>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4"/>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5</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
        <p:nvSpPr>
          <p:cNvPr id="8" name="TextBox 7">
            <a:extLst>
              <a:ext uri="{FF2B5EF4-FFF2-40B4-BE49-F238E27FC236}">
                <a16:creationId xmlns:a16="http://schemas.microsoft.com/office/drawing/2014/main" id="{85D6BCE5-596D-5524-ABEF-E9755D4E3522}"/>
              </a:ext>
            </a:extLst>
          </p:cNvPr>
          <p:cNvSpPr txBox="1"/>
          <p:nvPr/>
        </p:nvSpPr>
        <p:spPr>
          <a:xfrm>
            <a:off x="845389" y="1641981"/>
            <a:ext cx="10092905" cy="4844981"/>
          </a:xfrm>
          <a:prstGeom prst="rect">
            <a:avLst/>
          </a:prstGeom>
          <a:noFill/>
        </p:spPr>
        <p:txBody>
          <a:bodyPr wrap="square" rtlCol="0">
            <a:spAutoFit/>
          </a:bodyPr>
          <a:lstStyle/>
          <a:p>
            <a:pPr marL="342900" marR="0" lvl="0" indent="-342900" algn="just">
              <a:lnSpc>
                <a:spcPct val="115000"/>
              </a:lnSpc>
              <a:buFont typeface="+mj-lt"/>
              <a:buAutoNum type="arabicPeriod"/>
            </a:pPr>
            <a:r>
              <a:rPr lang="lt-LT" sz="2200" b="1" dirty="0">
                <a:effectLst/>
                <a:latin typeface="Arial" panose="020B0604020202020204" pitchFamily="34" charset="0"/>
                <a:ea typeface="Calibri" panose="020F0502020204030204" pitchFamily="34" charset="0"/>
                <a:cs typeface="Arial" panose="020B0604020202020204" pitchFamily="34" charset="0"/>
              </a:rPr>
              <a:t>Kultūriniai-politiniai:</a:t>
            </a:r>
            <a:endParaRPr lang="en-US" sz="2200" b="1"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gn="just">
              <a:lnSpc>
                <a:spcPct val="115000"/>
              </a:lnSpc>
              <a:buFont typeface="+mj-lt"/>
              <a:buAutoNum type="alphaLcPeriod"/>
            </a:pPr>
            <a:r>
              <a:rPr lang="lt-LT" sz="1700" dirty="0">
                <a:effectLst/>
                <a:latin typeface="Arial" panose="020B0604020202020204" pitchFamily="34" charset="0"/>
                <a:ea typeface="Calibri" panose="020F0502020204030204" pitchFamily="34" charset="0"/>
                <a:cs typeface="Arial" panose="020B0604020202020204" pitchFamily="34" charset="0"/>
              </a:rPr>
              <a:t>Naudotojo sąsaja turi būti realizuota lietuvių kalba.</a:t>
            </a:r>
            <a:endParaRPr lang="en-US" sz="17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15000"/>
              </a:lnSpc>
              <a:buFont typeface="+mj-lt"/>
              <a:buAutoNum type="arabicPeriod"/>
            </a:pPr>
            <a:r>
              <a:rPr lang="lt-LT" sz="2200" b="1" dirty="0">
                <a:effectLst/>
                <a:latin typeface="Arial" panose="020B0604020202020204" pitchFamily="34" charset="0"/>
                <a:ea typeface="Calibri" panose="020F0502020204030204" pitchFamily="34" charset="0"/>
                <a:cs typeface="Arial" panose="020B0604020202020204" pitchFamily="34" charset="0"/>
              </a:rPr>
              <a:t> Saugumui ir sistemos priežiūrai:</a:t>
            </a:r>
            <a:endParaRPr lang="en-US" sz="2200" b="1"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gn="just">
              <a:lnSpc>
                <a:spcPct val="115000"/>
              </a:lnSpc>
              <a:buFont typeface="+mj-lt"/>
              <a:buAutoNum type="alphaLcPeriod"/>
            </a:pPr>
            <a:r>
              <a:rPr lang="lt-LT" sz="1700" dirty="0">
                <a:effectLst/>
                <a:latin typeface="Arial" panose="020B0604020202020204" pitchFamily="34" charset="0"/>
                <a:ea typeface="Calibri" panose="020F0502020204030204" pitchFamily="34" charset="0"/>
                <a:cs typeface="Arial" panose="020B0604020202020204" pitchFamily="34" charset="0"/>
              </a:rPr>
              <a:t>Sistema turi būti ištestuota bent vienetų testais ir testų padengimo procentas turi siekti bent 90 procentų;</a:t>
            </a:r>
            <a:endParaRPr lang="en-US" sz="1700"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gn="just">
              <a:lnSpc>
                <a:spcPct val="115000"/>
              </a:lnSpc>
              <a:buFont typeface="+mj-lt"/>
              <a:buAutoNum type="alphaLcPeriod"/>
            </a:pPr>
            <a:r>
              <a:rPr lang="lt-LT" sz="1700" dirty="0">
                <a:effectLst/>
                <a:latin typeface="Arial" panose="020B0604020202020204" pitchFamily="34" charset="0"/>
                <a:ea typeface="Calibri" panose="020F0502020204030204" pitchFamily="34" charset="0"/>
                <a:cs typeface="Arial" panose="020B0604020202020204" pitchFamily="34" charset="0"/>
              </a:rPr>
              <a:t>Įrankio programos kodo talpinimui ir kodo istorijai saugoti tūri būti naudojama versijų kontrolės sistema </a:t>
            </a:r>
            <a:r>
              <a:rPr lang="lt-LT" sz="1700" i="1" dirty="0" err="1">
                <a:effectLst/>
                <a:latin typeface="Arial" panose="020B0604020202020204" pitchFamily="34" charset="0"/>
                <a:ea typeface="Calibri" panose="020F0502020204030204" pitchFamily="34" charset="0"/>
                <a:cs typeface="Arial" panose="020B0604020202020204" pitchFamily="34" charset="0"/>
              </a:rPr>
              <a:t>Git</a:t>
            </a:r>
            <a:r>
              <a:rPr lang="lt-LT" sz="1700" i="1" dirty="0">
                <a:effectLst/>
                <a:latin typeface="Arial" panose="020B0604020202020204" pitchFamily="34" charset="0"/>
                <a:ea typeface="Calibri" panose="020F0502020204030204" pitchFamily="34" charset="0"/>
                <a:cs typeface="Arial" panose="020B0604020202020204" pitchFamily="34" charset="0"/>
              </a:rPr>
              <a:t>;</a:t>
            </a:r>
            <a:endParaRPr lang="en-US" sz="1700"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gn="just">
              <a:lnSpc>
                <a:spcPct val="115000"/>
              </a:lnSpc>
              <a:buFont typeface="+mj-lt"/>
              <a:buAutoNum type="alphaLcPeriod"/>
            </a:pPr>
            <a:r>
              <a:rPr lang="lt-LT" sz="1700" dirty="0">
                <a:effectLst/>
                <a:latin typeface="Arial" panose="020B0604020202020204" pitchFamily="34" charset="0"/>
                <a:ea typeface="Calibri" panose="020F0502020204030204" pitchFamily="34" charset="0"/>
                <a:cs typeface="Arial" panose="020B0604020202020204" pitchFamily="34" charset="0"/>
              </a:rPr>
              <a:t>Visi serverio API metodai privalo būti apsaugoti ir pasiekiami tik autorizuotų naudotojų;</a:t>
            </a:r>
            <a:endParaRPr lang="en-US" sz="1700"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gn="just">
              <a:lnSpc>
                <a:spcPct val="115000"/>
              </a:lnSpc>
              <a:buFont typeface="+mj-lt"/>
              <a:buAutoNum type="alphaLcPeriod"/>
            </a:pPr>
            <a:r>
              <a:rPr lang="lt-LT" sz="1700" dirty="0">
                <a:effectLst/>
                <a:latin typeface="Arial" panose="020B0604020202020204" pitchFamily="34" charset="0"/>
                <a:ea typeface="Calibri" panose="020F0502020204030204" pitchFamily="34" charset="0"/>
                <a:cs typeface="Arial" panose="020B0604020202020204" pitchFamily="34" charset="0"/>
              </a:rPr>
              <a:t>Kliento ir serverio komunikacijos autorizacija turi būti pagrįsta </a:t>
            </a:r>
            <a:r>
              <a:rPr lang="lt-LT" sz="1700" i="1" dirty="0">
                <a:effectLst/>
                <a:latin typeface="Arial" panose="020B0604020202020204" pitchFamily="34" charset="0"/>
                <a:ea typeface="Calibri" panose="020F0502020204030204" pitchFamily="34" charset="0"/>
                <a:cs typeface="Arial" panose="020B0604020202020204" pitchFamily="34" charset="0"/>
              </a:rPr>
              <a:t>JWT</a:t>
            </a:r>
            <a:r>
              <a:rPr lang="lt-LT" sz="1700" dirty="0">
                <a:effectLst/>
                <a:latin typeface="Arial" panose="020B0604020202020204" pitchFamily="34" charset="0"/>
                <a:ea typeface="Calibri" panose="020F0502020204030204" pitchFamily="34" charset="0"/>
                <a:cs typeface="Arial" panose="020B0604020202020204" pitchFamily="34" charset="0"/>
              </a:rPr>
              <a:t> žetonais.</a:t>
            </a:r>
            <a:endParaRPr lang="en-US" sz="17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15000"/>
              </a:lnSpc>
              <a:buFont typeface="+mj-lt"/>
              <a:buAutoNum type="arabicPeriod"/>
            </a:pPr>
            <a:r>
              <a:rPr lang="lt-LT" sz="2200" b="1" dirty="0">
                <a:effectLst/>
                <a:latin typeface="Arial" panose="020B0604020202020204" pitchFamily="34" charset="0"/>
                <a:ea typeface="Calibri" panose="020F0502020204030204" pitchFamily="34" charset="0"/>
                <a:cs typeface="Arial" panose="020B0604020202020204" pitchFamily="34" charset="0"/>
              </a:rPr>
              <a:t>Realizacijos:</a:t>
            </a:r>
            <a:endParaRPr lang="en-US" sz="2200" b="1"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gn="just">
              <a:lnSpc>
                <a:spcPct val="115000"/>
              </a:lnSpc>
              <a:buFont typeface="+mj-lt"/>
              <a:buAutoNum type="alphaLcPeriod"/>
            </a:pPr>
            <a:r>
              <a:rPr lang="lt-LT" sz="1700" dirty="0">
                <a:effectLst/>
                <a:latin typeface="Arial" panose="020B0604020202020204" pitchFamily="34" charset="0"/>
                <a:ea typeface="Calibri" panose="020F0502020204030204" pitchFamily="34" charset="0"/>
                <a:cs typeface="Arial" panose="020B0604020202020204" pitchFamily="34" charset="0"/>
              </a:rPr>
              <a:t>Duomenų validacija turi būti atliekama ir naudotojo sąsajoje;</a:t>
            </a:r>
            <a:endParaRPr lang="en-US" sz="1700"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gn="just">
              <a:lnSpc>
                <a:spcPct val="115000"/>
              </a:lnSpc>
              <a:buFont typeface="+mj-lt"/>
              <a:buAutoNum type="alphaLcPeriod"/>
            </a:pPr>
            <a:r>
              <a:rPr lang="lt-LT" sz="1700" dirty="0">
                <a:effectLst/>
                <a:latin typeface="Arial" panose="020B0604020202020204" pitchFamily="34" charset="0"/>
                <a:ea typeface="Calibri" panose="020F0502020204030204" pitchFamily="34" charset="0"/>
                <a:cs typeface="Arial" panose="020B0604020202020204" pitchFamily="34" charset="0"/>
              </a:rPr>
              <a:t>Grafinė naudotojo sąsaja turi būti palaikoma </a:t>
            </a:r>
            <a:r>
              <a:rPr lang="lt-LT" sz="1700" i="1" dirty="0">
                <a:effectLst/>
                <a:latin typeface="Arial" panose="020B0604020202020204" pitchFamily="34" charset="0"/>
                <a:ea typeface="Calibri" panose="020F0502020204030204" pitchFamily="34" charset="0"/>
                <a:cs typeface="Arial" panose="020B0604020202020204" pitchFamily="34" charset="0"/>
              </a:rPr>
              <a:t>Chrome, Opera, Microsoft </a:t>
            </a:r>
            <a:r>
              <a:rPr lang="lt-LT" sz="1700" i="1" dirty="0" err="1">
                <a:effectLst/>
                <a:latin typeface="Arial" panose="020B0604020202020204" pitchFamily="34" charset="0"/>
                <a:ea typeface="Calibri" panose="020F0502020204030204" pitchFamily="34" charset="0"/>
                <a:cs typeface="Arial" panose="020B0604020202020204" pitchFamily="34" charset="0"/>
              </a:rPr>
              <a:t>Edge</a:t>
            </a:r>
            <a:r>
              <a:rPr lang="lt-LT" sz="1700" i="1" dirty="0">
                <a:effectLst/>
                <a:latin typeface="Arial" panose="020B0604020202020204" pitchFamily="34" charset="0"/>
                <a:ea typeface="Calibri" panose="020F0502020204030204" pitchFamily="34" charset="0"/>
                <a:cs typeface="Arial" panose="020B0604020202020204" pitchFamily="34" charset="0"/>
              </a:rPr>
              <a:t>, Firefox</a:t>
            </a:r>
            <a:r>
              <a:rPr lang="lt-LT" sz="1700" dirty="0">
                <a:effectLst/>
                <a:latin typeface="Arial" panose="020B0604020202020204" pitchFamily="34" charset="0"/>
                <a:ea typeface="Calibri" panose="020F0502020204030204" pitchFamily="34" charset="0"/>
                <a:cs typeface="Arial" panose="020B0604020202020204" pitchFamily="34" charset="0"/>
              </a:rPr>
              <a:t> naršyklėse;</a:t>
            </a:r>
            <a:endParaRPr lang="en-US" sz="1700"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gn="just">
              <a:lnSpc>
                <a:spcPct val="115000"/>
              </a:lnSpc>
              <a:buFont typeface="+mj-lt"/>
              <a:buAutoNum type="alphaLcPeriod"/>
            </a:pPr>
            <a:r>
              <a:rPr lang="lt-LT" sz="1700" dirty="0">
                <a:effectLst/>
                <a:latin typeface="Arial" panose="020B0604020202020204" pitchFamily="34" charset="0"/>
                <a:ea typeface="Calibri" panose="020F0502020204030204" pitchFamily="34" charset="0"/>
                <a:cs typeface="Arial" panose="020B0604020202020204" pitchFamily="34" charset="0"/>
              </a:rPr>
              <a:t>Grafinė naudotojo sąsaja turi būti pritaikyta kompiuteriams, mobiliesiems įrenginiams ir  planšetėms.</a:t>
            </a:r>
            <a:endParaRPr lang="en-US" sz="17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57795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Realizacijos technologijos</a:t>
            </a:r>
            <a:endParaRPr lang="en-US" dirty="0"/>
          </a:p>
        </p:txBody>
      </p:sp>
      <p:sp>
        <p:nvSpPr>
          <p:cNvPr id="3" name="Text Placeholder 20">
            <a:extLst>
              <a:ext uri="{FF2B5EF4-FFF2-40B4-BE49-F238E27FC236}">
                <a16:creationId xmlns:a16="http://schemas.microsoft.com/office/drawing/2014/main" id="{CAFE58A0-E161-FF49-BC07-C381DC7F90E7}"/>
              </a:ext>
            </a:extLst>
          </p:cNvPr>
          <p:cNvSpPr txBox="1">
            <a:spLocks/>
          </p:cNvSpPr>
          <p:nvPr/>
        </p:nvSpPr>
        <p:spPr>
          <a:xfrm>
            <a:off x="639930" y="2596251"/>
            <a:ext cx="9828212" cy="1860720"/>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tx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lt-LT" sz="2200" dirty="0"/>
              <a:t>.NET 6 karkasas;</a:t>
            </a:r>
          </a:p>
          <a:p>
            <a:pPr marL="342900" indent="-342900">
              <a:buFont typeface="+mj-lt"/>
              <a:buAutoNum type="arabicPeriod"/>
            </a:pPr>
            <a:r>
              <a:rPr lang="lt-LT" sz="2200" dirty="0"/>
              <a:t>C# programavimo kalba;</a:t>
            </a:r>
          </a:p>
          <a:p>
            <a:pPr marL="342900" indent="-342900">
              <a:buFont typeface="+mj-lt"/>
              <a:buAutoNum type="arabicPeriod"/>
            </a:pPr>
            <a:r>
              <a:rPr lang="lt-LT" sz="2200" dirty="0" err="1"/>
              <a:t>React</a:t>
            </a:r>
            <a:r>
              <a:rPr lang="lt-LT" sz="2200" dirty="0"/>
              <a:t> biblioteka;</a:t>
            </a:r>
          </a:p>
          <a:p>
            <a:pPr marL="342900" indent="-342900">
              <a:buFont typeface="+mj-lt"/>
              <a:buAutoNum type="arabicPeriod"/>
            </a:pPr>
            <a:r>
              <a:rPr lang="lt-LT" sz="2200" dirty="0" err="1"/>
              <a:t>TypeScript</a:t>
            </a:r>
            <a:r>
              <a:rPr lang="lt-LT" sz="2200" dirty="0"/>
              <a:t> programavimo kalba;</a:t>
            </a:r>
          </a:p>
          <a:p>
            <a:pPr marL="342900" indent="-342900">
              <a:buFont typeface="+mj-lt"/>
              <a:buAutoNum type="arabicPeriod"/>
            </a:pPr>
            <a:r>
              <a:rPr lang="lt-LT" sz="2200" dirty="0"/>
              <a:t>MySQL 8.0;</a:t>
            </a:r>
          </a:p>
          <a:p>
            <a:pPr marL="342900" indent="-342900">
              <a:buFont typeface="+mj-lt"/>
              <a:buAutoNum type="arabicPeriod"/>
            </a:pPr>
            <a:r>
              <a:rPr lang="lt-LT" sz="2200" dirty="0" err="1"/>
              <a:t>Xunit</a:t>
            </a:r>
            <a:r>
              <a:rPr lang="lt-LT" sz="2200" dirty="0"/>
              <a:t>;</a:t>
            </a:r>
          </a:p>
          <a:p>
            <a:pPr marL="342900" indent="-342900">
              <a:buFont typeface="+mj-lt"/>
              <a:buAutoNum type="arabicPeriod"/>
            </a:pPr>
            <a:r>
              <a:rPr lang="lt-LT" sz="2200" dirty="0" err="1"/>
              <a:t>AutoFixture</a:t>
            </a:r>
            <a:r>
              <a:rPr lang="lt-LT" sz="2200" dirty="0"/>
              <a:t>.</a:t>
            </a:r>
            <a:endParaRPr lang="en-US" sz="2200" dirty="0"/>
          </a:p>
          <a:p>
            <a:endParaRPr lang="en-US" sz="2200" dirty="0"/>
          </a:p>
          <a:p>
            <a:pPr marL="342900" indent="-342900">
              <a:buFont typeface="+mj-lt"/>
              <a:buAutoNum type="arabicPeriod"/>
            </a:pPr>
            <a:endParaRPr lang="lt-LT" sz="2200" dirty="0"/>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2"/>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3"/>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6</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pic>
        <p:nvPicPr>
          <p:cNvPr id="10" name="Picture 9" descr="Icon&#10;&#10;Description automatically generated">
            <a:extLst>
              <a:ext uri="{FF2B5EF4-FFF2-40B4-BE49-F238E27FC236}">
                <a16:creationId xmlns:a16="http://schemas.microsoft.com/office/drawing/2014/main" id="{C11B6B40-2EAA-5CB6-0294-D8E4D07AD19A}"/>
              </a:ext>
            </a:extLst>
          </p:cNvPr>
          <p:cNvPicPr>
            <a:picLocks noChangeAspect="1"/>
          </p:cNvPicPr>
          <p:nvPr/>
        </p:nvPicPr>
        <p:blipFill>
          <a:blip r:embed="rId4"/>
          <a:stretch>
            <a:fillRect/>
          </a:stretch>
        </p:blipFill>
        <p:spPr>
          <a:xfrm>
            <a:off x="7858300" y="1723250"/>
            <a:ext cx="2092105" cy="2092105"/>
          </a:xfrm>
          <a:prstGeom prst="rect">
            <a:avLst/>
          </a:prstGeom>
        </p:spPr>
      </p:pic>
      <p:pic>
        <p:nvPicPr>
          <p:cNvPr id="12" name="Picture 11" descr="Icon&#10;&#10;Description automatically generated">
            <a:extLst>
              <a:ext uri="{FF2B5EF4-FFF2-40B4-BE49-F238E27FC236}">
                <a16:creationId xmlns:a16="http://schemas.microsoft.com/office/drawing/2014/main" id="{F28403EA-2D88-D50D-4546-425D36BC59F1}"/>
              </a:ext>
            </a:extLst>
          </p:cNvPr>
          <p:cNvPicPr>
            <a:picLocks noChangeAspect="1"/>
          </p:cNvPicPr>
          <p:nvPr/>
        </p:nvPicPr>
        <p:blipFill>
          <a:blip r:embed="rId5"/>
          <a:stretch>
            <a:fillRect/>
          </a:stretch>
        </p:blipFill>
        <p:spPr>
          <a:xfrm>
            <a:off x="9984815" y="2123201"/>
            <a:ext cx="1299450" cy="1129957"/>
          </a:xfrm>
          <a:prstGeom prst="rect">
            <a:avLst/>
          </a:prstGeom>
        </p:spPr>
      </p:pic>
      <p:pic>
        <p:nvPicPr>
          <p:cNvPr id="14" name="Picture 13" descr="A picture containing text, clipart&#10;&#10;Description automatically generated">
            <a:extLst>
              <a:ext uri="{FF2B5EF4-FFF2-40B4-BE49-F238E27FC236}">
                <a16:creationId xmlns:a16="http://schemas.microsoft.com/office/drawing/2014/main" id="{CED4CA67-BB07-CAC4-E055-2E0F13602386}"/>
              </a:ext>
            </a:extLst>
          </p:cNvPr>
          <p:cNvPicPr>
            <a:picLocks noChangeAspect="1"/>
          </p:cNvPicPr>
          <p:nvPr/>
        </p:nvPicPr>
        <p:blipFill>
          <a:blip r:embed="rId6"/>
          <a:stretch>
            <a:fillRect/>
          </a:stretch>
        </p:blipFill>
        <p:spPr>
          <a:xfrm>
            <a:off x="6859727" y="3507465"/>
            <a:ext cx="1129958" cy="1129958"/>
          </a:xfrm>
          <a:prstGeom prst="rect">
            <a:avLst/>
          </a:prstGeom>
        </p:spPr>
      </p:pic>
      <p:pic>
        <p:nvPicPr>
          <p:cNvPr id="16" name="Picture 15" descr="Logo&#10;&#10;Description automatically generated">
            <a:extLst>
              <a:ext uri="{FF2B5EF4-FFF2-40B4-BE49-F238E27FC236}">
                <a16:creationId xmlns:a16="http://schemas.microsoft.com/office/drawing/2014/main" id="{7083F7F7-E247-35FB-DB08-83C5901D6F95}"/>
              </a:ext>
            </a:extLst>
          </p:cNvPr>
          <p:cNvPicPr>
            <a:picLocks noChangeAspect="1"/>
          </p:cNvPicPr>
          <p:nvPr/>
        </p:nvPicPr>
        <p:blipFill>
          <a:blip r:embed="rId7"/>
          <a:stretch>
            <a:fillRect/>
          </a:stretch>
        </p:blipFill>
        <p:spPr>
          <a:xfrm>
            <a:off x="9463076" y="3255552"/>
            <a:ext cx="2161268" cy="1351225"/>
          </a:xfrm>
          <a:prstGeom prst="rect">
            <a:avLst/>
          </a:prstGeom>
        </p:spPr>
      </p:pic>
      <p:pic>
        <p:nvPicPr>
          <p:cNvPr id="18" name="Picture 17">
            <a:extLst>
              <a:ext uri="{FF2B5EF4-FFF2-40B4-BE49-F238E27FC236}">
                <a16:creationId xmlns:a16="http://schemas.microsoft.com/office/drawing/2014/main" id="{DE3A0A2F-9F1D-09D8-3756-7F089367B357}"/>
              </a:ext>
            </a:extLst>
          </p:cNvPr>
          <p:cNvPicPr>
            <a:picLocks noChangeAspect="1"/>
          </p:cNvPicPr>
          <p:nvPr/>
        </p:nvPicPr>
        <p:blipFill>
          <a:blip r:embed="rId8"/>
          <a:stretch>
            <a:fillRect/>
          </a:stretch>
        </p:blipFill>
        <p:spPr>
          <a:xfrm>
            <a:off x="8221249" y="3400291"/>
            <a:ext cx="1333333" cy="1333333"/>
          </a:xfrm>
          <a:prstGeom prst="rect">
            <a:avLst/>
          </a:prstGeom>
        </p:spPr>
      </p:pic>
      <p:grpSp>
        <p:nvGrpSpPr>
          <p:cNvPr id="4" name="Group 3">
            <a:extLst>
              <a:ext uri="{FF2B5EF4-FFF2-40B4-BE49-F238E27FC236}">
                <a16:creationId xmlns:a16="http://schemas.microsoft.com/office/drawing/2014/main" id="{B4636B1D-DD19-A5CE-09C5-14548D6F67D2}"/>
              </a:ext>
            </a:extLst>
          </p:cNvPr>
          <p:cNvGrpSpPr/>
          <p:nvPr/>
        </p:nvGrpSpPr>
        <p:grpSpPr>
          <a:xfrm>
            <a:off x="6956901" y="2123201"/>
            <a:ext cx="1067797" cy="1227353"/>
            <a:chOff x="1643194" y="1534"/>
            <a:chExt cx="1067797" cy="1227353"/>
          </a:xfrm>
        </p:grpSpPr>
        <p:sp>
          <p:nvSpPr>
            <p:cNvPr id="8" name="Hexagon 7">
              <a:extLst>
                <a:ext uri="{FF2B5EF4-FFF2-40B4-BE49-F238E27FC236}">
                  <a16:creationId xmlns:a16="http://schemas.microsoft.com/office/drawing/2014/main" id="{64BB219A-2D17-230F-BBBE-232EAF770DEA}"/>
                </a:ext>
              </a:extLst>
            </p:cNvPr>
            <p:cNvSpPr/>
            <p:nvPr/>
          </p:nvSpPr>
          <p:spPr>
            <a:xfrm rot="5400000">
              <a:off x="1563416" y="81312"/>
              <a:ext cx="1227353" cy="1067797"/>
            </a:xfrm>
            <a:prstGeom prst="hexagon">
              <a:avLst>
                <a:gd name="adj" fmla="val 25000"/>
                <a:gd name="vf" fmla="val 115470"/>
              </a:avLst>
            </a:prstGeom>
            <a:blipFill dpi="0" rotWithShape="0">
              <a:blip r:embed="rId9">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Hexagon 4">
              <a:extLst>
                <a:ext uri="{FF2B5EF4-FFF2-40B4-BE49-F238E27FC236}">
                  <a16:creationId xmlns:a16="http://schemas.microsoft.com/office/drawing/2014/main" id="{047C14D9-974F-CA0D-4B71-D7925331A7DC}"/>
                </a:ext>
              </a:extLst>
            </p:cNvPr>
            <p:cNvSpPr txBox="1"/>
            <p:nvPr/>
          </p:nvSpPr>
          <p:spPr>
            <a:xfrm>
              <a:off x="1809592" y="192798"/>
              <a:ext cx="735001" cy="8448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p:txBody>
        </p:sp>
      </p:grpSp>
      <p:pic>
        <p:nvPicPr>
          <p:cNvPr id="13" name="Picture 12" descr="Icon&#10;&#10;Description automatically generated">
            <a:extLst>
              <a:ext uri="{FF2B5EF4-FFF2-40B4-BE49-F238E27FC236}">
                <a16:creationId xmlns:a16="http://schemas.microsoft.com/office/drawing/2014/main" id="{FAD5CAC9-57C8-0CD5-46D3-E9AC03BFFE12}"/>
              </a:ext>
            </a:extLst>
          </p:cNvPr>
          <p:cNvPicPr>
            <a:picLocks noChangeAspect="1"/>
          </p:cNvPicPr>
          <p:nvPr/>
        </p:nvPicPr>
        <p:blipFill>
          <a:blip r:embed="rId10"/>
          <a:stretch>
            <a:fillRect/>
          </a:stretch>
        </p:blipFill>
        <p:spPr>
          <a:xfrm>
            <a:off x="8263122" y="4838685"/>
            <a:ext cx="1249588" cy="1249588"/>
          </a:xfrm>
          <a:prstGeom prst="rect">
            <a:avLst/>
          </a:prstGeom>
        </p:spPr>
      </p:pic>
    </p:spTree>
    <p:extLst>
      <p:ext uri="{BB962C8B-B14F-4D97-AF65-F5344CB8AC3E}">
        <p14:creationId xmlns:p14="http://schemas.microsoft.com/office/powerpoint/2010/main" val="2921319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Diegimo modelis</a:t>
            </a:r>
            <a:endParaRPr lang="en-US" dirty="0"/>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2"/>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3"/>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7</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pic>
        <p:nvPicPr>
          <p:cNvPr id="3" name="Picture 2" descr="Diagram&#10;&#10;Description automatically generated">
            <a:extLst>
              <a:ext uri="{FF2B5EF4-FFF2-40B4-BE49-F238E27FC236}">
                <a16:creationId xmlns:a16="http://schemas.microsoft.com/office/drawing/2014/main" id="{AC3A79B6-5090-6298-287B-637AEEB89BAF}"/>
              </a:ext>
            </a:extLst>
          </p:cNvPr>
          <p:cNvPicPr>
            <a:picLocks noChangeAspect="1"/>
          </p:cNvPicPr>
          <p:nvPr/>
        </p:nvPicPr>
        <p:blipFill>
          <a:blip r:embed="rId4"/>
          <a:stretch>
            <a:fillRect/>
          </a:stretch>
        </p:blipFill>
        <p:spPr>
          <a:xfrm>
            <a:off x="2712781" y="1541725"/>
            <a:ext cx="7306290" cy="5306498"/>
          </a:xfrm>
          <a:prstGeom prst="rect">
            <a:avLst/>
          </a:prstGeom>
        </p:spPr>
      </p:pic>
    </p:spTree>
    <p:extLst>
      <p:ext uri="{BB962C8B-B14F-4D97-AF65-F5344CB8AC3E}">
        <p14:creationId xmlns:p14="http://schemas.microsoft.com/office/powerpoint/2010/main" val="414568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Sistemos paketų diagrama</a:t>
            </a:r>
            <a:endParaRPr lang="en-US" dirty="0"/>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2"/>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3"/>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8</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pic>
        <p:nvPicPr>
          <p:cNvPr id="3" name="Picture 2" descr="A picture containing diagram&#10;&#10;Description automatically generated">
            <a:extLst>
              <a:ext uri="{FF2B5EF4-FFF2-40B4-BE49-F238E27FC236}">
                <a16:creationId xmlns:a16="http://schemas.microsoft.com/office/drawing/2014/main" id="{8CF19434-65B7-F2EF-AB56-2ACADA666959}"/>
              </a:ext>
            </a:extLst>
          </p:cNvPr>
          <p:cNvPicPr>
            <a:picLocks noChangeAspect="1"/>
          </p:cNvPicPr>
          <p:nvPr/>
        </p:nvPicPr>
        <p:blipFill>
          <a:blip r:embed="rId4"/>
          <a:stretch>
            <a:fillRect/>
          </a:stretch>
        </p:blipFill>
        <p:spPr>
          <a:xfrm>
            <a:off x="2212068" y="1541725"/>
            <a:ext cx="8082305" cy="5258782"/>
          </a:xfrm>
          <a:prstGeom prst="rect">
            <a:avLst/>
          </a:prstGeom>
        </p:spPr>
      </p:pic>
    </p:spTree>
    <p:extLst>
      <p:ext uri="{BB962C8B-B14F-4D97-AF65-F5344CB8AC3E}">
        <p14:creationId xmlns:p14="http://schemas.microsoft.com/office/powerpoint/2010/main" val="2939253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Sistemos duomenų bazės schema</a:t>
            </a:r>
            <a:endParaRPr lang="en-US" dirty="0"/>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2"/>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3"/>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9</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pic>
        <p:nvPicPr>
          <p:cNvPr id="3" name="Picture 2" descr="Diagram&#10;&#10;Description automatically generated">
            <a:extLst>
              <a:ext uri="{FF2B5EF4-FFF2-40B4-BE49-F238E27FC236}">
                <a16:creationId xmlns:a16="http://schemas.microsoft.com/office/drawing/2014/main" id="{2364CEE9-2201-5F37-D00E-526DEFB94922}"/>
              </a:ext>
            </a:extLst>
          </p:cNvPr>
          <p:cNvPicPr>
            <a:picLocks noChangeAspect="1"/>
          </p:cNvPicPr>
          <p:nvPr/>
        </p:nvPicPr>
        <p:blipFill>
          <a:blip r:embed="rId4"/>
          <a:stretch>
            <a:fillRect/>
          </a:stretch>
        </p:blipFill>
        <p:spPr>
          <a:xfrm>
            <a:off x="3591211" y="1582660"/>
            <a:ext cx="5009578" cy="5068832"/>
          </a:xfrm>
          <a:prstGeom prst="rect">
            <a:avLst/>
          </a:prstGeom>
        </p:spPr>
      </p:pic>
    </p:spTree>
    <p:extLst>
      <p:ext uri="{BB962C8B-B14F-4D97-AF65-F5344CB8AC3E}">
        <p14:creationId xmlns:p14="http://schemas.microsoft.com/office/powerpoint/2010/main" val="3923013908"/>
      </p:ext>
    </p:extLst>
  </p:cSld>
  <p:clrMapOvr>
    <a:masterClrMapping/>
  </p:clrMapOvr>
</p:sld>
</file>

<file path=ppt/theme/theme1.xml><?xml version="1.0" encoding="utf-8"?>
<a:theme xmlns:a="http://schemas.openxmlformats.org/drawingml/2006/main" name="TEKSTA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OT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AGRAMA_LENTEL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6028</TotalTime>
  <Words>605</Words>
  <Application>Microsoft Office PowerPoint</Application>
  <PresentationFormat>Widescreen</PresentationFormat>
  <Paragraphs>111</Paragraphs>
  <Slides>13</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13</vt:i4>
      </vt:variant>
    </vt:vector>
  </HeadingPairs>
  <TitlesOfParts>
    <vt:vector size="22" baseType="lpstr">
      <vt:lpstr>Arial</vt:lpstr>
      <vt:lpstr>Calibri</vt:lpstr>
      <vt:lpstr>Inter Medium</vt:lpstr>
      <vt:lpstr>Inter Semi Bold</vt:lpstr>
      <vt:lpstr>Times New Roman</vt:lpstr>
      <vt:lpstr>Times New Roman Bold</vt:lpstr>
      <vt:lpstr>TEKSTAS</vt:lpstr>
      <vt:lpstr>FOTO</vt:lpstr>
      <vt:lpstr>DIAGRAMA_LENTELĖ</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Sičiovas Rokas</cp:lastModifiedBy>
  <cp:revision>132</cp:revision>
  <dcterms:created xsi:type="dcterms:W3CDTF">2020-12-23T08:59:48Z</dcterms:created>
  <dcterms:modified xsi:type="dcterms:W3CDTF">2023-05-12T08:20:45Z</dcterms:modified>
</cp:coreProperties>
</file>