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07" r:id="rId3"/>
  </p:sldMasterIdLst>
  <p:notesMasterIdLst>
    <p:notesMasterId r:id="rId18"/>
  </p:notesMasterIdLst>
  <p:handoutMasterIdLst>
    <p:handoutMasterId r:id="rId19"/>
  </p:handoutMasterIdLst>
  <p:sldIdLst>
    <p:sldId id="256" r:id="rId4"/>
    <p:sldId id="261" r:id="rId5"/>
    <p:sldId id="263" r:id="rId6"/>
    <p:sldId id="264" r:id="rId7"/>
    <p:sldId id="265" r:id="rId8"/>
    <p:sldId id="266" r:id="rId9"/>
    <p:sldId id="267" r:id="rId10"/>
    <p:sldId id="268" r:id="rId11"/>
    <p:sldId id="269" r:id="rId12"/>
    <p:sldId id="270" r:id="rId13"/>
    <p:sldId id="271" r:id="rId14"/>
    <p:sldId id="272"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E"/>
    <a:srgbClr val="E7E6E6"/>
    <a:srgbClr val="807F80"/>
    <a:srgbClr val="A5A6A6"/>
    <a:srgbClr val="585858"/>
    <a:srgbClr val="AAAAAA"/>
    <a:srgbClr val="929292"/>
    <a:srgbClr val="FFFF00"/>
    <a:srgbClr val="F1F2F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61ECD-A6A1-4854-A507-695555D90EB2}" v="64" dt="2023-05-06T13:16:09.95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9"/>
    <p:restoredTop sz="96247" autoAdjust="0"/>
  </p:normalViewPr>
  <p:slideViewPr>
    <p:cSldViewPr snapToGrid="0" snapToObjects="1" showGuides="1">
      <p:cViewPr varScale="1">
        <p:scale>
          <a:sx n="78" d="100"/>
          <a:sy n="78" d="100"/>
        </p:scale>
        <p:origin x="7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sauskaitė Ugnė" userId="dbe9a6d3-80d0-4cdc-b180-3639bbb88ba5" providerId="ADAL" clId="{B04D2656-C8AE-AD42-9E26-85BA118373B8}"/>
    <pc:docChg chg="custSel modMainMaster">
      <pc:chgData name="Krasauskaitė Ugnė" userId="dbe9a6d3-80d0-4cdc-b180-3639bbb88ba5" providerId="ADAL" clId="{B04D2656-C8AE-AD42-9E26-85BA118373B8}" dt="2021-02-03T11:55:03.454" v="110" actId="2711"/>
      <pc:docMkLst>
        <pc:docMk/>
      </pc:docMkLst>
      <pc:sldMasterChg chg="modSldLayout">
        <pc:chgData name="Krasauskaitė Ugnė" userId="dbe9a6d3-80d0-4cdc-b180-3639bbb88ba5" providerId="ADAL" clId="{B04D2656-C8AE-AD42-9E26-85BA118373B8}" dt="2021-02-03T11:45:53.317" v="54" actId="113"/>
        <pc:sldMasterMkLst>
          <pc:docMk/>
          <pc:sldMasterMk cId="2010401343" sldId="2147483648"/>
        </pc:sldMasterMkLst>
        <pc:sldLayoutChg chg="modSp">
          <pc:chgData name="Krasauskaitė Ugnė" userId="dbe9a6d3-80d0-4cdc-b180-3639bbb88ba5" providerId="ADAL" clId="{B04D2656-C8AE-AD42-9E26-85BA118373B8}" dt="2021-02-03T11:45:34.979" v="50" actId="2711"/>
          <pc:sldLayoutMkLst>
            <pc:docMk/>
            <pc:sldMasterMk cId="2010401343" sldId="2147483648"/>
            <pc:sldLayoutMk cId="2967530489" sldId="2147483677"/>
          </pc:sldLayoutMkLst>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8" creationId="{A2479587-0613-014A-907C-7A6BD40A26A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9" creationId="{0FAD5EC6-4199-5C46-B4E6-5A8F47734253}"/>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0" creationId="{63654EC9-44A8-5048-83C2-2359A000B865}"/>
            </ac:spMkLst>
          </pc:spChg>
          <pc:spChg chg="mod">
            <ac:chgData name="Krasauskaitė Ugnė" userId="dbe9a6d3-80d0-4cdc-b180-3639bbb88ba5" providerId="ADAL" clId="{B04D2656-C8AE-AD42-9E26-85BA118373B8}" dt="2021-02-03T11:45:34.979" v="50" actId="2711"/>
            <ac:spMkLst>
              <pc:docMk/>
              <pc:sldMasterMk cId="2010401343" sldId="2147483648"/>
              <pc:sldLayoutMk cId="2967530489" sldId="2147483677"/>
              <ac:spMk id="11" creationId="{87ED44B0-B49B-2E43-9448-B9CA2D9A13BF}"/>
            </ac:spMkLst>
          </pc:spChg>
          <pc:picChg chg="mod">
            <ac:chgData name="Krasauskaitė Ugnė" userId="dbe9a6d3-80d0-4cdc-b180-3639bbb88ba5" providerId="ADAL" clId="{B04D2656-C8AE-AD42-9E26-85BA118373B8}" dt="2021-02-03T11:45:27.765" v="49" actId="167"/>
            <ac:picMkLst>
              <pc:docMk/>
              <pc:sldMasterMk cId="2010401343" sldId="2147483648"/>
              <pc:sldLayoutMk cId="2967530489" sldId="2147483677"/>
              <ac:picMk id="12" creationId="{ECE84176-04FD-7E44-80FE-534E00AD682F}"/>
            </ac:picMkLst>
          </pc:picChg>
        </pc:sldLayoutChg>
        <pc:sldLayoutChg chg="modSp">
          <pc:chgData name="Krasauskaitė Ugnė" userId="dbe9a6d3-80d0-4cdc-b180-3639bbb88ba5" providerId="ADAL" clId="{B04D2656-C8AE-AD42-9E26-85BA118373B8}" dt="2021-02-03T11:42:39.121" v="8" actId="2711"/>
          <pc:sldLayoutMkLst>
            <pc:docMk/>
            <pc:sldMasterMk cId="2010401343" sldId="2147483648"/>
            <pc:sldLayoutMk cId="3154229607" sldId="2147483712"/>
          </pc:sldLayoutMkLst>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8" creationId="{BD862C0A-2BED-074B-8AF0-3A7D2789C05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B04D2656-C8AE-AD42-9E26-85BA118373B8}" dt="2021-02-03T11:42:39.121" v="8" actId="2711"/>
            <ac:spMkLst>
              <pc:docMk/>
              <pc:sldMasterMk cId="2010401343" sldId="2147483648"/>
              <pc:sldLayoutMk cId="3154229607" sldId="2147483712"/>
              <ac:spMk id="20" creationId="{46D6B95C-B687-614F-8DA6-5031F96661AD}"/>
            </ac:spMkLst>
          </pc:spChg>
          <pc:spChg chg="mod">
            <ac:chgData name="Krasauskaitė Ugnė" userId="dbe9a6d3-80d0-4cdc-b180-3639bbb88ba5" providerId="ADAL" clId="{B04D2656-C8AE-AD42-9E26-85BA118373B8}" dt="2021-02-03T11:42:34.643" v="7" actId="113"/>
            <ac:spMkLst>
              <pc:docMk/>
              <pc:sldMasterMk cId="2010401343" sldId="2147483648"/>
              <pc:sldLayoutMk cId="3154229607" sldId="2147483712"/>
              <ac:spMk id="21" creationId="{25D01418-F6D6-EA49-BF7F-FFFFA2FDDCD4}"/>
            </ac:spMkLst>
          </pc:spChg>
        </pc:sldLayoutChg>
        <pc:sldLayoutChg chg="modSp">
          <pc:chgData name="Krasauskaitė Ugnė" userId="dbe9a6d3-80d0-4cdc-b180-3639bbb88ba5" providerId="ADAL" clId="{B04D2656-C8AE-AD42-9E26-85BA118373B8}" dt="2021-02-03T11:42:09.773" v="2" actId="113"/>
          <pc:sldLayoutMkLst>
            <pc:docMk/>
            <pc:sldMasterMk cId="2010401343" sldId="2147483648"/>
            <pc:sldLayoutMk cId="1966835292" sldId="2147483713"/>
          </pc:sldLayoutMkLst>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B04D2656-C8AE-AD42-9E26-85BA118373B8}" dt="2021-02-03T11:42:09.773" v="2" actId="113"/>
            <ac:spMkLst>
              <pc:docMk/>
              <pc:sldMasterMk cId="2010401343" sldId="2147483648"/>
              <pc:sldLayoutMk cId="1966835292" sldId="2147483713"/>
              <ac:spMk id="15" creationId="{AD15DE3A-FC37-F54E-907A-A159B33E946B}"/>
            </ac:spMkLst>
          </pc:spChg>
        </pc:sldLayoutChg>
        <pc:sldLayoutChg chg="addSp delSp modSp mod">
          <pc:chgData name="Krasauskaitė Ugnė" userId="dbe9a6d3-80d0-4cdc-b180-3639bbb88ba5" providerId="ADAL" clId="{B04D2656-C8AE-AD42-9E26-85BA118373B8}" dt="2021-02-03T11:43:16.373" v="14"/>
          <pc:sldLayoutMkLst>
            <pc:docMk/>
            <pc:sldMasterMk cId="2010401343" sldId="2147483648"/>
            <pc:sldLayoutMk cId="3364796189" sldId="2147483714"/>
          </pc:sldLayoutMkLst>
          <pc:spChg chg="del">
            <ac:chgData name="Krasauskaitė Ugnė" userId="dbe9a6d3-80d0-4cdc-b180-3639bbb88ba5" providerId="ADAL" clId="{B04D2656-C8AE-AD42-9E26-85BA118373B8}" dt="2021-02-03T11:43:15.768" v="13" actId="478"/>
            <ac:spMkLst>
              <pc:docMk/>
              <pc:sldMasterMk cId="2010401343" sldId="2147483648"/>
              <pc:sldLayoutMk cId="3364796189" sldId="2147483714"/>
              <ac:spMk id="8" creationId="{296451B7-2052-9240-BFB3-A9AA9A36AD9B}"/>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2" creationId="{323ABD1B-A1CE-B243-B0AE-AFA3DF058648}"/>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3" creationId="{C83BDE46-B3FD-934A-954D-8ED9ABBD069B}"/>
            </ac:spMkLst>
          </pc:spChg>
          <pc:spChg chg="add mod">
            <ac:chgData name="Krasauskaitė Ugnė" userId="dbe9a6d3-80d0-4cdc-b180-3639bbb88ba5" providerId="ADAL" clId="{B04D2656-C8AE-AD42-9E26-85BA118373B8}" dt="2021-02-03T11:43:16.373" v="14"/>
            <ac:spMkLst>
              <pc:docMk/>
              <pc:sldMasterMk cId="2010401343" sldId="2147483648"/>
              <pc:sldLayoutMk cId="3364796189" sldId="2147483714"/>
              <ac:spMk id="14" creationId="{F0045096-48AE-2F45-81DE-246F7A97BAFA}"/>
            </ac:spMkLst>
          </pc:spChg>
          <pc:spChg chg="mod">
            <ac:chgData name="Krasauskaitė Ugnė" userId="dbe9a6d3-80d0-4cdc-b180-3639bbb88ba5" providerId="ADAL" clId="{B04D2656-C8AE-AD42-9E26-85BA118373B8}" dt="2021-02-03T11:42:51.684" v="12" actId="113"/>
            <ac:spMkLst>
              <pc:docMk/>
              <pc:sldMasterMk cId="2010401343" sldId="2147483648"/>
              <pc:sldLayoutMk cId="3364796189" sldId="2147483714"/>
              <ac:spMk id="18" creationId="{224758FE-FB03-7945-8489-CE74EBB5340E}"/>
            </ac:spMkLst>
          </pc:spChg>
        </pc:sldLayoutChg>
        <pc:sldLayoutChg chg="addSp delSp modSp mod">
          <pc:chgData name="Krasauskaitė Ugnė" userId="dbe9a6d3-80d0-4cdc-b180-3639bbb88ba5" providerId="ADAL" clId="{B04D2656-C8AE-AD42-9E26-85BA118373B8}" dt="2021-02-03T11:43:36.129" v="20" actId="113"/>
          <pc:sldLayoutMkLst>
            <pc:docMk/>
            <pc:sldMasterMk cId="2010401343" sldId="2147483648"/>
            <pc:sldLayoutMk cId="3744837837" sldId="2147483715"/>
          </pc:sldLayoutMkLst>
          <pc:spChg chg="del">
            <ac:chgData name="Krasauskaitė Ugnė" userId="dbe9a6d3-80d0-4cdc-b180-3639bbb88ba5" providerId="ADAL" clId="{B04D2656-C8AE-AD42-9E26-85BA118373B8}" dt="2021-02-03T11:43:24.495" v="15" actId="478"/>
            <ac:spMkLst>
              <pc:docMk/>
              <pc:sldMasterMk cId="2010401343" sldId="2147483648"/>
              <pc:sldLayoutMk cId="3744837837" sldId="2147483715"/>
              <ac:spMk id="8" creationId="{296451B7-2052-9240-BFB3-A9AA9A36AD9B}"/>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2" creationId="{20FA2AC1-A86F-6246-9CF6-463924E7F598}"/>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3" creationId="{FD500F5A-81CA-2F4B-BDD4-88D7FC1AE05F}"/>
            </ac:spMkLst>
          </pc:spChg>
          <pc:spChg chg="add mod">
            <ac:chgData name="Krasauskaitė Ugnė" userId="dbe9a6d3-80d0-4cdc-b180-3639bbb88ba5" providerId="ADAL" clId="{B04D2656-C8AE-AD42-9E26-85BA118373B8}" dt="2021-02-03T11:43:24.951" v="16"/>
            <ac:spMkLst>
              <pc:docMk/>
              <pc:sldMasterMk cId="2010401343" sldId="2147483648"/>
              <pc:sldLayoutMk cId="3744837837" sldId="2147483715"/>
              <ac:spMk id="15" creationId="{D6224EDB-B787-DE4E-BE6F-8D8484097FCC}"/>
            </ac:spMkLst>
          </pc:spChg>
          <pc:spChg chg="mod">
            <ac:chgData name="Krasauskaitė Ugnė" userId="dbe9a6d3-80d0-4cdc-b180-3639bbb88ba5" providerId="ADAL" clId="{B04D2656-C8AE-AD42-9E26-85BA118373B8}" dt="2021-02-03T11:43:36.129" v="20" actId="113"/>
            <ac:spMkLst>
              <pc:docMk/>
              <pc:sldMasterMk cId="2010401343" sldId="2147483648"/>
              <pc:sldLayoutMk cId="3744837837" sldId="2147483715"/>
              <ac:spMk id="18" creationId="{224758FE-FB03-7945-8489-CE74EBB5340E}"/>
            </ac:spMkLst>
          </pc:spChg>
        </pc:sldLayoutChg>
        <pc:sldLayoutChg chg="modSp">
          <pc:chgData name="Krasauskaitė Ugnė" userId="dbe9a6d3-80d0-4cdc-b180-3639bbb88ba5" providerId="ADAL" clId="{B04D2656-C8AE-AD42-9E26-85BA118373B8}" dt="2021-02-03T11:43:52.105" v="26" actId="2711"/>
          <pc:sldLayoutMkLst>
            <pc:docMk/>
            <pc:sldMasterMk cId="2010401343" sldId="2147483648"/>
            <pc:sldLayoutMk cId="1195424930" sldId="2147483716"/>
          </pc:sldLayoutMkLst>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1" creationId="{7EE7EFB9-58EC-4E46-B135-D34F2910C588}"/>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3" creationId="{DCD1856C-F327-BF49-A715-D3258E845AB5}"/>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19" creationId="{CD1AB869-1A97-C74F-B22C-8C4A3C855317}"/>
            </ac:spMkLst>
          </pc:spChg>
          <pc:spChg chg="mod">
            <ac:chgData name="Krasauskaitė Ugnė" userId="dbe9a6d3-80d0-4cdc-b180-3639bbb88ba5" providerId="ADAL" clId="{B04D2656-C8AE-AD42-9E26-85BA118373B8}" dt="2021-02-03T11:43:52.105" v="26" actId="2711"/>
            <ac:spMkLst>
              <pc:docMk/>
              <pc:sldMasterMk cId="2010401343" sldId="2147483648"/>
              <pc:sldLayoutMk cId="1195424930" sldId="2147483716"/>
              <ac:spMk id="21" creationId="{B4B86B12-DA76-274D-9D4F-46D64739DB84}"/>
            </ac:spMkLst>
          </pc:spChg>
          <pc:spChg chg="mod">
            <ac:chgData name="Krasauskaitė Ugnė" userId="dbe9a6d3-80d0-4cdc-b180-3639bbb88ba5" providerId="ADAL" clId="{B04D2656-C8AE-AD42-9E26-85BA118373B8}" dt="2021-02-03T11:43:47.872" v="25" actId="113"/>
            <ac:spMkLst>
              <pc:docMk/>
              <pc:sldMasterMk cId="2010401343" sldId="2147483648"/>
              <pc:sldLayoutMk cId="1195424930" sldId="2147483716"/>
              <ac:spMk id="22" creationId="{587BF503-4657-4144-AE5A-7FC3C4A8467D}"/>
            </ac:spMkLst>
          </pc:spChg>
        </pc:sldLayoutChg>
        <pc:sldLayoutChg chg="modSp">
          <pc:chgData name="Krasauskaitė Ugnė" userId="dbe9a6d3-80d0-4cdc-b180-3639bbb88ba5" providerId="ADAL" clId="{B04D2656-C8AE-AD42-9E26-85BA118373B8}" dt="2021-02-03T11:44:51.329" v="42" actId="113"/>
          <pc:sldLayoutMkLst>
            <pc:docMk/>
            <pc:sldMasterMk cId="2010401343" sldId="2147483648"/>
            <pc:sldLayoutMk cId="3796437252" sldId="2147483717"/>
          </pc:sldLayoutMkLst>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8" creationId="{BEC282FF-8A8E-4743-8FE6-0CBA9BBA69B5}"/>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14" creationId="{F497E261-9388-AC42-BFA8-252592EA0D4A}"/>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17" creationId="{B5FF6581-2E75-F54C-AC74-4CFB308232A1}"/>
            </ac:spMkLst>
          </pc:spChg>
          <pc:spChg chg="mod">
            <ac:chgData name="Krasauskaitė Ugnė" userId="dbe9a6d3-80d0-4cdc-b180-3639bbb88ba5" providerId="ADAL" clId="{B04D2656-C8AE-AD42-9E26-85BA118373B8}" dt="2021-02-03T11:44:44.729" v="39" actId="2711"/>
            <ac:spMkLst>
              <pc:docMk/>
              <pc:sldMasterMk cId="2010401343" sldId="2147483648"/>
              <pc:sldLayoutMk cId="3796437252" sldId="2147483717"/>
              <ac:spMk id="23" creationId="{2E6D4784-2EA3-C74A-80A6-6E53A345902F}"/>
            </ac:spMkLst>
          </pc:spChg>
          <pc:spChg chg="mod">
            <ac:chgData name="Krasauskaitė Ugnė" userId="dbe9a6d3-80d0-4cdc-b180-3639bbb88ba5" providerId="ADAL" clId="{B04D2656-C8AE-AD42-9E26-85BA118373B8}" dt="2021-02-03T11:44:51.329" v="42" actId="113"/>
            <ac:spMkLst>
              <pc:docMk/>
              <pc:sldMasterMk cId="2010401343" sldId="2147483648"/>
              <pc:sldLayoutMk cId="3796437252" sldId="2147483717"/>
              <ac:spMk id="25" creationId="{5592035A-2271-5843-9AF4-E3E9FDCF0139}"/>
            </ac:spMkLst>
          </pc:spChg>
        </pc:sldLayoutChg>
        <pc:sldLayoutChg chg="modSp">
          <pc:chgData name="Krasauskaitė Ugnė" userId="dbe9a6d3-80d0-4cdc-b180-3639bbb88ba5" providerId="ADAL" clId="{B04D2656-C8AE-AD42-9E26-85BA118373B8}" dt="2021-02-03T11:45:03.950" v="46" actId="113"/>
          <pc:sldLayoutMkLst>
            <pc:docMk/>
            <pc:sldMasterMk cId="2010401343" sldId="2147483648"/>
            <pc:sldLayoutMk cId="2153394625" sldId="2147483718"/>
          </pc:sldLayoutMkLst>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9" creationId="{B83568EC-B77A-0E4D-9628-B5B410A3918A}"/>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B04D2656-C8AE-AD42-9E26-85BA118373B8}" dt="2021-02-03T11:44:56.672" v="43" actId="2711"/>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B04D2656-C8AE-AD42-9E26-85BA118373B8}" dt="2021-02-03T11:45:03.950" v="46" actId="113"/>
            <ac:spMkLst>
              <pc:docMk/>
              <pc:sldMasterMk cId="2010401343" sldId="2147483648"/>
              <pc:sldLayoutMk cId="2153394625" sldId="2147483718"/>
              <ac:spMk id="25" creationId="{5592035A-2271-5843-9AF4-E3E9FDCF0139}"/>
            </ac:spMkLst>
          </pc:spChg>
        </pc:sldLayoutChg>
        <pc:sldLayoutChg chg="modSp">
          <pc:chgData name="Krasauskaitė Ugnė" userId="dbe9a6d3-80d0-4cdc-b180-3639bbb88ba5" providerId="ADAL" clId="{B04D2656-C8AE-AD42-9E26-85BA118373B8}" dt="2021-02-03T11:45:12.375" v="47" actId="2711"/>
          <pc:sldLayoutMkLst>
            <pc:docMk/>
            <pc:sldMasterMk cId="2010401343" sldId="2147483648"/>
            <pc:sldLayoutMk cId="2962774028" sldId="2147483719"/>
          </pc:sldLayoutMkLst>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0" creationId="{B72BBEF3-610E-084B-8035-69D7E509C5A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6" creationId="{69113ABE-874B-0647-8AAD-DE5BA4A26CC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19" creationId="{BAFEA5EF-7EB5-B242-B569-0521DECA7C5F}"/>
            </ac:spMkLst>
          </pc:spChg>
          <pc:spChg chg="mod">
            <ac:chgData name="Krasauskaitė Ugnė" userId="dbe9a6d3-80d0-4cdc-b180-3639bbb88ba5" providerId="ADAL" clId="{B04D2656-C8AE-AD42-9E26-85BA118373B8}" dt="2021-02-03T11:45:12.375" v="47" actId="2711"/>
            <ac:spMkLst>
              <pc:docMk/>
              <pc:sldMasterMk cId="2010401343" sldId="2147483648"/>
              <pc:sldLayoutMk cId="2962774028" sldId="2147483719"/>
              <ac:spMk id="20" creationId="{3E63EFE9-5010-3C45-ABA3-DB0AF79AC1EE}"/>
            </ac:spMkLst>
          </pc:spChg>
        </pc:sldLayoutChg>
        <pc:sldLayoutChg chg="modSp">
          <pc:chgData name="Krasauskaitė Ugnė" userId="dbe9a6d3-80d0-4cdc-b180-3639bbb88ba5" providerId="ADAL" clId="{B04D2656-C8AE-AD42-9E26-85BA118373B8}" dt="2021-02-03T11:45:19.561" v="48" actId="2711"/>
          <pc:sldLayoutMkLst>
            <pc:docMk/>
            <pc:sldMasterMk cId="2010401343" sldId="2147483648"/>
            <pc:sldLayoutMk cId="236036594" sldId="2147483720"/>
          </pc:sldLayoutMkLst>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B04D2656-C8AE-AD42-9E26-85BA118373B8}" dt="2021-02-03T11:45:19.561" v="48" actId="2711"/>
            <ac:spMkLst>
              <pc:docMk/>
              <pc:sldMasterMk cId="2010401343" sldId="2147483648"/>
              <pc:sldLayoutMk cId="236036594" sldId="2147483720"/>
              <ac:spMk id="20" creationId="{3E63EFE9-5010-3C45-ABA3-DB0AF79AC1EE}"/>
            </ac:spMkLst>
          </pc:spChg>
        </pc:sldLayoutChg>
        <pc:sldLayoutChg chg="modSp">
          <pc:chgData name="Krasauskaitė Ugnė" userId="dbe9a6d3-80d0-4cdc-b180-3639bbb88ba5" providerId="ADAL" clId="{B04D2656-C8AE-AD42-9E26-85BA118373B8}" dt="2021-02-03T11:44:09.476" v="30" actId="2711"/>
          <pc:sldLayoutMkLst>
            <pc:docMk/>
            <pc:sldMasterMk cId="2010401343" sldId="2147483648"/>
            <pc:sldLayoutMk cId="149757217" sldId="2147483723"/>
          </pc:sldLayoutMkLst>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0" creationId="{D1705FAF-CC62-BB49-B817-BC45A057FA08}"/>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3" creationId="{DCD1856C-F327-BF49-A715-D3258E845AB5}"/>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19" creationId="{CD1AB869-1A97-C74F-B22C-8C4A3C855317}"/>
            </ac:spMkLst>
          </pc:spChg>
          <pc:spChg chg="mod">
            <ac:chgData name="Krasauskaitė Ugnė" userId="dbe9a6d3-80d0-4cdc-b180-3639bbb88ba5" providerId="ADAL" clId="{B04D2656-C8AE-AD42-9E26-85BA118373B8}" dt="2021-02-03T11:44:09.476" v="30" actId="2711"/>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B04D2656-C8AE-AD42-9E26-85BA118373B8}" dt="2021-02-03T11:44:03.726" v="29" actId="113"/>
            <ac:spMkLst>
              <pc:docMk/>
              <pc:sldMasterMk cId="2010401343" sldId="2147483648"/>
              <pc:sldLayoutMk cId="149757217" sldId="2147483723"/>
              <ac:spMk id="22" creationId="{587BF503-4657-4144-AE5A-7FC3C4A8467D}"/>
            </ac:spMkLst>
          </pc:spChg>
        </pc:sldLayoutChg>
        <pc:sldLayoutChg chg="modSp">
          <pc:chgData name="Krasauskaitė Ugnė" userId="dbe9a6d3-80d0-4cdc-b180-3639bbb88ba5" providerId="ADAL" clId="{B04D2656-C8AE-AD42-9E26-85BA118373B8}" dt="2021-02-03T11:44:24.747" v="34" actId="2711"/>
          <pc:sldLayoutMkLst>
            <pc:docMk/>
            <pc:sldMasterMk cId="2010401343" sldId="2147483648"/>
            <pc:sldLayoutMk cId="4182828940" sldId="2147483737"/>
          </pc:sldLayoutMkLst>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8" creationId="{EE81F693-50CC-E74A-92F2-28556691589B}"/>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13" creationId="{DCD1856C-F327-BF49-A715-D3258E845AB5}"/>
            </ac:spMkLst>
          </pc:spChg>
          <pc:spChg chg="mod">
            <ac:chgData name="Krasauskaitė Ugnė" userId="dbe9a6d3-80d0-4cdc-b180-3639bbb88ba5" providerId="ADAL" clId="{B04D2656-C8AE-AD42-9E26-85BA118373B8}" dt="2021-02-03T11:44:24.747" v="34" actId="2711"/>
            <ac:spMkLst>
              <pc:docMk/>
              <pc:sldMasterMk cId="2010401343" sldId="2147483648"/>
              <pc:sldLayoutMk cId="4182828940" sldId="2147483737"/>
              <ac:spMk id="21" creationId="{B4B86B12-DA76-274D-9D4F-46D64739DB84}"/>
            </ac:spMkLst>
          </pc:spChg>
          <pc:spChg chg="mod">
            <ac:chgData name="Krasauskaitė Ugnė" userId="dbe9a6d3-80d0-4cdc-b180-3639bbb88ba5" providerId="ADAL" clId="{B04D2656-C8AE-AD42-9E26-85BA118373B8}" dt="2021-02-03T11:44:17.950" v="33" actId="113"/>
            <ac:spMkLst>
              <pc:docMk/>
              <pc:sldMasterMk cId="2010401343" sldId="2147483648"/>
              <pc:sldLayoutMk cId="4182828940" sldId="2147483737"/>
              <ac:spMk id="22" creationId="{587BF503-4657-4144-AE5A-7FC3C4A8467D}"/>
            </ac:spMkLst>
          </pc:spChg>
        </pc:sldLayoutChg>
        <pc:sldLayoutChg chg="modSp">
          <pc:chgData name="Krasauskaitė Ugnė" userId="dbe9a6d3-80d0-4cdc-b180-3639bbb88ba5" providerId="ADAL" clId="{B04D2656-C8AE-AD42-9E26-85BA118373B8}" dt="2021-02-03T11:44:38.450" v="38" actId="2711"/>
          <pc:sldLayoutMkLst>
            <pc:docMk/>
            <pc:sldMasterMk cId="2010401343" sldId="2147483648"/>
            <pc:sldLayoutMk cId="2233462981" sldId="2147483738"/>
          </pc:sldLayoutMkLst>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8" creationId="{BD405FBB-9895-7146-BF23-12D1784B464A}"/>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B04D2656-C8AE-AD42-9E26-85BA118373B8}" dt="2021-02-03T11:44:38.450" v="38" actId="2711"/>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B04D2656-C8AE-AD42-9E26-85BA118373B8}" dt="2021-02-03T11:44:34.387" v="37" actId="113"/>
            <ac:spMkLst>
              <pc:docMk/>
              <pc:sldMasterMk cId="2010401343" sldId="2147483648"/>
              <pc:sldLayoutMk cId="2233462981" sldId="2147483738"/>
              <ac:spMk id="22" creationId="{587BF503-4657-4144-AE5A-7FC3C4A8467D}"/>
            </ac:spMkLst>
          </pc:spChg>
        </pc:sldLayoutChg>
        <pc:sldLayoutChg chg="modSp">
          <pc:chgData name="Krasauskaitė Ugnė" userId="dbe9a6d3-80d0-4cdc-b180-3639bbb88ba5" providerId="ADAL" clId="{B04D2656-C8AE-AD42-9E26-85BA118373B8}" dt="2021-02-03T11:45:42.302" v="51" actId="2711"/>
          <pc:sldLayoutMkLst>
            <pc:docMk/>
            <pc:sldMasterMk cId="2010401343" sldId="2147483648"/>
            <pc:sldLayoutMk cId="1770696105" sldId="2147483739"/>
          </pc:sldLayoutMkLst>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4" creationId="{719F9151-DC16-CE4F-9309-39250B29EAA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5" creationId="{C502A480-02A7-4745-AB98-DBF617812510}"/>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6" creationId="{9DD59F3E-D979-E24A-8E0A-3B87A2DA64D7}"/>
            </ac:spMkLst>
          </pc:spChg>
          <pc:spChg chg="mod">
            <ac:chgData name="Krasauskaitė Ugnė" userId="dbe9a6d3-80d0-4cdc-b180-3639bbb88ba5" providerId="ADAL" clId="{B04D2656-C8AE-AD42-9E26-85BA118373B8}" dt="2021-02-03T11:45:42.302" v="51" actId="2711"/>
            <ac:spMkLst>
              <pc:docMk/>
              <pc:sldMasterMk cId="2010401343" sldId="2147483648"/>
              <pc:sldLayoutMk cId="1770696105" sldId="2147483739"/>
              <ac:spMk id="7" creationId="{F8037D3B-F9E1-394A-A1A9-880049C2F5D7}"/>
            </ac:spMkLst>
          </pc:spChg>
        </pc:sldLayoutChg>
        <pc:sldLayoutChg chg="modSp">
          <pc:chgData name="Krasauskaitė Ugnė" userId="dbe9a6d3-80d0-4cdc-b180-3639bbb88ba5" providerId="ADAL" clId="{B04D2656-C8AE-AD42-9E26-85BA118373B8}" dt="2021-02-03T11:45:53.317" v="54" actId="113"/>
          <pc:sldLayoutMkLst>
            <pc:docMk/>
            <pc:sldMasterMk cId="2010401343" sldId="2147483648"/>
            <pc:sldLayoutMk cId="2764757651" sldId="2147483743"/>
          </pc:sldLayoutMkLst>
          <pc:spChg chg="mod">
            <ac:chgData name="Krasauskaitė Ugnė" userId="dbe9a6d3-80d0-4cdc-b180-3639bbb88ba5" providerId="ADAL" clId="{B04D2656-C8AE-AD42-9E26-85BA118373B8}" dt="2021-02-03T11:45:53.317" v="54" actId="113"/>
            <ac:spMkLst>
              <pc:docMk/>
              <pc:sldMasterMk cId="2010401343" sldId="2147483648"/>
              <pc:sldLayoutMk cId="2764757651" sldId="2147483743"/>
              <ac:spMk id="3" creationId="{B1C7BC27-E701-EC4E-A29B-BA55A67673FA}"/>
            </ac:spMkLst>
          </pc:spChg>
          <pc:spChg chg="mod">
            <ac:chgData name="Krasauskaitė Ugnė" userId="dbe9a6d3-80d0-4cdc-b180-3639bbb88ba5" providerId="ADAL" clId="{B04D2656-C8AE-AD42-9E26-85BA118373B8}" dt="2021-02-03T11:45:47.998" v="52" actId="2711"/>
            <ac:spMkLst>
              <pc:docMk/>
              <pc:sldMasterMk cId="2010401343" sldId="2147483648"/>
              <pc:sldLayoutMk cId="2764757651" sldId="2147483743"/>
              <ac:spMk id="15" creationId="{AD15DE3A-FC37-F54E-907A-A159B33E946B}"/>
            </ac:spMkLst>
          </pc:spChg>
        </pc:sldLayoutChg>
      </pc:sldMasterChg>
      <pc:sldMasterChg chg="modSldLayout">
        <pc:chgData name="Krasauskaitė Ugnė" userId="dbe9a6d3-80d0-4cdc-b180-3639bbb88ba5" providerId="ADAL" clId="{B04D2656-C8AE-AD42-9E26-85BA118373B8}" dt="2021-02-03T11:55:03.454" v="110" actId="2711"/>
        <pc:sldMasterMkLst>
          <pc:docMk/>
          <pc:sldMasterMk cId="1568673086" sldId="2147483707"/>
        </pc:sldMasterMkLst>
        <pc:sldLayoutChg chg="modSp mod">
          <pc:chgData name="Krasauskaitė Ugnė" userId="dbe9a6d3-80d0-4cdc-b180-3639bbb88ba5" providerId="ADAL" clId="{B04D2656-C8AE-AD42-9E26-85BA118373B8}" dt="2021-02-03T11:53:48.588" v="92" actId="2711"/>
          <pc:sldLayoutMkLst>
            <pc:docMk/>
            <pc:sldMasterMk cId="1568673086" sldId="2147483707"/>
            <pc:sldLayoutMk cId="232310961" sldId="2147483708"/>
          </pc:sldLayoutMkLst>
          <pc:spChg chg="mod">
            <ac:chgData name="Krasauskaitė Ugnė" userId="dbe9a6d3-80d0-4cdc-b180-3639bbb88ba5" providerId="ADAL" clId="{B04D2656-C8AE-AD42-9E26-85BA118373B8}" dt="2021-02-03T11:53:08.160" v="83" actId="2711"/>
            <ac:spMkLst>
              <pc:docMk/>
              <pc:sldMasterMk cId="1568673086" sldId="2147483707"/>
              <pc:sldLayoutMk cId="232310961" sldId="2147483708"/>
              <ac:spMk id="13" creationId="{3AB4F772-2275-974B-AA4E-C0D2280B6421}"/>
            </ac:spMkLst>
          </pc:spChg>
          <pc:graphicFrameChg chg="mod">
            <ac:chgData name="Krasauskaitė Ugnė" userId="dbe9a6d3-80d0-4cdc-b180-3639bbb88ba5" providerId="ADAL" clId="{B04D2656-C8AE-AD42-9E26-85BA118373B8}" dt="2021-02-03T11:53:40.527" v="90" actId="2711"/>
            <ac:graphicFrameMkLst>
              <pc:docMk/>
              <pc:sldMasterMk cId="1568673086" sldId="2147483707"/>
              <pc:sldLayoutMk cId="232310961" sldId="2147483708"/>
              <ac:graphicFrameMk id="7" creationId="{0ECDE41A-C15A-8C4B-A12D-1A07B994E01E}"/>
            </ac:graphicFrameMkLst>
          </pc:graphicFrameChg>
          <pc:graphicFrameChg chg="mod">
            <ac:chgData name="Krasauskaitė Ugnė" userId="dbe9a6d3-80d0-4cdc-b180-3639bbb88ba5" providerId="ADAL" clId="{B04D2656-C8AE-AD42-9E26-85BA118373B8}" dt="2021-02-03T11:53:48.588" v="92" actId="2711"/>
            <ac:graphicFrameMkLst>
              <pc:docMk/>
              <pc:sldMasterMk cId="1568673086" sldId="2147483707"/>
              <pc:sldLayoutMk cId="232310961" sldId="2147483708"/>
              <ac:graphicFrameMk id="8" creationId="{1E189536-B994-8B44-9AD6-1E9B3000F884}"/>
            </ac:graphicFrameMkLst>
          </pc:graphicFrameChg>
        </pc:sldLayoutChg>
        <pc:sldLayoutChg chg="modSp mod">
          <pc:chgData name="Krasauskaitė Ugnė" userId="dbe9a6d3-80d0-4cdc-b180-3639bbb88ba5" providerId="ADAL" clId="{B04D2656-C8AE-AD42-9E26-85BA118373B8}" dt="2021-02-03T11:54:32.616" v="102" actId="2711"/>
          <pc:sldLayoutMkLst>
            <pc:docMk/>
            <pc:sldMasterMk cId="1568673086" sldId="2147483707"/>
            <pc:sldLayoutMk cId="9681063" sldId="2147483709"/>
          </pc:sldLayoutMkLst>
          <pc:spChg chg="mod">
            <ac:chgData name="Krasauskaitė Ugnė" userId="dbe9a6d3-80d0-4cdc-b180-3639bbb88ba5" providerId="ADAL" clId="{B04D2656-C8AE-AD42-9E26-85BA118373B8}" dt="2021-02-03T11:54:32.616" v="102" actId="2711"/>
            <ac:spMkLst>
              <pc:docMk/>
              <pc:sldMasterMk cId="1568673086" sldId="2147483707"/>
              <pc:sldLayoutMk cId="9681063" sldId="2147483709"/>
              <ac:spMk id="5" creationId="{F822D502-64E2-DE49-8A59-1D3013B76A6E}"/>
            </ac:spMkLst>
          </pc:spChg>
          <pc:graphicFrameChg chg="mod">
            <ac:chgData name="Krasauskaitė Ugnė" userId="dbe9a6d3-80d0-4cdc-b180-3639bbb88ba5" providerId="ADAL" clId="{B04D2656-C8AE-AD42-9E26-85BA118373B8}" dt="2021-02-03T11:54:20.751" v="99" actId="2711"/>
            <ac:graphicFrameMkLst>
              <pc:docMk/>
              <pc:sldMasterMk cId="1568673086" sldId="2147483707"/>
              <pc:sldLayoutMk cId="9681063" sldId="2147483709"/>
              <ac:graphicFrameMk id="6" creationId="{8EE4845D-B78D-4A46-9763-62D727630EA1}"/>
            </ac:graphicFrameMkLst>
          </pc:graphicFrameChg>
          <pc:graphicFrameChg chg="mod">
            <ac:chgData name="Krasauskaitė Ugnė" userId="dbe9a6d3-80d0-4cdc-b180-3639bbb88ba5" providerId="ADAL" clId="{B04D2656-C8AE-AD42-9E26-85BA118373B8}" dt="2021-02-03T11:54:28.716" v="101" actId="2711"/>
            <ac:graphicFrameMkLst>
              <pc:docMk/>
              <pc:sldMasterMk cId="1568673086" sldId="2147483707"/>
              <pc:sldLayoutMk cId="9681063" sldId="2147483709"/>
              <ac:graphicFrameMk id="9" creationId="{5A0CB8A1-1010-EC4F-B6C5-EFB7467F76EE}"/>
            </ac:graphicFrameMkLst>
          </pc:graphicFrameChg>
        </pc:sldLayoutChg>
        <pc:sldLayoutChg chg="modSp mod">
          <pc:chgData name="Krasauskaitė Ugnė" userId="dbe9a6d3-80d0-4cdc-b180-3639bbb88ba5" providerId="ADAL" clId="{B04D2656-C8AE-AD42-9E26-85BA118373B8}" dt="2021-02-03T11:54:50.316" v="106" actId="20577"/>
          <pc:sldLayoutMkLst>
            <pc:docMk/>
            <pc:sldMasterMk cId="1568673086" sldId="2147483707"/>
            <pc:sldLayoutMk cId="4242087196" sldId="2147483710"/>
          </pc:sldLayoutMkLst>
          <pc:spChg chg="mod">
            <ac:chgData name="Krasauskaitė Ugnė" userId="dbe9a6d3-80d0-4cdc-b180-3639bbb88ba5" providerId="ADAL" clId="{B04D2656-C8AE-AD42-9E26-85BA118373B8}" dt="2021-02-03T11:54:50.316" v="106" actId="20577"/>
            <ac:spMkLst>
              <pc:docMk/>
              <pc:sldMasterMk cId="1568673086" sldId="2147483707"/>
              <pc:sldLayoutMk cId="4242087196" sldId="2147483710"/>
              <ac:spMk id="12" creationId="{0A4775A3-EB07-A141-A562-5216ADEA360A}"/>
            </ac:spMkLst>
          </pc:spChg>
          <pc:graphicFrameChg chg="modGraphic">
            <ac:chgData name="Krasauskaitė Ugnė" userId="dbe9a6d3-80d0-4cdc-b180-3639bbb88ba5" providerId="ADAL" clId="{B04D2656-C8AE-AD42-9E26-85BA118373B8}" dt="2021-02-03T11:54:41.761" v="103" actId="2711"/>
            <ac:graphicFrameMkLst>
              <pc:docMk/>
              <pc:sldMasterMk cId="1568673086" sldId="2147483707"/>
              <pc:sldLayoutMk cId="4242087196" sldId="2147483710"/>
              <ac:graphicFrameMk id="4" creationId="{8EDCF25F-588F-FA48-A5FB-9F332A23BADD}"/>
            </ac:graphicFrameMkLst>
          </pc:graphicFrameChg>
        </pc:sldLayoutChg>
        <pc:sldLayoutChg chg="modSp mod">
          <pc:chgData name="Krasauskaitė Ugnė" userId="dbe9a6d3-80d0-4cdc-b180-3639bbb88ba5" providerId="ADAL" clId="{B04D2656-C8AE-AD42-9E26-85BA118373B8}" dt="2021-02-03T11:55:03.454" v="110" actId="2711"/>
          <pc:sldLayoutMkLst>
            <pc:docMk/>
            <pc:sldMasterMk cId="1568673086" sldId="2147483707"/>
            <pc:sldLayoutMk cId="152577745" sldId="2147483711"/>
          </pc:sldLayoutMkLst>
          <pc:spChg chg="mod">
            <ac:chgData name="Krasauskaitė Ugnė" userId="dbe9a6d3-80d0-4cdc-b180-3639bbb88ba5" providerId="ADAL" clId="{B04D2656-C8AE-AD42-9E26-85BA118373B8}" dt="2021-02-03T11:54:58.573" v="109" actId="2711"/>
            <ac:spMkLst>
              <pc:docMk/>
              <pc:sldMasterMk cId="1568673086" sldId="2147483707"/>
              <pc:sldLayoutMk cId="152577745" sldId="2147483711"/>
              <ac:spMk id="7" creationId="{95245F59-08C9-D44E-AAB0-68B4A977944C}"/>
            </ac:spMkLst>
          </pc:spChg>
          <pc:graphicFrameChg chg="modGraphic">
            <ac:chgData name="Krasauskaitė Ugnė" userId="dbe9a6d3-80d0-4cdc-b180-3639bbb88ba5" providerId="ADAL" clId="{B04D2656-C8AE-AD42-9E26-85BA118373B8}" dt="2021-02-03T11:55:03.454" v="110" actId="2711"/>
            <ac:graphicFrameMkLst>
              <pc:docMk/>
              <pc:sldMasterMk cId="1568673086" sldId="2147483707"/>
              <pc:sldLayoutMk cId="152577745" sldId="2147483711"/>
              <ac:graphicFrameMk id="4" creationId="{40D29DF7-224A-0946-B65F-B6854B3ABD98}"/>
            </ac:graphicFrameMkLst>
          </pc:graphicFrameChg>
        </pc:sldLayoutChg>
      </pc:sldMasterChg>
      <pc:sldMasterChg chg="modSldLayout">
        <pc:chgData name="Krasauskaitė Ugnė" userId="dbe9a6d3-80d0-4cdc-b180-3639bbb88ba5" providerId="ADAL" clId="{B04D2656-C8AE-AD42-9E26-85BA118373B8}" dt="2021-02-03T11:53:01.819" v="82" actId="2711"/>
        <pc:sldMasterMkLst>
          <pc:docMk/>
          <pc:sldMasterMk cId="3226558009" sldId="2147483740"/>
        </pc:sldMasterMkLst>
        <pc:sldLayoutChg chg="modSp">
          <pc:chgData name="Krasauskaitė Ugnė" userId="dbe9a6d3-80d0-4cdc-b180-3639bbb88ba5" providerId="ADAL" clId="{B04D2656-C8AE-AD42-9E26-85BA118373B8}" dt="2021-02-03T11:50:37.296" v="56" actId="113"/>
          <pc:sldLayoutMkLst>
            <pc:docMk/>
            <pc:sldMasterMk cId="3226558009" sldId="2147483740"/>
            <pc:sldLayoutMk cId="1696790623" sldId="2147483725"/>
          </pc:sldLayoutMkLst>
          <pc:spChg chg="mod">
            <ac:chgData name="Krasauskaitė Ugnė" userId="dbe9a6d3-80d0-4cdc-b180-3639bbb88ba5" providerId="ADAL" clId="{B04D2656-C8AE-AD42-9E26-85BA118373B8}" dt="2021-02-03T11:50:37.296" v="56" actId="113"/>
            <ac:spMkLst>
              <pc:docMk/>
              <pc:sldMasterMk cId="3226558009" sldId="2147483740"/>
              <pc:sldLayoutMk cId="1696790623" sldId="2147483725"/>
              <ac:spMk id="12" creationId="{50E515E2-7668-514A-A0B4-AC7D06DDB5FE}"/>
            </ac:spMkLst>
          </pc:spChg>
        </pc:sldLayoutChg>
        <pc:sldLayoutChg chg="modSp">
          <pc:chgData name="Krasauskaitė Ugnė" userId="dbe9a6d3-80d0-4cdc-b180-3639bbb88ba5" providerId="ADAL" clId="{B04D2656-C8AE-AD42-9E26-85BA118373B8}" dt="2021-02-03T11:51:29.114" v="58" actId="113"/>
          <pc:sldLayoutMkLst>
            <pc:docMk/>
            <pc:sldMasterMk cId="3226558009" sldId="2147483740"/>
            <pc:sldLayoutMk cId="3830311098" sldId="2147483726"/>
          </pc:sldLayoutMkLst>
          <pc:spChg chg="mod">
            <ac:chgData name="Krasauskaitė Ugnė" userId="dbe9a6d3-80d0-4cdc-b180-3639bbb88ba5" providerId="ADAL" clId="{B04D2656-C8AE-AD42-9E26-85BA118373B8}" dt="2021-02-03T11:51:29.114" v="58" actId="113"/>
            <ac:spMkLst>
              <pc:docMk/>
              <pc:sldMasterMk cId="3226558009" sldId="2147483740"/>
              <pc:sldLayoutMk cId="3830311098" sldId="2147483726"/>
              <ac:spMk id="12" creationId="{50E515E2-7668-514A-A0B4-AC7D06DDB5FE}"/>
            </ac:spMkLst>
          </pc:spChg>
        </pc:sldLayoutChg>
        <pc:sldLayoutChg chg="modSp">
          <pc:chgData name="Krasauskaitė Ugnė" userId="dbe9a6d3-80d0-4cdc-b180-3639bbb88ba5" providerId="ADAL" clId="{B04D2656-C8AE-AD42-9E26-85BA118373B8}" dt="2021-02-03T11:51:35.276" v="60" actId="113"/>
          <pc:sldLayoutMkLst>
            <pc:docMk/>
            <pc:sldMasterMk cId="3226558009" sldId="2147483740"/>
            <pc:sldLayoutMk cId="3116550192" sldId="2147483727"/>
          </pc:sldLayoutMkLst>
          <pc:spChg chg="mod">
            <ac:chgData name="Krasauskaitė Ugnė" userId="dbe9a6d3-80d0-4cdc-b180-3639bbb88ba5" providerId="ADAL" clId="{B04D2656-C8AE-AD42-9E26-85BA118373B8}" dt="2021-02-03T11:51:35.276" v="60" actId="113"/>
            <ac:spMkLst>
              <pc:docMk/>
              <pc:sldMasterMk cId="3226558009" sldId="2147483740"/>
              <pc:sldLayoutMk cId="3116550192" sldId="2147483727"/>
              <ac:spMk id="12" creationId="{50E515E2-7668-514A-A0B4-AC7D06DDB5FE}"/>
            </ac:spMkLst>
          </pc:spChg>
        </pc:sldLayoutChg>
        <pc:sldLayoutChg chg="modSp">
          <pc:chgData name="Krasauskaitė Ugnė" userId="dbe9a6d3-80d0-4cdc-b180-3639bbb88ba5" providerId="ADAL" clId="{B04D2656-C8AE-AD42-9E26-85BA118373B8}" dt="2021-02-03T11:51:40.103" v="62" actId="113"/>
          <pc:sldLayoutMkLst>
            <pc:docMk/>
            <pc:sldMasterMk cId="3226558009" sldId="2147483740"/>
            <pc:sldLayoutMk cId="2001385822" sldId="2147483728"/>
          </pc:sldLayoutMkLst>
          <pc:spChg chg="mod">
            <ac:chgData name="Krasauskaitė Ugnė" userId="dbe9a6d3-80d0-4cdc-b180-3639bbb88ba5" providerId="ADAL" clId="{B04D2656-C8AE-AD42-9E26-85BA118373B8}" dt="2021-02-03T11:51:40.103" v="62" actId="113"/>
            <ac:spMkLst>
              <pc:docMk/>
              <pc:sldMasterMk cId="3226558009" sldId="2147483740"/>
              <pc:sldLayoutMk cId="2001385822" sldId="2147483728"/>
              <ac:spMk id="12" creationId="{50E515E2-7668-514A-A0B4-AC7D06DDB5FE}"/>
            </ac:spMkLst>
          </pc:spChg>
        </pc:sldLayoutChg>
        <pc:sldLayoutChg chg="modSp">
          <pc:chgData name="Krasauskaitė Ugnė" userId="dbe9a6d3-80d0-4cdc-b180-3639bbb88ba5" providerId="ADAL" clId="{B04D2656-C8AE-AD42-9E26-85BA118373B8}" dt="2021-02-03T11:51:51.845" v="66" actId="2711"/>
          <pc:sldLayoutMkLst>
            <pc:docMk/>
            <pc:sldMasterMk cId="3226558009" sldId="2147483740"/>
            <pc:sldLayoutMk cId="2456432916" sldId="2147483729"/>
          </pc:sldLayoutMkLst>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6" creationId="{3D9565FE-3CF5-C940-8534-EF27E7FE6B39}"/>
            </ac:spMkLst>
          </pc:spChg>
          <pc:spChg chg="mod">
            <ac:chgData name="Krasauskaitė Ugnė" userId="dbe9a6d3-80d0-4cdc-b180-3639bbb88ba5" providerId="ADAL" clId="{B04D2656-C8AE-AD42-9E26-85BA118373B8}" dt="2021-02-03T11:51:51.845" v="66" actId="2711"/>
            <ac:spMkLst>
              <pc:docMk/>
              <pc:sldMasterMk cId="3226558009" sldId="2147483740"/>
              <pc:sldLayoutMk cId="2456432916" sldId="2147483729"/>
              <ac:spMk id="15" creationId="{B5F1E7A3-042D-1A41-A4EE-C4B741F2F954}"/>
            </ac:spMkLst>
          </pc:spChg>
          <pc:spChg chg="mod">
            <ac:chgData name="Krasauskaitė Ugnė" userId="dbe9a6d3-80d0-4cdc-b180-3639bbb88ba5" providerId="ADAL" clId="{B04D2656-C8AE-AD42-9E26-85BA118373B8}" dt="2021-02-03T11:51:47.842" v="65" actId="113"/>
            <ac:spMkLst>
              <pc:docMk/>
              <pc:sldMasterMk cId="3226558009" sldId="2147483740"/>
              <pc:sldLayoutMk cId="2456432916" sldId="2147483729"/>
              <ac:spMk id="16" creationId="{0393B77B-8341-1C44-8B13-EC418665B44B}"/>
            </ac:spMkLst>
          </pc:spChg>
        </pc:sldLayoutChg>
        <pc:sldLayoutChg chg="modSp">
          <pc:chgData name="Krasauskaitė Ugnė" userId="dbe9a6d3-80d0-4cdc-b180-3639bbb88ba5" providerId="ADAL" clId="{B04D2656-C8AE-AD42-9E26-85BA118373B8}" dt="2021-02-03T11:52:37.376" v="78" actId="2711"/>
          <pc:sldLayoutMkLst>
            <pc:docMk/>
            <pc:sldMasterMk cId="3226558009" sldId="2147483740"/>
            <pc:sldLayoutMk cId="3322117946" sldId="2147483731"/>
          </pc:sldLayoutMkLst>
          <pc:spChg chg="mod">
            <ac:chgData name="Krasauskaitė Ugnė" userId="dbe9a6d3-80d0-4cdc-b180-3639bbb88ba5" providerId="ADAL" clId="{B04D2656-C8AE-AD42-9E26-85BA118373B8}" dt="2021-02-03T11:52:37.376" v="78" actId="2711"/>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B04D2656-C8AE-AD42-9E26-85BA118373B8}" dt="2021-02-03T11:52:33.825" v="77" actId="113"/>
            <ac:spMkLst>
              <pc:docMk/>
              <pc:sldMasterMk cId="3226558009" sldId="2147483740"/>
              <pc:sldLayoutMk cId="3322117946" sldId="2147483731"/>
              <ac:spMk id="7" creationId="{C1CCD885-C1EB-3A48-B8A0-CC1F23EEB6AE}"/>
            </ac:spMkLst>
          </pc:spChg>
        </pc:sldLayoutChg>
        <pc:sldLayoutChg chg="modSp">
          <pc:chgData name="Krasauskaitė Ugnė" userId="dbe9a6d3-80d0-4cdc-b180-3639bbb88ba5" providerId="ADAL" clId="{B04D2656-C8AE-AD42-9E26-85BA118373B8}" dt="2021-02-03T11:52:20.836" v="75" actId="2711"/>
          <pc:sldLayoutMkLst>
            <pc:docMk/>
            <pc:sldMasterMk cId="3226558009" sldId="2147483740"/>
            <pc:sldLayoutMk cId="1562306216" sldId="2147483732"/>
          </pc:sldLayoutMkLst>
          <pc:spChg chg="mod">
            <ac:chgData name="Krasauskaitė Ugnė" userId="dbe9a6d3-80d0-4cdc-b180-3639bbb88ba5" providerId="ADAL" clId="{B04D2656-C8AE-AD42-9E26-85BA118373B8}" dt="2021-02-03T11:52:20.836" v="75" actId="2711"/>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B04D2656-C8AE-AD42-9E26-85BA118373B8}" dt="2021-02-03T11:52:16.880" v="74" actId="113"/>
            <ac:spMkLst>
              <pc:docMk/>
              <pc:sldMasterMk cId="3226558009" sldId="2147483740"/>
              <pc:sldLayoutMk cId="1562306216" sldId="2147483732"/>
              <ac:spMk id="7" creationId="{C1CCD885-C1EB-3A48-B8A0-CC1F23EEB6AE}"/>
            </ac:spMkLst>
          </pc:spChg>
        </pc:sldLayoutChg>
        <pc:sldLayoutChg chg="modSp">
          <pc:chgData name="Krasauskaitė Ugnė" userId="dbe9a6d3-80d0-4cdc-b180-3639bbb88ba5" providerId="ADAL" clId="{B04D2656-C8AE-AD42-9E26-85BA118373B8}" dt="2021-02-03T11:52:42.511" v="79" actId="2711"/>
          <pc:sldLayoutMkLst>
            <pc:docMk/>
            <pc:sldMasterMk cId="3226558009" sldId="2147483740"/>
            <pc:sldLayoutMk cId="2989932070" sldId="2147483733"/>
          </pc:sldLayoutMkLst>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B04D2656-C8AE-AD42-9E26-85BA118373B8}" dt="2021-02-03T11:52:42.511" v="79" actId="2711"/>
            <ac:spMkLst>
              <pc:docMk/>
              <pc:sldMasterMk cId="3226558009" sldId="2147483740"/>
              <pc:sldLayoutMk cId="2989932070" sldId="2147483733"/>
              <ac:spMk id="19" creationId="{BAFEA5EF-7EB5-B242-B569-0521DECA7C5F}"/>
            </ac:spMkLst>
          </pc:spChg>
        </pc:sldLayoutChg>
        <pc:sldLayoutChg chg="modSp">
          <pc:chgData name="Krasauskaitė Ugnė" userId="dbe9a6d3-80d0-4cdc-b180-3639bbb88ba5" providerId="ADAL" clId="{B04D2656-C8AE-AD42-9E26-85BA118373B8}" dt="2021-02-03T11:52:47.942" v="80" actId="2711"/>
          <pc:sldLayoutMkLst>
            <pc:docMk/>
            <pc:sldMasterMk cId="3226558009" sldId="2147483740"/>
            <pc:sldLayoutMk cId="3899158391" sldId="2147483734"/>
          </pc:sldLayoutMkLst>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B04D2656-C8AE-AD42-9E26-85BA118373B8}" dt="2021-02-03T11:52:47.942" v="80" actId="2711"/>
            <ac:spMkLst>
              <pc:docMk/>
              <pc:sldMasterMk cId="3226558009" sldId="2147483740"/>
              <pc:sldLayoutMk cId="3899158391" sldId="2147483734"/>
              <ac:spMk id="19" creationId="{BAFEA5EF-7EB5-B242-B569-0521DECA7C5F}"/>
            </ac:spMkLst>
          </pc:spChg>
        </pc:sldLayoutChg>
        <pc:sldLayoutChg chg="modSp">
          <pc:chgData name="Krasauskaitė Ugnė" userId="dbe9a6d3-80d0-4cdc-b180-3639bbb88ba5" providerId="ADAL" clId="{B04D2656-C8AE-AD42-9E26-85BA118373B8}" dt="2021-02-03T11:52:54.413" v="81" actId="2711"/>
          <pc:sldLayoutMkLst>
            <pc:docMk/>
            <pc:sldMasterMk cId="3226558009" sldId="2147483740"/>
            <pc:sldLayoutMk cId="4197057146" sldId="2147483735"/>
          </pc:sldLayoutMkLst>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B04D2656-C8AE-AD42-9E26-85BA118373B8}" dt="2021-02-03T11:52:54.413" v="81" actId="2711"/>
            <ac:spMkLst>
              <pc:docMk/>
              <pc:sldMasterMk cId="3226558009" sldId="2147483740"/>
              <pc:sldLayoutMk cId="4197057146" sldId="2147483735"/>
              <ac:spMk id="19" creationId="{BAFEA5EF-7EB5-B242-B569-0521DECA7C5F}"/>
            </ac:spMkLst>
          </pc:spChg>
        </pc:sldLayoutChg>
        <pc:sldLayoutChg chg="modSp">
          <pc:chgData name="Krasauskaitė Ugnė" userId="dbe9a6d3-80d0-4cdc-b180-3639bbb88ba5" providerId="ADAL" clId="{B04D2656-C8AE-AD42-9E26-85BA118373B8}" dt="2021-02-03T11:53:01.819" v="82" actId="2711"/>
          <pc:sldLayoutMkLst>
            <pc:docMk/>
            <pc:sldMasterMk cId="3226558009" sldId="2147483740"/>
            <pc:sldLayoutMk cId="1911777476" sldId="2147483736"/>
          </pc:sldLayoutMkLst>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B04D2656-C8AE-AD42-9E26-85BA118373B8}" dt="2021-02-03T11:53:01.819" v="82" actId="2711"/>
            <ac:spMkLst>
              <pc:docMk/>
              <pc:sldMasterMk cId="3226558009" sldId="2147483740"/>
              <pc:sldLayoutMk cId="1911777476" sldId="2147483736"/>
              <ac:spMk id="19" creationId="{BAFEA5EF-7EB5-B242-B569-0521DECA7C5F}"/>
            </ac:spMkLst>
          </pc:spChg>
        </pc:sldLayoutChg>
        <pc:sldLayoutChg chg="modSp">
          <pc:chgData name="Krasauskaitė Ugnė" userId="dbe9a6d3-80d0-4cdc-b180-3639bbb88ba5" providerId="ADAL" clId="{B04D2656-C8AE-AD42-9E26-85BA118373B8}" dt="2021-02-03T11:52:07.695" v="72" actId="2711"/>
          <pc:sldLayoutMkLst>
            <pc:docMk/>
            <pc:sldMasterMk cId="3226558009" sldId="2147483740"/>
            <pc:sldLayoutMk cId="4081787762" sldId="2147483742"/>
          </pc:sldLayoutMkLst>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6" creationId="{E960C207-DFB8-7C44-BEFE-3C8BB4B229DC}"/>
            </ac:spMkLst>
          </pc:spChg>
          <pc:spChg chg="mod">
            <ac:chgData name="Krasauskaitė Ugnė" userId="dbe9a6d3-80d0-4cdc-b180-3639bbb88ba5" providerId="ADAL" clId="{B04D2656-C8AE-AD42-9E26-85BA118373B8}" dt="2021-02-03T11:52:07.695" v="72" actId="2711"/>
            <ac:spMkLst>
              <pc:docMk/>
              <pc:sldMasterMk cId="3226558009" sldId="2147483740"/>
              <pc:sldLayoutMk cId="4081787762" sldId="2147483742"/>
              <ac:spMk id="23" creationId="{2E6D4784-2EA3-C74A-80A6-6E53A345902F}"/>
            </ac:spMkLst>
          </pc:spChg>
          <pc:spChg chg="mod">
            <ac:chgData name="Krasauskaitė Ugnė" userId="dbe9a6d3-80d0-4cdc-b180-3639bbb88ba5" providerId="ADAL" clId="{B04D2656-C8AE-AD42-9E26-85BA118373B8}" dt="2021-02-03T11:52:02.785" v="71" actId="113"/>
            <ac:spMkLst>
              <pc:docMk/>
              <pc:sldMasterMk cId="3226558009" sldId="2147483740"/>
              <pc:sldLayoutMk cId="4081787762" sldId="2147483742"/>
              <ac:spMk id="25" creationId="{5592035A-2271-5843-9AF4-E3E9FDCF0139}"/>
            </ac:spMkLst>
          </pc:spChg>
        </pc:sldLayoutChg>
      </pc:sldMasterChg>
    </pc:docChg>
  </pc:docChgLst>
  <pc:docChgLst>
    <pc:chgData name="Lozoraitis Kristupas" userId="a36fb9e5-9677-4650-9cc0-14b6d705ed2f" providerId="ADAL" clId="{E5D61ECD-A6A1-4854-A507-695555D90EB2}"/>
    <pc:docChg chg="undo custSel addSld delSld modSld">
      <pc:chgData name="Lozoraitis Kristupas" userId="a36fb9e5-9677-4650-9cc0-14b6d705ed2f" providerId="ADAL" clId="{E5D61ECD-A6A1-4854-A507-695555D90EB2}" dt="2023-05-06T13:17:36.241" v="2160" actId="20577"/>
      <pc:docMkLst>
        <pc:docMk/>
      </pc:docMkLst>
      <pc:sldChg chg="modSp mod">
        <pc:chgData name="Lozoraitis Kristupas" userId="a36fb9e5-9677-4650-9cc0-14b6d705ed2f" providerId="ADAL" clId="{E5D61ECD-A6A1-4854-A507-695555D90EB2}" dt="2023-05-06T11:07:43.127" v="67" actId="20577"/>
        <pc:sldMkLst>
          <pc:docMk/>
          <pc:sldMk cId="2953373823" sldId="256"/>
        </pc:sldMkLst>
        <pc:spChg chg="mod">
          <ac:chgData name="Lozoraitis Kristupas" userId="a36fb9e5-9677-4650-9cc0-14b6d705ed2f" providerId="ADAL" clId="{E5D61ECD-A6A1-4854-A507-695555D90EB2}" dt="2023-05-06T11:07:43.127" v="67" actId="20577"/>
          <ac:spMkLst>
            <pc:docMk/>
            <pc:sldMk cId="2953373823" sldId="256"/>
            <ac:spMk id="3" creationId="{8D94D4E1-C06D-704D-A98C-46703D721A44}"/>
          </ac:spMkLst>
        </pc:spChg>
      </pc:sldChg>
      <pc:sldChg chg="addSp modSp mod">
        <pc:chgData name="Lozoraitis Kristupas" userId="a36fb9e5-9677-4650-9cc0-14b6d705ed2f" providerId="ADAL" clId="{E5D61ECD-A6A1-4854-A507-695555D90EB2}" dt="2023-05-06T13:17:36.241" v="2160" actId="20577"/>
        <pc:sldMkLst>
          <pc:docMk/>
          <pc:sldMk cId="1399302857" sldId="261"/>
        </pc:sldMkLst>
        <pc:spChg chg="mod">
          <ac:chgData name="Lozoraitis Kristupas" userId="a36fb9e5-9677-4650-9cc0-14b6d705ed2f" providerId="ADAL" clId="{E5D61ECD-A6A1-4854-A507-695555D90EB2}" dt="2023-05-06T11:08:27.593" v="106" actId="20577"/>
          <ac:spMkLst>
            <pc:docMk/>
            <pc:sldMk cId="1399302857" sldId="261"/>
            <ac:spMk id="2" creationId="{03FFCAE4-A5B0-CC4A-A0A2-7EE0AEA8E284}"/>
          </ac:spMkLst>
        </pc:spChg>
        <pc:spChg chg="mod">
          <ac:chgData name="Lozoraitis Kristupas" userId="a36fb9e5-9677-4650-9cc0-14b6d705ed2f" providerId="ADAL" clId="{E5D61ECD-A6A1-4854-A507-695555D90EB2}" dt="2023-05-06T13:17:36.241" v="2160" actId="20577"/>
          <ac:spMkLst>
            <pc:docMk/>
            <pc:sldMk cId="1399302857" sldId="261"/>
            <ac:spMk id="4" creationId="{B08FEDB7-C049-0345-B8A0-17484B485681}"/>
          </ac:spMkLst>
        </pc:spChg>
        <pc:spChg chg="mod">
          <ac:chgData name="Lozoraitis Kristupas" userId="a36fb9e5-9677-4650-9cc0-14b6d705ed2f" providerId="ADAL" clId="{E5D61ECD-A6A1-4854-A507-695555D90EB2}" dt="2023-05-06T11:08:47.001" v="117" actId="20577"/>
          <ac:spMkLst>
            <pc:docMk/>
            <pc:sldMk cId="1399302857" sldId="261"/>
            <ac:spMk id="5" creationId="{B4D335FC-89FC-0D40-837C-DFD23905E7F8}"/>
          </ac:spMkLst>
        </pc:spChg>
        <pc:spChg chg="add mod">
          <ac:chgData name="Lozoraitis Kristupas" userId="a36fb9e5-9677-4650-9cc0-14b6d705ed2f" providerId="ADAL" clId="{E5D61ECD-A6A1-4854-A507-695555D90EB2}" dt="2023-05-06T11:12:41.521" v="149" actId="113"/>
          <ac:spMkLst>
            <pc:docMk/>
            <pc:sldMk cId="1399302857" sldId="261"/>
            <ac:spMk id="10" creationId="{C359390A-1E7D-7351-C4F0-E163D7EBEF27}"/>
          </ac:spMkLst>
        </pc:spChg>
      </pc:sldChg>
      <pc:sldChg chg="addSp delSp modSp mod">
        <pc:chgData name="Lozoraitis Kristupas" userId="a36fb9e5-9677-4650-9cc0-14b6d705ed2f" providerId="ADAL" clId="{E5D61ECD-A6A1-4854-A507-695555D90EB2}" dt="2023-05-06T11:23:33.983" v="907" actId="12385"/>
        <pc:sldMkLst>
          <pc:docMk/>
          <pc:sldMk cId="1207250664" sldId="263"/>
        </pc:sldMkLst>
        <pc:spChg chg="mod">
          <ac:chgData name="Lozoraitis Kristupas" userId="a36fb9e5-9677-4650-9cc0-14b6d705ed2f" providerId="ADAL" clId="{E5D61ECD-A6A1-4854-A507-695555D90EB2}" dt="2023-05-06T11:16:11.992" v="210" actId="20577"/>
          <ac:spMkLst>
            <pc:docMk/>
            <pc:sldMk cId="1207250664" sldId="263"/>
            <ac:spMk id="2" creationId="{47BF44B9-6DB8-C041-A0E1-A9C71DBF8DA1}"/>
          </ac:spMkLst>
        </pc:spChg>
        <pc:spChg chg="mod">
          <ac:chgData name="Lozoraitis Kristupas" userId="a36fb9e5-9677-4650-9cc0-14b6d705ed2f" providerId="ADAL" clId="{E5D61ECD-A6A1-4854-A507-695555D90EB2}" dt="2023-05-06T11:16:24.593" v="213" actId="20577"/>
          <ac:spMkLst>
            <pc:docMk/>
            <pc:sldMk cId="1207250664" sldId="263"/>
            <ac:spMk id="3" creationId="{CAFE58A0-E161-FF49-BC07-C381DC7F90E7}"/>
          </ac:spMkLst>
        </pc:spChg>
        <pc:spChg chg="del">
          <ac:chgData name="Lozoraitis Kristupas" userId="a36fb9e5-9677-4650-9cc0-14b6d705ed2f" providerId="ADAL" clId="{E5D61ECD-A6A1-4854-A507-695555D90EB2}" dt="2023-05-06T11:16:18.408" v="211" actId="478"/>
          <ac:spMkLst>
            <pc:docMk/>
            <pc:sldMk cId="1207250664" sldId="263"/>
            <ac:spMk id="4" creationId="{D4F985E8-BA01-574B-802D-5B1523E3EF62}"/>
          </ac:spMkLst>
        </pc:spChg>
        <pc:graphicFrameChg chg="add mod modGraphic">
          <ac:chgData name="Lozoraitis Kristupas" userId="a36fb9e5-9677-4650-9cc0-14b6d705ed2f" providerId="ADAL" clId="{E5D61ECD-A6A1-4854-A507-695555D90EB2}" dt="2023-05-06T11:23:33.983" v="907" actId="12385"/>
          <ac:graphicFrameMkLst>
            <pc:docMk/>
            <pc:sldMk cId="1207250664" sldId="263"/>
            <ac:graphicFrameMk id="8" creationId="{D94C929C-E911-F8BD-AE53-754DBBE37B19}"/>
          </ac:graphicFrameMkLst>
        </pc:graphicFrameChg>
      </pc:sldChg>
      <pc:sldChg chg="addSp delSp modSp add mod">
        <pc:chgData name="Lozoraitis Kristupas" userId="a36fb9e5-9677-4650-9cc0-14b6d705ed2f" providerId="ADAL" clId="{E5D61ECD-A6A1-4854-A507-695555D90EB2}" dt="2023-05-06T11:26:12.146" v="947" actId="14100"/>
        <pc:sldMkLst>
          <pc:docMk/>
          <pc:sldMk cId="2419277037" sldId="264"/>
        </pc:sldMkLst>
        <pc:spChg chg="mod">
          <ac:chgData name="Lozoraitis Kristupas" userId="a36fb9e5-9677-4650-9cc0-14b6d705ed2f" providerId="ADAL" clId="{E5D61ECD-A6A1-4854-A507-695555D90EB2}" dt="2023-05-06T11:25:40.063" v="942" actId="20577"/>
          <ac:spMkLst>
            <pc:docMk/>
            <pc:sldMk cId="2419277037" sldId="264"/>
            <ac:spMk id="2" creationId="{47BF44B9-6DB8-C041-A0E1-A9C71DBF8DA1}"/>
          </ac:spMkLst>
        </pc:spChg>
        <pc:spChg chg="del">
          <ac:chgData name="Lozoraitis Kristupas" userId="a36fb9e5-9677-4650-9cc0-14b6d705ed2f" providerId="ADAL" clId="{E5D61ECD-A6A1-4854-A507-695555D90EB2}" dt="2023-05-06T11:25:46.034" v="944" actId="478"/>
          <ac:spMkLst>
            <pc:docMk/>
            <pc:sldMk cId="2419277037" sldId="264"/>
            <ac:spMk id="3" creationId="{CAFE58A0-E161-FF49-BC07-C381DC7F90E7}"/>
          </ac:spMkLst>
        </pc:spChg>
        <pc:spChg chg="del">
          <ac:chgData name="Lozoraitis Kristupas" userId="a36fb9e5-9677-4650-9cc0-14b6d705ed2f" providerId="ADAL" clId="{E5D61ECD-A6A1-4854-A507-695555D90EB2}" dt="2023-05-06T11:25:44.601" v="943" actId="478"/>
          <ac:spMkLst>
            <pc:docMk/>
            <pc:sldMk cId="2419277037" sldId="264"/>
            <ac:spMk id="4" creationId="{D4F985E8-BA01-574B-802D-5B1523E3EF62}"/>
          </ac:spMkLst>
        </pc:spChg>
        <pc:picChg chg="add mod">
          <ac:chgData name="Lozoraitis Kristupas" userId="a36fb9e5-9677-4650-9cc0-14b6d705ed2f" providerId="ADAL" clId="{E5D61ECD-A6A1-4854-A507-695555D90EB2}" dt="2023-05-06T11:26:12.146" v="947" actId="14100"/>
          <ac:picMkLst>
            <pc:docMk/>
            <pc:sldMk cId="2419277037" sldId="264"/>
            <ac:picMk id="8" creationId="{76705EF0-3A92-E4CF-56AA-B35F71FEDC2A}"/>
          </ac:picMkLst>
        </pc:picChg>
      </pc:sldChg>
      <pc:sldChg chg="new del">
        <pc:chgData name="Lozoraitis Kristupas" userId="a36fb9e5-9677-4650-9cc0-14b6d705ed2f" providerId="ADAL" clId="{E5D61ECD-A6A1-4854-A507-695555D90EB2}" dt="2023-05-06T11:15:53.547" v="178" actId="47"/>
        <pc:sldMkLst>
          <pc:docMk/>
          <pc:sldMk cId="2676501383" sldId="264"/>
        </pc:sldMkLst>
      </pc:sldChg>
      <pc:sldChg chg="addSp delSp modSp add mod">
        <pc:chgData name="Lozoraitis Kristupas" userId="a36fb9e5-9677-4650-9cc0-14b6d705ed2f" providerId="ADAL" clId="{E5D61ECD-A6A1-4854-A507-695555D90EB2}" dt="2023-05-06T11:34:00.955" v="1452" actId="255"/>
        <pc:sldMkLst>
          <pc:docMk/>
          <pc:sldMk cId="3757795761" sldId="265"/>
        </pc:sldMkLst>
        <pc:spChg chg="mod">
          <ac:chgData name="Lozoraitis Kristupas" userId="a36fb9e5-9677-4650-9cc0-14b6d705ed2f" providerId="ADAL" clId="{E5D61ECD-A6A1-4854-A507-695555D90EB2}" dt="2023-05-06T11:27:53.031" v="981" actId="20577"/>
          <ac:spMkLst>
            <pc:docMk/>
            <pc:sldMk cId="3757795761" sldId="265"/>
            <ac:spMk id="2" creationId="{47BF44B9-6DB8-C041-A0E1-A9C71DBF8DA1}"/>
          </ac:spMkLst>
        </pc:spChg>
        <pc:spChg chg="del">
          <ac:chgData name="Lozoraitis Kristupas" userId="a36fb9e5-9677-4650-9cc0-14b6d705ed2f" providerId="ADAL" clId="{E5D61ECD-A6A1-4854-A507-695555D90EB2}" dt="2023-05-06T11:28:04.636" v="982" actId="478"/>
          <ac:spMkLst>
            <pc:docMk/>
            <pc:sldMk cId="3757795761" sldId="265"/>
            <ac:spMk id="3" creationId="{CAFE58A0-E161-FF49-BC07-C381DC7F90E7}"/>
          </ac:spMkLst>
        </pc:spChg>
        <pc:spChg chg="del">
          <ac:chgData name="Lozoraitis Kristupas" userId="a36fb9e5-9677-4650-9cc0-14b6d705ed2f" providerId="ADAL" clId="{E5D61ECD-A6A1-4854-A507-695555D90EB2}" dt="2023-05-06T11:28:07.418" v="983" actId="478"/>
          <ac:spMkLst>
            <pc:docMk/>
            <pc:sldMk cId="3757795761" sldId="265"/>
            <ac:spMk id="4" creationId="{D4F985E8-BA01-574B-802D-5B1523E3EF62}"/>
          </ac:spMkLst>
        </pc:spChg>
        <pc:spChg chg="add mod">
          <ac:chgData name="Lozoraitis Kristupas" userId="a36fb9e5-9677-4650-9cc0-14b6d705ed2f" providerId="ADAL" clId="{E5D61ECD-A6A1-4854-A507-695555D90EB2}" dt="2023-05-06T11:34:00.955" v="1452" actId="255"/>
          <ac:spMkLst>
            <pc:docMk/>
            <pc:sldMk cId="3757795761" sldId="265"/>
            <ac:spMk id="8" creationId="{85D6BCE5-596D-5524-ABEF-E9755D4E3522}"/>
          </ac:spMkLst>
        </pc:spChg>
      </pc:sldChg>
      <pc:sldChg chg="addSp delSp modSp add mod">
        <pc:chgData name="Lozoraitis Kristupas" userId="a36fb9e5-9677-4650-9cc0-14b6d705ed2f" providerId="ADAL" clId="{E5D61ECD-A6A1-4854-A507-695555D90EB2}" dt="2023-05-06T13:16:09.954" v="2158"/>
        <pc:sldMkLst>
          <pc:docMk/>
          <pc:sldMk cId="2921319897" sldId="266"/>
        </pc:sldMkLst>
        <pc:spChg chg="mod">
          <ac:chgData name="Lozoraitis Kristupas" userId="a36fb9e5-9677-4650-9cc0-14b6d705ed2f" providerId="ADAL" clId="{E5D61ECD-A6A1-4854-A507-695555D90EB2}" dt="2023-05-06T11:32:26.533" v="1449" actId="20577"/>
          <ac:spMkLst>
            <pc:docMk/>
            <pc:sldMk cId="2921319897" sldId="266"/>
            <ac:spMk id="2" creationId="{47BF44B9-6DB8-C041-A0E1-A9C71DBF8DA1}"/>
          </ac:spMkLst>
        </pc:spChg>
        <pc:spChg chg="mod">
          <ac:chgData name="Lozoraitis Kristupas" userId="a36fb9e5-9677-4650-9cc0-14b6d705ed2f" providerId="ADAL" clId="{E5D61ECD-A6A1-4854-A507-695555D90EB2}" dt="2023-05-06T12:07:42.688" v="2155" actId="20577"/>
          <ac:spMkLst>
            <pc:docMk/>
            <pc:sldMk cId="2921319897" sldId="266"/>
            <ac:spMk id="3" creationId="{CAFE58A0-E161-FF49-BC07-C381DC7F90E7}"/>
          </ac:spMkLst>
        </pc:spChg>
        <pc:spChg chg="del">
          <ac:chgData name="Lozoraitis Kristupas" userId="a36fb9e5-9677-4650-9cc0-14b6d705ed2f" providerId="ADAL" clId="{E5D61ECD-A6A1-4854-A507-695555D90EB2}" dt="2023-05-06T11:33:41.193" v="1450" actId="478"/>
          <ac:spMkLst>
            <pc:docMk/>
            <pc:sldMk cId="2921319897" sldId="266"/>
            <ac:spMk id="4" creationId="{D4F985E8-BA01-574B-802D-5B1523E3EF62}"/>
          </ac:spMkLst>
        </pc:spChg>
        <pc:graphicFrameChg chg="add mod modGraphic">
          <ac:chgData name="Lozoraitis Kristupas" userId="a36fb9e5-9677-4650-9cc0-14b6d705ed2f" providerId="ADAL" clId="{E5D61ECD-A6A1-4854-A507-695555D90EB2}" dt="2023-05-06T13:16:09.954" v="2158"/>
          <ac:graphicFrameMkLst>
            <pc:docMk/>
            <pc:sldMk cId="2921319897" sldId="266"/>
            <ac:graphicFrameMk id="8" creationId="{CC003163-3665-8DA8-B131-CFCA242DE77D}"/>
          </ac:graphicFrameMkLst>
        </pc:graphicFrameChg>
        <pc:picChg chg="add del mod">
          <ac:chgData name="Lozoraitis Kristupas" userId="a36fb9e5-9677-4650-9cc0-14b6d705ed2f" providerId="ADAL" clId="{E5D61ECD-A6A1-4854-A507-695555D90EB2}" dt="2023-05-06T11:59:07.553" v="2097" actId="478"/>
          <ac:picMkLst>
            <pc:docMk/>
            <pc:sldMk cId="2921319897" sldId="266"/>
            <ac:picMk id="10" creationId="{931332EF-AA10-AE3E-19A1-184A02BA340C}"/>
          </ac:picMkLst>
        </pc:picChg>
      </pc:sldChg>
      <pc:sldChg chg="addSp delSp modSp add mod">
        <pc:chgData name="Lozoraitis Kristupas" userId="a36fb9e5-9677-4650-9cc0-14b6d705ed2f" providerId="ADAL" clId="{E5D61ECD-A6A1-4854-A507-695555D90EB2}" dt="2023-05-06T11:37:52.164" v="1570" actId="1076"/>
        <pc:sldMkLst>
          <pc:docMk/>
          <pc:sldMk cId="414568058" sldId="267"/>
        </pc:sldMkLst>
        <pc:spChg chg="mod">
          <ac:chgData name="Lozoraitis Kristupas" userId="a36fb9e5-9677-4650-9cc0-14b6d705ed2f" providerId="ADAL" clId="{E5D61ECD-A6A1-4854-A507-695555D90EB2}" dt="2023-05-06T11:37:29.892" v="1564" actId="20577"/>
          <ac:spMkLst>
            <pc:docMk/>
            <pc:sldMk cId="414568058" sldId="267"/>
            <ac:spMk id="2" creationId="{47BF44B9-6DB8-C041-A0E1-A9C71DBF8DA1}"/>
          </ac:spMkLst>
        </pc:spChg>
        <pc:spChg chg="del">
          <ac:chgData name="Lozoraitis Kristupas" userId="a36fb9e5-9677-4650-9cc0-14b6d705ed2f" providerId="ADAL" clId="{E5D61ECD-A6A1-4854-A507-695555D90EB2}" dt="2023-05-06T11:37:33.262" v="1566" actId="478"/>
          <ac:spMkLst>
            <pc:docMk/>
            <pc:sldMk cId="414568058" sldId="267"/>
            <ac:spMk id="3" creationId="{CAFE58A0-E161-FF49-BC07-C381DC7F90E7}"/>
          </ac:spMkLst>
        </pc:spChg>
        <pc:spChg chg="del">
          <ac:chgData name="Lozoraitis Kristupas" userId="a36fb9e5-9677-4650-9cc0-14b6d705ed2f" providerId="ADAL" clId="{E5D61ECD-A6A1-4854-A507-695555D90EB2}" dt="2023-05-06T11:37:32.252" v="1565" actId="478"/>
          <ac:spMkLst>
            <pc:docMk/>
            <pc:sldMk cId="414568058" sldId="267"/>
            <ac:spMk id="4" creationId="{D4F985E8-BA01-574B-802D-5B1523E3EF62}"/>
          </ac:spMkLst>
        </pc:spChg>
        <pc:picChg chg="add mod">
          <ac:chgData name="Lozoraitis Kristupas" userId="a36fb9e5-9677-4650-9cc0-14b6d705ed2f" providerId="ADAL" clId="{E5D61ECD-A6A1-4854-A507-695555D90EB2}" dt="2023-05-06T11:37:52.164" v="1570" actId="1076"/>
          <ac:picMkLst>
            <pc:docMk/>
            <pc:sldMk cId="414568058" sldId="267"/>
            <ac:picMk id="8" creationId="{4594A85D-352B-D1A3-4DFE-2ED0ED637517}"/>
          </ac:picMkLst>
        </pc:picChg>
      </pc:sldChg>
      <pc:sldChg chg="addSp delSp modSp add mod">
        <pc:chgData name="Lozoraitis Kristupas" userId="a36fb9e5-9677-4650-9cc0-14b6d705ed2f" providerId="ADAL" clId="{E5D61ECD-A6A1-4854-A507-695555D90EB2}" dt="2023-05-06T11:41:28.570" v="1599" actId="20577"/>
        <pc:sldMkLst>
          <pc:docMk/>
          <pc:sldMk cId="2939253008" sldId="268"/>
        </pc:sldMkLst>
        <pc:spChg chg="mod">
          <ac:chgData name="Lozoraitis Kristupas" userId="a36fb9e5-9677-4650-9cc0-14b6d705ed2f" providerId="ADAL" clId="{E5D61ECD-A6A1-4854-A507-695555D90EB2}" dt="2023-05-06T11:41:28.570" v="1599" actId="20577"/>
          <ac:spMkLst>
            <pc:docMk/>
            <pc:sldMk cId="2939253008" sldId="268"/>
            <ac:spMk id="2" creationId="{47BF44B9-6DB8-C041-A0E1-A9C71DBF8DA1}"/>
          </ac:spMkLst>
        </pc:spChg>
        <pc:spChg chg="del">
          <ac:chgData name="Lozoraitis Kristupas" userId="a36fb9e5-9677-4650-9cc0-14b6d705ed2f" providerId="ADAL" clId="{E5D61ECD-A6A1-4854-A507-695555D90EB2}" dt="2023-05-06T11:38:34.987" v="1572" actId="478"/>
          <ac:spMkLst>
            <pc:docMk/>
            <pc:sldMk cId="2939253008" sldId="268"/>
            <ac:spMk id="3" creationId="{CAFE58A0-E161-FF49-BC07-C381DC7F90E7}"/>
          </ac:spMkLst>
        </pc:spChg>
        <pc:spChg chg="del">
          <ac:chgData name="Lozoraitis Kristupas" userId="a36fb9e5-9677-4650-9cc0-14b6d705ed2f" providerId="ADAL" clId="{E5D61ECD-A6A1-4854-A507-695555D90EB2}" dt="2023-05-06T11:38:32.948" v="1571" actId="478"/>
          <ac:spMkLst>
            <pc:docMk/>
            <pc:sldMk cId="2939253008" sldId="268"/>
            <ac:spMk id="4" creationId="{D4F985E8-BA01-574B-802D-5B1523E3EF62}"/>
          </ac:spMkLst>
        </pc:spChg>
        <pc:picChg chg="add mod">
          <ac:chgData name="Lozoraitis Kristupas" userId="a36fb9e5-9677-4650-9cc0-14b6d705ed2f" providerId="ADAL" clId="{E5D61ECD-A6A1-4854-A507-695555D90EB2}" dt="2023-05-06T11:40:18.836" v="1575" actId="1076"/>
          <ac:picMkLst>
            <pc:docMk/>
            <pc:sldMk cId="2939253008" sldId="268"/>
            <ac:picMk id="8" creationId="{C1CB7D0B-6147-9F82-FA7B-36B65B698141}"/>
          </ac:picMkLst>
        </pc:picChg>
      </pc:sldChg>
      <pc:sldChg chg="addSp delSp modSp add mod">
        <pc:chgData name="Lozoraitis Kristupas" userId="a36fb9e5-9677-4650-9cc0-14b6d705ed2f" providerId="ADAL" clId="{E5D61ECD-A6A1-4854-A507-695555D90EB2}" dt="2023-05-06T11:42:46.686" v="1632" actId="1076"/>
        <pc:sldMkLst>
          <pc:docMk/>
          <pc:sldMk cId="3923013908" sldId="269"/>
        </pc:sldMkLst>
        <pc:spChg chg="mod">
          <ac:chgData name="Lozoraitis Kristupas" userId="a36fb9e5-9677-4650-9cc0-14b6d705ed2f" providerId="ADAL" clId="{E5D61ECD-A6A1-4854-A507-695555D90EB2}" dt="2023-05-06T11:42:04.172" v="1625" actId="20577"/>
          <ac:spMkLst>
            <pc:docMk/>
            <pc:sldMk cId="3923013908" sldId="269"/>
            <ac:spMk id="2" creationId="{47BF44B9-6DB8-C041-A0E1-A9C71DBF8DA1}"/>
          </ac:spMkLst>
        </pc:spChg>
        <pc:spChg chg="del">
          <ac:chgData name="Lozoraitis Kristupas" userId="a36fb9e5-9677-4650-9cc0-14b6d705ed2f" providerId="ADAL" clId="{E5D61ECD-A6A1-4854-A507-695555D90EB2}" dt="2023-05-06T11:42:26.867" v="1626" actId="478"/>
          <ac:spMkLst>
            <pc:docMk/>
            <pc:sldMk cId="3923013908" sldId="269"/>
            <ac:spMk id="3" creationId="{CAFE58A0-E161-FF49-BC07-C381DC7F90E7}"/>
          </ac:spMkLst>
        </pc:spChg>
        <pc:spChg chg="del">
          <ac:chgData name="Lozoraitis Kristupas" userId="a36fb9e5-9677-4650-9cc0-14b6d705ed2f" providerId="ADAL" clId="{E5D61ECD-A6A1-4854-A507-695555D90EB2}" dt="2023-05-06T11:42:28.408" v="1627" actId="478"/>
          <ac:spMkLst>
            <pc:docMk/>
            <pc:sldMk cId="3923013908" sldId="269"/>
            <ac:spMk id="4" creationId="{D4F985E8-BA01-574B-802D-5B1523E3EF62}"/>
          </ac:spMkLst>
        </pc:spChg>
        <pc:picChg chg="add mod">
          <ac:chgData name="Lozoraitis Kristupas" userId="a36fb9e5-9677-4650-9cc0-14b6d705ed2f" providerId="ADAL" clId="{E5D61ECD-A6A1-4854-A507-695555D90EB2}" dt="2023-05-06T11:42:46.686" v="1632" actId="1076"/>
          <ac:picMkLst>
            <pc:docMk/>
            <pc:sldMk cId="3923013908" sldId="269"/>
            <ac:picMk id="8" creationId="{B6BE5677-2CC5-F19A-6DA7-0CF3DDC07CBD}"/>
          </ac:picMkLst>
        </pc:picChg>
      </pc:sldChg>
      <pc:sldChg chg="addSp delSp modSp add mod">
        <pc:chgData name="Lozoraitis Kristupas" userId="a36fb9e5-9677-4650-9cc0-14b6d705ed2f" providerId="ADAL" clId="{E5D61ECD-A6A1-4854-A507-695555D90EB2}" dt="2023-05-06T11:44:48.883" v="1680" actId="20577"/>
        <pc:sldMkLst>
          <pc:docMk/>
          <pc:sldMk cId="2399726440" sldId="270"/>
        </pc:sldMkLst>
        <pc:spChg chg="mod">
          <ac:chgData name="Lozoraitis Kristupas" userId="a36fb9e5-9677-4650-9cc0-14b6d705ed2f" providerId="ADAL" clId="{E5D61ECD-A6A1-4854-A507-695555D90EB2}" dt="2023-05-06T11:44:48.883" v="1680" actId="20577"/>
          <ac:spMkLst>
            <pc:docMk/>
            <pc:sldMk cId="2399726440" sldId="270"/>
            <ac:spMk id="2" creationId="{47BF44B9-6DB8-C041-A0E1-A9C71DBF8DA1}"/>
          </ac:spMkLst>
        </pc:spChg>
        <pc:spChg chg="del">
          <ac:chgData name="Lozoraitis Kristupas" userId="a36fb9e5-9677-4650-9cc0-14b6d705ed2f" providerId="ADAL" clId="{E5D61ECD-A6A1-4854-A507-695555D90EB2}" dt="2023-05-06T11:43:57.221" v="1634" actId="478"/>
          <ac:spMkLst>
            <pc:docMk/>
            <pc:sldMk cId="2399726440" sldId="270"/>
            <ac:spMk id="3" creationId="{CAFE58A0-E161-FF49-BC07-C381DC7F90E7}"/>
          </ac:spMkLst>
        </pc:spChg>
        <pc:spChg chg="del">
          <ac:chgData name="Lozoraitis Kristupas" userId="a36fb9e5-9677-4650-9cc0-14b6d705ed2f" providerId="ADAL" clId="{E5D61ECD-A6A1-4854-A507-695555D90EB2}" dt="2023-05-06T11:43:56.127" v="1633" actId="478"/>
          <ac:spMkLst>
            <pc:docMk/>
            <pc:sldMk cId="2399726440" sldId="270"/>
            <ac:spMk id="4" creationId="{D4F985E8-BA01-574B-802D-5B1523E3EF62}"/>
          </ac:spMkLst>
        </pc:spChg>
        <pc:picChg chg="add mod">
          <ac:chgData name="Lozoraitis Kristupas" userId="a36fb9e5-9677-4650-9cc0-14b6d705ed2f" providerId="ADAL" clId="{E5D61ECD-A6A1-4854-A507-695555D90EB2}" dt="2023-05-06T11:44:29.354" v="1640" actId="1076"/>
          <ac:picMkLst>
            <pc:docMk/>
            <pc:sldMk cId="2399726440" sldId="270"/>
            <ac:picMk id="8" creationId="{51FADDC6-2CC3-4A24-E686-A209A8911C2B}"/>
          </ac:picMkLst>
        </pc:picChg>
      </pc:sldChg>
      <pc:sldChg chg="addSp delSp modSp add mod">
        <pc:chgData name="Lozoraitis Kristupas" userId="a36fb9e5-9677-4650-9cc0-14b6d705ed2f" providerId="ADAL" clId="{E5D61ECD-A6A1-4854-A507-695555D90EB2}" dt="2023-05-06T11:48:24.067" v="1980" actId="20577"/>
        <pc:sldMkLst>
          <pc:docMk/>
          <pc:sldMk cId="3654436223" sldId="271"/>
        </pc:sldMkLst>
        <pc:spChg chg="mod">
          <ac:chgData name="Lozoraitis Kristupas" userId="a36fb9e5-9677-4650-9cc0-14b6d705ed2f" providerId="ADAL" clId="{E5D61ECD-A6A1-4854-A507-695555D90EB2}" dt="2023-05-06T11:45:03.395" v="1700" actId="20577"/>
          <ac:spMkLst>
            <pc:docMk/>
            <pc:sldMk cId="3654436223" sldId="271"/>
            <ac:spMk id="2" creationId="{47BF44B9-6DB8-C041-A0E1-A9C71DBF8DA1}"/>
          </ac:spMkLst>
        </pc:spChg>
        <pc:spChg chg="mod">
          <ac:chgData name="Lozoraitis Kristupas" userId="a36fb9e5-9677-4650-9cc0-14b6d705ed2f" providerId="ADAL" clId="{E5D61ECD-A6A1-4854-A507-695555D90EB2}" dt="2023-05-06T11:48:24.067" v="1980" actId="20577"/>
          <ac:spMkLst>
            <pc:docMk/>
            <pc:sldMk cId="3654436223" sldId="271"/>
            <ac:spMk id="3" creationId="{CAFE58A0-E161-FF49-BC07-C381DC7F90E7}"/>
          </ac:spMkLst>
        </pc:spChg>
        <pc:spChg chg="del">
          <ac:chgData name="Lozoraitis Kristupas" userId="a36fb9e5-9677-4650-9cc0-14b6d705ed2f" providerId="ADAL" clId="{E5D61ECD-A6A1-4854-A507-695555D90EB2}" dt="2023-05-06T11:45:22.272" v="1701" actId="478"/>
          <ac:spMkLst>
            <pc:docMk/>
            <pc:sldMk cId="3654436223" sldId="271"/>
            <ac:spMk id="4" creationId="{D4F985E8-BA01-574B-802D-5B1523E3EF62}"/>
          </ac:spMkLst>
        </pc:spChg>
        <pc:spChg chg="add mod">
          <ac:chgData name="Lozoraitis Kristupas" userId="a36fb9e5-9677-4650-9cc0-14b6d705ed2f" providerId="ADAL" clId="{E5D61ECD-A6A1-4854-A507-695555D90EB2}" dt="2023-05-06T11:46:21.276" v="1844" actId="20577"/>
          <ac:spMkLst>
            <pc:docMk/>
            <pc:sldMk cId="3654436223" sldId="271"/>
            <ac:spMk id="8" creationId="{E231808F-91CA-F1C6-0D6E-EFEC36E8C235}"/>
          </ac:spMkLst>
        </pc:spChg>
      </pc:sldChg>
      <pc:sldChg chg="delSp modSp add mod">
        <pc:chgData name="Lozoraitis Kristupas" userId="a36fb9e5-9677-4650-9cc0-14b6d705ed2f" providerId="ADAL" clId="{E5D61ECD-A6A1-4854-A507-695555D90EB2}" dt="2023-05-06T11:50:27.321" v="1993" actId="255"/>
        <pc:sldMkLst>
          <pc:docMk/>
          <pc:sldMk cId="853227250" sldId="272"/>
        </pc:sldMkLst>
        <pc:spChg chg="mod">
          <ac:chgData name="Lozoraitis Kristupas" userId="a36fb9e5-9677-4650-9cc0-14b6d705ed2f" providerId="ADAL" clId="{E5D61ECD-A6A1-4854-A507-695555D90EB2}" dt="2023-05-06T11:50:27.321" v="1993" actId="255"/>
          <ac:spMkLst>
            <pc:docMk/>
            <pc:sldMk cId="853227250" sldId="272"/>
            <ac:spMk id="3" creationId="{CAFE58A0-E161-FF49-BC07-C381DC7F90E7}"/>
          </ac:spMkLst>
        </pc:spChg>
        <pc:spChg chg="del">
          <ac:chgData name="Lozoraitis Kristupas" userId="a36fb9e5-9677-4650-9cc0-14b6d705ed2f" providerId="ADAL" clId="{E5D61ECD-A6A1-4854-A507-695555D90EB2}" dt="2023-05-06T11:49:20.289" v="1981" actId="478"/>
          <ac:spMkLst>
            <pc:docMk/>
            <pc:sldMk cId="853227250" sldId="272"/>
            <ac:spMk id="4" creationId="{D4F985E8-BA01-574B-802D-5B1523E3EF62}"/>
          </ac:spMkLst>
        </pc:spChg>
      </pc:sldChg>
      <pc:sldChg chg="delSp modSp add mod">
        <pc:chgData name="Lozoraitis Kristupas" userId="a36fb9e5-9677-4650-9cc0-14b6d705ed2f" providerId="ADAL" clId="{E5D61ECD-A6A1-4854-A507-695555D90EB2}" dt="2023-05-06T11:53:42.643" v="2054" actId="255"/>
        <pc:sldMkLst>
          <pc:docMk/>
          <pc:sldMk cId="941653369" sldId="273"/>
        </pc:sldMkLst>
        <pc:spChg chg="mod">
          <ac:chgData name="Lozoraitis Kristupas" userId="a36fb9e5-9677-4650-9cc0-14b6d705ed2f" providerId="ADAL" clId="{E5D61ECD-A6A1-4854-A507-695555D90EB2}" dt="2023-05-06T11:53:42.643" v="2054" actId="255"/>
          <ac:spMkLst>
            <pc:docMk/>
            <pc:sldMk cId="941653369" sldId="273"/>
            <ac:spMk id="3" creationId="{CAFE58A0-E161-FF49-BC07-C381DC7F90E7}"/>
          </ac:spMkLst>
        </pc:spChg>
        <pc:spChg chg="del">
          <ac:chgData name="Lozoraitis Kristupas" userId="a36fb9e5-9677-4650-9cc0-14b6d705ed2f" providerId="ADAL" clId="{E5D61ECD-A6A1-4854-A507-695555D90EB2}" dt="2023-05-06T11:50:36.044" v="1994" actId="478"/>
          <ac:spMkLst>
            <pc:docMk/>
            <pc:sldMk cId="941653369" sldId="273"/>
            <ac:spMk id="4" creationId="{D4F985E8-BA01-574B-802D-5B1523E3EF62}"/>
          </ac:spMkLst>
        </pc:spChg>
      </pc:sldChg>
      <pc:sldChg chg="add del">
        <pc:chgData name="Lozoraitis Kristupas" userId="a36fb9e5-9677-4650-9cc0-14b6d705ed2f" providerId="ADAL" clId="{E5D61ECD-A6A1-4854-A507-695555D90EB2}" dt="2023-05-06T11:54:07.612" v="2058" actId="47"/>
        <pc:sldMkLst>
          <pc:docMk/>
          <pc:sldMk cId="3823716296" sldId="274"/>
        </pc:sldMkLst>
      </pc:sldChg>
      <pc:sldChg chg="add del">
        <pc:chgData name="Lozoraitis Kristupas" userId="a36fb9e5-9677-4650-9cc0-14b6d705ed2f" providerId="ADAL" clId="{E5D61ECD-A6A1-4854-A507-695555D90EB2}" dt="2023-05-06T11:54:04.911" v="2057" actId="47"/>
        <pc:sldMkLst>
          <pc:docMk/>
          <pc:sldMk cId="1347347833" sldId="275"/>
        </pc:sldMkLst>
      </pc:sldChg>
      <pc:sldChg chg="add del">
        <pc:chgData name="Lozoraitis Kristupas" userId="a36fb9e5-9677-4650-9cc0-14b6d705ed2f" providerId="ADAL" clId="{E5D61ECD-A6A1-4854-A507-695555D90EB2}" dt="2023-05-06T11:54:04.623" v="2056" actId="47"/>
        <pc:sldMkLst>
          <pc:docMk/>
          <pc:sldMk cId="1551393176" sldId="276"/>
        </pc:sldMkLst>
      </pc:sldChg>
      <pc:sldChg chg="add del">
        <pc:chgData name="Lozoraitis Kristupas" userId="a36fb9e5-9677-4650-9cc0-14b6d705ed2f" providerId="ADAL" clId="{E5D61ECD-A6A1-4854-A507-695555D90EB2}" dt="2023-05-06T11:54:03.651" v="2055" actId="47"/>
        <pc:sldMkLst>
          <pc:docMk/>
          <pc:sldMk cId="2213848945" sldId="277"/>
        </pc:sldMkLst>
      </pc:sldChg>
    </pc:docChg>
  </pc:docChgLst>
  <pc:docChgLst>
    <pc:chgData name="Krasauskaitė Ugnė" userId="dbe9a6d3-80d0-4cdc-b180-3639bbb88ba5" providerId="ADAL" clId="{07B18557-A708-BB4C-BDBE-7183D1358208}"/>
    <pc:docChg chg="undo redo custSel modSld addMainMaster modMainMaster">
      <pc:chgData name="Krasauskaitė Ugnė" userId="dbe9a6d3-80d0-4cdc-b180-3639bbb88ba5" providerId="ADAL" clId="{07B18557-A708-BB4C-BDBE-7183D1358208}" dt="2021-02-02T07:56:08.243" v="1385" actId="11"/>
      <pc:docMkLst>
        <pc:docMk/>
      </pc:docMkLst>
      <pc:sldMasterChg chg="mod addSldLayout delSldLayout modSldLayout sldLayoutOrd">
        <pc:chgData name="Krasauskaitė Ugnė" userId="dbe9a6d3-80d0-4cdc-b180-3639bbb88ba5" providerId="ADAL" clId="{07B18557-A708-BB4C-BDBE-7183D1358208}" dt="2021-02-02T07:56:08.243" v="1385" actId="11"/>
        <pc:sldMasterMkLst>
          <pc:docMk/>
          <pc:sldMasterMk cId="2010401343" sldId="2147483648"/>
        </pc:sldMasterMkLst>
        <pc:sldLayoutChg chg="del">
          <pc:chgData name="Krasauskaitė Ugnė" userId="dbe9a6d3-80d0-4cdc-b180-3639bbb88ba5" providerId="ADAL" clId="{07B18557-A708-BB4C-BDBE-7183D1358208}" dt="2021-02-02T06:59:12.845" v="893" actId="2696"/>
          <pc:sldLayoutMkLst>
            <pc:docMk/>
            <pc:sldMasterMk cId="2010401343" sldId="2147483648"/>
            <pc:sldLayoutMk cId="633514424" sldId="2147483652"/>
          </pc:sldLayoutMkLst>
        </pc:sldLayoutChg>
        <pc:sldLayoutChg chg="del">
          <pc:chgData name="Krasauskaitė Ugnė" userId="dbe9a6d3-80d0-4cdc-b180-3639bbb88ba5" providerId="ADAL" clId="{07B18557-A708-BB4C-BDBE-7183D1358208}" dt="2021-02-01T14:26:18.828" v="293" actId="2696"/>
          <pc:sldLayoutMkLst>
            <pc:docMk/>
            <pc:sldMasterMk cId="2010401343" sldId="2147483648"/>
            <pc:sldLayoutMk cId="2596350195" sldId="2147483661"/>
          </pc:sldLayoutMkLst>
        </pc:sldLayoutChg>
        <pc:sldLayoutChg chg="del">
          <pc:chgData name="Krasauskaitė Ugnė" userId="dbe9a6d3-80d0-4cdc-b180-3639bbb88ba5" providerId="ADAL" clId="{07B18557-A708-BB4C-BDBE-7183D1358208}" dt="2021-02-02T07:09:46.457" v="971" actId="2696"/>
          <pc:sldLayoutMkLst>
            <pc:docMk/>
            <pc:sldMasterMk cId="2010401343" sldId="2147483648"/>
            <pc:sldLayoutMk cId="3690192179" sldId="2147483664"/>
          </pc:sldLayoutMkLst>
        </pc:sldLayoutChg>
        <pc:sldLayoutChg chg="add del">
          <pc:chgData name="Krasauskaitė Ugnė" userId="dbe9a6d3-80d0-4cdc-b180-3639bbb88ba5" providerId="ADAL" clId="{07B18557-A708-BB4C-BDBE-7183D1358208}" dt="2021-02-02T07:12:58.509" v="1035" actId="2696"/>
          <pc:sldLayoutMkLst>
            <pc:docMk/>
            <pc:sldMasterMk cId="2010401343" sldId="2147483648"/>
            <pc:sldLayoutMk cId="467404051" sldId="2147483670"/>
          </pc:sldLayoutMkLst>
        </pc:sldLayoutChg>
        <pc:sldLayoutChg chg="del">
          <pc:chgData name="Krasauskaitė Ugnė" userId="dbe9a6d3-80d0-4cdc-b180-3639bbb88ba5" providerId="ADAL" clId="{07B18557-A708-BB4C-BDBE-7183D1358208}" dt="2021-02-02T07:12:32.306" v="1025" actId="2696"/>
          <pc:sldLayoutMkLst>
            <pc:docMk/>
            <pc:sldMasterMk cId="2010401343" sldId="2147483648"/>
            <pc:sldLayoutMk cId="3512665136" sldId="2147483671"/>
          </pc:sldLayoutMkLst>
        </pc:sldLayoutChg>
        <pc:sldLayoutChg chg="del">
          <pc:chgData name="Krasauskaitė Ugnė" userId="dbe9a6d3-80d0-4cdc-b180-3639bbb88ba5" providerId="ADAL" clId="{07B18557-A708-BB4C-BDBE-7183D1358208}" dt="2021-02-02T07:12:32.282" v="1023" actId="2696"/>
          <pc:sldLayoutMkLst>
            <pc:docMk/>
            <pc:sldMasterMk cId="2010401343" sldId="2147483648"/>
            <pc:sldLayoutMk cId="2513139484" sldId="2147483675"/>
          </pc:sldLayoutMkLst>
        </pc:sldLayoutChg>
        <pc:sldLayoutChg chg="del">
          <pc:chgData name="Krasauskaitė Ugnė" userId="dbe9a6d3-80d0-4cdc-b180-3639bbb88ba5" providerId="ADAL" clId="{07B18557-A708-BB4C-BDBE-7183D1358208}" dt="2021-02-02T07:12:32.294" v="1024" actId="2696"/>
          <pc:sldLayoutMkLst>
            <pc:docMk/>
            <pc:sldMasterMk cId="2010401343" sldId="2147483648"/>
            <pc:sldLayoutMk cId="185173636" sldId="2147483676"/>
          </pc:sldLayoutMkLst>
        </pc:sldLayoutChg>
        <pc:sldLayoutChg chg="addSp delSp modSp mod ord setBg">
          <pc:chgData name="Krasauskaitė Ugnė" userId="dbe9a6d3-80d0-4cdc-b180-3639bbb88ba5" providerId="ADAL" clId="{07B18557-A708-BB4C-BDBE-7183D1358208}" dt="2021-02-02T07:47:41.988" v="1352" actId="6014"/>
          <pc:sldLayoutMkLst>
            <pc:docMk/>
            <pc:sldMasterMk cId="2010401343" sldId="2147483648"/>
            <pc:sldLayoutMk cId="2967530489" sldId="2147483677"/>
          </pc:sldLayoutMkLst>
          <pc:spChg chg="add del mod">
            <ac:chgData name="Krasauskaitė Ugnė" userId="dbe9a6d3-80d0-4cdc-b180-3639bbb88ba5" providerId="ADAL" clId="{07B18557-A708-BB4C-BDBE-7183D1358208}" dt="2021-02-02T07:46:48.767" v="1342" actId="478"/>
            <ac:spMkLst>
              <pc:docMk/>
              <pc:sldMasterMk cId="2010401343" sldId="2147483648"/>
              <pc:sldLayoutMk cId="2967530489" sldId="2147483677"/>
              <ac:spMk id="2" creationId="{A9796350-E9EE-B444-86C4-4F52059D36E4}"/>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4" creationId="{719F9151-DC16-CE4F-9309-39250B29EAA0}"/>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5" creationId="{63F59727-8AC8-6144-AD99-82ADA136675D}"/>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5" creationId="{C502A480-02A7-4745-AB98-DBF617812510}"/>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6" creationId="{9DD59F3E-D979-E24A-8E0A-3B87A2DA64D7}"/>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7" creationId="{F8037D3B-F9E1-394A-A1A9-880049C2F5D7}"/>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8" creationId="{4A27E048-E396-754C-AAD2-992AEB6260DC}"/>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8" creationId="{A2479587-0613-014A-907C-7A6BD40A26A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9" creationId="{0FAD5EC6-4199-5C46-B4E6-5A8F47734253}"/>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0" creationId="{63654EC9-44A8-5048-83C2-2359A000B865}"/>
            </ac:spMkLst>
          </pc:spChg>
          <pc:spChg chg="add mod">
            <ac:chgData name="Krasauskaitė Ugnė" userId="dbe9a6d3-80d0-4cdc-b180-3639bbb88ba5" providerId="ADAL" clId="{07B18557-A708-BB4C-BDBE-7183D1358208}" dt="2021-02-02T07:47:10.188" v="1348"/>
            <ac:spMkLst>
              <pc:docMk/>
              <pc:sldMasterMk cId="2010401343" sldId="2147483648"/>
              <pc:sldLayoutMk cId="2967530489" sldId="2147483677"/>
              <ac:spMk id="11" creationId="{87ED44B0-B49B-2E43-9448-B9CA2D9A13BF}"/>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17" creationId="{5E51ADEB-AB9C-7147-97D5-3EFD5682B60A}"/>
            </ac:spMkLst>
          </pc:spChg>
          <pc:picChg chg="add del mod">
            <ac:chgData name="Krasauskaitė Ugnė" userId="dbe9a6d3-80d0-4cdc-b180-3639bbb88ba5" providerId="ADAL" clId="{07B18557-A708-BB4C-BDBE-7183D1358208}" dt="2021-02-02T07:47:05.224" v="1347" actId="478"/>
            <ac:picMkLst>
              <pc:docMk/>
              <pc:sldMasterMk cId="2010401343" sldId="2147483648"/>
              <pc:sldLayoutMk cId="2967530489" sldId="2147483677"/>
              <ac:picMk id="3" creationId="{CC747910-06FD-4846-B37B-91A91EE5B3C8}"/>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7" creationId="{A9B57BF6-41CC-AC49-B766-51BB7260D531}"/>
            </ac:picMkLst>
          </pc:picChg>
          <pc:picChg chg="add mod">
            <ac:chgData name="Krasauskaitė Ugnė" userId="dbe9a6d3-80d0-4cdc-b180-3639bbb88ba5" providerId="ADAL" clId="{07B18557-A708-BB4C-BDBE-7183D1358208}" dt="2021-02-02T07:47:10.188" v="1348"/>
            <ac:picMkLst>
              <pc:docMk/>
              <pc:sldMasterMk cId="2010401343" sldId="2147483648"/>
              <pc:sldLayoutMk cId="2967530489" sldId="2147483677"/>
              <ac:picMk id="12" creationId="{ECE84176-04FD-7E44-80FE-534E00AD682F}"/>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15" creationId="{30B5905A-0D4F-B24E-BFB8-23157800CDF4}"/>
            </ac:picMkLst>
          </pc:picChg>
        </pc:sldLayoutChg>
        <pc:sldLayoutChg chg="del">
          <pc:chgData name="Krasauskaitė Ugnė" userId="dbe9a6d3-80d0-4cdc-b180-3639bbb88ba5" providerId="ADAL" clId="{07B18557-A708-BB4C-BDBE-7183D1358208}" dt="2021-02-02T07:18:20.914" v="1081" actId="2696"/>
          <pc:sldLayoutMkLst>
            <pc:docMk/>
            <pc:sldMasterMk cId="2010401343" sldId="2147483648"/>
            <pc:sldLayoutMk cId="815865086" sldId="2147483678"/>
          </pc:sldLayoutMkLst>
        </pc:sldLayoutChg>
        <pc:sldLayoutChg chg="del">
          <pc:chgData name="Krasauskaitė Ugnė" userId="dbe9a6d3-80d0-4cdc-b180-3639bbb88ba5" providerId="ADAL" clId="{07B18557-A708-BB4C-BDBE-7183D1358208}" dt="2021-02-02T07:19:21.109" v="1095" actId="2696"/>
          <pc:sldLayoutMkLst>
            <pc:docMk/>
            <pc:sldMasterMk cId="2010401343" sldId="2147483648"/>
            <pc:sldLayoutMk cId="425589755" sldId="2147483679"/>
          </pc:sldLayoutMkLst>
        </pc:sldLayoutChg>
        <pc:sldLayoutChg chg="del">
          <pc:chgData name="Krasauskaitė Ugnė" userId="dbe9a6d3-80d0-4cdc-b180-3639bbb88ba5" providerId="ADAL" clId="{07B18557-A708-BB4C-BDBE-7183D1358208}" dt="2021-02-02T07:25:49.774" v="1162" actId="2696"/>
          <pc:sldLayoutMkLst>
            <pc:docMk/>
            <pc:sldMasterMk cId="2010401343" sldId="2147483648"/>
            <pc:sldLayoutMk cId="2066422094" sldId="2147483681"/>
          </pc:sldLayoutMkLst>
        </pc:sldLayoutChg>
        <pc:sldLayoutChg chg="del">
          <pc:chgData name="Krasauskaitė Ugnė" userId="dbe9a6d3-80d0-4cdc-b180-3639bbb88ba5" providerId="ADAL" clId="{07B18557-A708-BB4C-BDBE-7183D1358208}" dt="2021-02-02T07:27:21.610" v="1185" actId="2696"/>
          <pc:sldLayoutMkLst>
            <pc:docMk/>
            <pc:sldMasterMk cId="2010401343" sldId="2147483648"/>
            <pc:sldLayoutMk cId="3988898937" sldId="2147483682"/>
          </pc:sldLayoutMkLst>
        </pc:sldLayoutChg>
        <pc:sldLayoutChg chg="del">
          <pc:chgData name="Krasauskaitė Ugnė" userId="dbe9a6d3-80d0-4cdc-b180-3639bbb88ba5" providerId="ADAL" clId="{07B18557-A708-BB4C-BDBE-7183D1358208}" dt="2021-02-02T07:27:25.090" v="1187" actId="2696"/>
          <pc:sldLayoutMkLst>
            <pc:docMk/>
            <pc:sldMasterMk cId="2010401343" sldId="2147483648"/>
            <pc:sldLayoutMk cId="3006641919" sldId="2147483683"/>
          </pc:sldLayoutMkLst>
        </pc:sldLayoutChg>
        <pc:sldLayoutChg chg="del">
          <pc:chgData name="Krasauskaitė Ugnė" userId="dbe9a6d3-80d0-4cdc-b180-3639bbb88ba5" providerId="ADAL" clId="{07B18557-A708-BB4C-BDBE-7183D1358208}" dt="2021-02-02T07:28:35.846" v="1197" actId="2696"/>
          <pc:sldLayoutMkLst>
            <pc:docMk/>
            <pc:sldMasterMk cId="2010401343" sldId="2147483648"/>
            <pc:sldLayoutMk cId="3201418156" sldId="2147483684"/>
          </pc:sldLayoutMkLst>
        </pc:sldLayoutChg>
        <pc:sldLayoutChg chg="del">
          <pc:chgData name="Krasauskaitė Ugnė" userId="dbe9a6d3-80d0-4cdc-b180-3639bbb88ba5" providerId="ADAL" clId="{07B18557-A708-BB4C-BDBE-7183D1358208}" dt="2021-02-02T07:28:35.863" v="1200" actId="2696"/>
          <pc:sldLayoutMkLst>
            <pc:docMk/>
            <pc:sldMasterMk cId="2010401343" sldId="2147483648"/>
            <pc:sldLayoutMk cId="2923352928" sldId="2147483685"/>
          </pc:sldLayoutMkLst>
        </pc:sldLayoutChg>
        <pc:sldLayoutChg chg="add del">
          <pc:chgData name="Krasauskaitė Ugnė" userId="dbe9a6d3-80d0-4cdc-b180-3639bbb88ba5" providerId="ADAL" clId="{07B18557-A708-BB4C-BDBE-7183D1358208}" dt="2021-02-02T07:12:58.491" v="1033" actId="2696"/>
          <pc:sldLayoutMkLst>
            <pc:docMk/>
            <pc:sldMasterMk cId="2010401343" sldId="2147483648"/>
            <pc:sldLayoutMk cId="1366491997" sldId="2147483688"/>
          </pc:sldLayoutMkLst>
        </pc:sldLayoutChg>
        <pc:sldLayoutChg chg="add del ord">
          <pc:chgData name="Krasauskaitė Ugnė" userId="dbe9a6d3-80d0-4cdc-b180-3639bbb88ba5" providerId="ADAL" clId="{07B18557-A708-BB4C-BDBE-7183D1358208}" dt="2021-02-02T07:12:58.502" v="1034" actId="2696"/>
          <pc:sldLayoutMkLst>
            <pc:docMk/>
            <pc:sldMasterMk cId="2010401343" sldId="2147483648"/>
            <pc:sldLayoutMk cId="2151464961" sldId="2147483689"/>
          </pc:sldLayoutMkLst>
        </pc:sldLayoutChg>
        <pc:sldLayoutChg chg="addSp delSp modSp del mod">
          <pc:chgData name="Krasauskaitė Ugnė" userId="dbe9a6d3-80d0-4cdc-b180-3639bbb88ba5" providerId="ADAL" clId="{07B18557-A708-BB4C-BDBE-7183D1358208}" dt="2021-02-01T14:39:25.708" v="473" actId="2696"/>
          <pc:sldLayoutMkLst>
            <pc:docMk/>
            <pc:sldMasterMk cId="2010401343" sldId="2147483648"/>
            <pc:sldLayoutMk cId="1697958409" sldId="2147483691"/>
          </pc:sldLayoutMkLst>
          <pc:picChg chg="add del">
            <ac:chgData name="Krasauskaitė Ugnė" userId="dbe9a6d3-80d0-4cdc-b180-3639bbb88ba5" providerId="ADAL" clId="{07B18557-A708-BB4C-BDBE-7183D1358208}" dt="2021-02-01T14:33:03.981" v="380"/>
            <ac:picMkLst>
              <pc:docMk/>
              <pc:sldMasterMk cId="2010401343" sldId="2147483648"/>
              <pc:sldLayoutMk cId="1697958409" sldId="2147483691"/>
              <ac:picMk id="5" creationId="{ABE47B30-2EAA-A54A-BD67-AB2A98C373D4}"/>
            </ac:picMkLst>
          </pc:picChg>
          <pc:picChg chg="mod">
            <ac:chgData name="Krasauskaitė Ugnė" userId="dbe9a6d3-80d0-4cdc-b180-3639bbb88ba5" providerId="ADAL" clId="{07B18557-A708-BB4C-BDBE-7183D1358208}" dt="2021-02-01T14:30:45.544" v="356" actId="1076"/>
            <ac:picMkLst>
              <pc:docMk/>
              <pc:sldMasterMk cId="2010401343" sldId="2147483648"/>
              <pc:sldLayoutMk cId="1697958409" sldId="2147483691"/>
              <ac:picMk id="23" creationId="{297865B9-C5D3-D342-B246-1A016408E4AC}"/>
            </ac:picMkLst>
          </pc:picChg>
        </pc:sldLayoutChg>
        <pc:sldLayoutChg chg="del">
          <pc:chgData name="Krasauskaitė Ugnė" userId="dbe9a6d3-80d0-4cdc-b180-3639bbb88ba5" providerId="ADAL" clId="{07B18557-A708-BB4C-BDBE-7183D1358208}" dt="2021-02-02T07:19:47.606" v="1099" actId="2696"/>
          <pc:sldLayoutMkLst>
            <pc:docMk/>
            <pc:sldMasterMk cId="2010401343" sldId="2147483648"/>
            <pc:sldLayoutMk cId="1154547856" sldId="2147483692"/>
          </pc:sldLayoutMkLst>
        </pc:sldLayoutChg>
        <pc:sldLayoutChg chg="del">
          <pc:chgData name="Krasauskaitė Ugnė" userId="dbe9a6d3-80d0-4cdc-b180-3639bbb88ba5" providerId="ADAL" clId="{07B18557-A708-BB4C-BDBE-7183D1358208}" dt="2021-02-02T07:25:49.781" v="1163" actId="2696"/>
          <pc:sldLayoutMkLst>
            <pc:docMk/>
            <pc:sldMasterMk cId="2010401343" sldId="2147483648"/>
            <pc:sldLayoutMk cId="3994402795" sldId="2147483693"/>
          </pc:sldLayoutMkLst>
        </pc:sldLayoutChg>
        <pc:sldLayoutChg chg="del">
          <pc:chgData name="Krasauskaitė Ugnė" userId="dbe9a6d3-80d0-4cdc-b180-3639bbb88ba5" providerId="ADAL" clId="{07B18557-A708-BB4C-BDBE-7183D1358208}" dt="2021-02-02T07:27:21.616" v="1186" actId="2696"/>
          <pc:sldLayoutMkLst>
            <pc:docMk/>
            <pc:sldMasterMk cId="2010401343" sldId="2147483648"/>
            <pc:sldLayoutMk cId="1438085111" sldId="2147483694"/>
          </pc:sldLayoutMkLst>
        </pc:sldLayoutChg>
        <pc:sldLayoutChg chg="del">
          <pc:chgData name="Krasauskaitė Ugnė" userId="dbe9a6d3-80d0-4cdc-b180-3639bbb88ba5" providerId="ADAL" clId="{07B18557-A708-BB4C-BDBE-7183D1358208}" dt="2021-02-02T07:27:25.098" v="1188" actId="2696"/>
          <pc:sldLayoutMkLst>
            <pc:docMk/>
            <pc:sldMasterMk cId="2010401343" sldId="2147483648"/>
            <pc:sldLayoutMk cId="183334236" sldId="2147483695"/>
          </pc:sldLayoutMkLst>
        </pc:sldLayoutChg>
        <pc:sldLayoutChg chg="del">
          <pc:chgData name="Krasauskaitė Ugnė" userId="dbe9a6d3-80d0-4cdc-b180-3639bbb88ba5" providerId="ADAL" clId="{07B18557-A708-BB4C-BDBE-7183D1358208}" dt="2021-02-02T07:28:35.855" v="1198" actId="2696"/>
          <pc:sldLayoutMkLst>
            <pc:docMk/>
            <pc:sldMasterMk cId="2010401343" sldId="2147483648"/>
            <pc:sldLayoutMk cId="798589636" sldId="2147483696"/>
          </pc:sldLayoutMkLst>
        </pc:sldLayoutChg>
        <pc:sldLayoutChg chg="del">
          <pc:chgData name="Krasauskaitė Ugnė" userId="dbe9a6d3-80d0-4cdc-b180-3639bbb88ba5" providerId="ADAL" clId="{07B18557-A708-BB4C-BDBE-7183D1358208}" dt="2021-02-02T07:28:35.856" v="1199" actId="2696"/>
          <pc:sldLayoutMkLst>
            <pc:docMk/>
            <pc:sldMasterMk cId="2010401343" sldId="2147483648"/>
            <pc:sldLayoutMk cId="3323418954" sldId="2147483697"/>
          </pc:sldLayoutMkLst>
        </pc:sldLayoutChg>
        <pc:sldLayoutChg chg="delSp modSp del mod">
          <pc:chgData name="Krasauskaitė Ugnė" userId="dbe9a6d3-80d0-4cdc-b180-3639bbb88ba5" providerId="ADAL" clId="{07B18557-A708-BB4C-BDBE-7183D1358208}" dt="2021-02-01T13:53:00.607" v="107" actId="2696"/>
          <pc:sldLayoutMkLst>
            <pc:docMk/>
            <pc:sldMasterMk cId="2010401343" sldId="2147483648"/>
            <pc:sldLayoutMk cId="3408458109" sldId="2147483698"/>
          </pc:sldLayoutMkLst>
          <pc:spChg chg="del">
            <ac:chgData name="Krasauskaitė Ugnė" userId="dbe9a6d3-80d0-4cdc-b180-3639bbb88ba5" providerId="ADAL" clId="{07B18557-A708-BB4C-BDBE-7183D1358208}" dt="2021-02-01T13:45:49.777" v="18" actId="478"/>
            <ac:spMkLst>
              <pc:docMk/>
              <pc:sldMasterMk cId="2010401343" sldId="2147483648"/>
              <pc:sldLayoutMk cId="3408458109" sldId="2147483698"/>
              <ac:spMk id="7" creationId="{84763AF1-5846-F44B-8A38-709821216169}"/>
            </ac:spMkLst>
          </pc:spChg>
          <pc:graphicFrameChg chg="mod">
            <ac:chgData name="Krasauskaitė Ugnė" userId="dbe9a6d3-80d0-4cdc-b180-3639bbb88ba5" providerId="ADAL" clId="{07B18557-A708-BB4C-BDBE-7183D1358208}" dt="2021-02-01T13:51:53.147" v="83" actId="692"/>
            <ac:graphicFrameMkLst>
              <pc:docMk/>
              <pc:sldMasterMk cId="2010401343" sldId="2147483648"/>
              <pc:sldLayoutMk cId="3408458109" sldId="2147483698"/>
              <ac:graphicFrameMk id="4" creationId="{1714A482-3C58-49D0-8B5F-EF0503142107}"/>
            </ac:graphicFrameMkLst>
          </pc:graphicFrameChg>
        </pc:sldLayoutChg>
        <pc:sldLayoutChg chg="del">
          <pc:chgData name="Krasauskaitė Ugnė" userId="dbe9a6d3-80d0-4cdc-b180-3639bbb88ba5" providerId="ADAL" clId="{07B18557-A708-BB4C-BDBE-7183D1358208}" dt="2021-02-01T14:03:09.103" v="197" actId="2696"/>
          <pc:sldLayoutMkLst>
            <pc:docMk/>
            <pc:sldMasterMk cId="2010401343" sldId="2147483648"/>
            <pc:sldLayoutMk cId="3905124767" sldId="2147483699"/>
          </pc:sldLayoutMkLst>
        </pc:sldLayoutChg>
        <pc:sldLayoutChg chg="del">
          <pc:chgData name="Krasauskaitė Ugnė" userId="dbe9a6d3-80d0-4cdc-b180-3639bbb88ba5" providerId="ADAL" clId="{07B18557-A708-BB4C-BDBE-7183D1358208}" dt="2021-02-01T14:03:09.077" v="196" actId="2696"/>
          <pc:sldLayoutMkLst>
            <pc:docMk/>
            <pc:sldMasterMk cId="2010401343" sldId="2147483648"/>
            <pc:sldLayoutMk cId="2509099048" sldId="2147483700"/>
          </pc:sldLayoutMkLst>
        </pc:sldLayoutChg>
        <pc:sldLayoutChg chg="del">
          <pc:chgData name="Krasauskaitė Ugnė" userId="dbe9a6d3-80d0-4cdc-b180-3639bbb88ba5" providerId="ADAL" clId="{07B18557-A708-BB4C-BDBE-7183D1358208}" dt="2021-02-01T14:45:17.165" v="545" actId="2696"/>
          <pc:sldLayoutMkLst>
            <pc:docMk/>
            <pc:sldMasterMk cId="2010401343" sldId="2147483648"/>
            <pc:sldLayoutMk cId="3127787709" sldId="2147483701"/>
          </pc:sldLayoutMkLst>
        </pc:sldLayoutChg>
        <pc:sldLayoutChg chg="addSp delSp modSp del mod ord">
          <pc:chgData name="Krasauskaitė Ugnė" userId="dbe9a6d3-80d0-4cdc-b180-3639bbb88ba5" providerId="ADAL" clId="{07B18557-A708-BB4C-BDBE-7183D1358208}" dt="2021-02-02T06:54:13.613" v="851" actId="2696"/>
          <pc:sldLayoutMkLst>
            <pc:docMk/>
            <pc:sldMasterMk cId="2010401343" sldId="2147483648"/>
            <pc:sldLayoutMk cId="2382777698" sldId="2147483702"/>
          </pc:sldLayoutMkLst>
          <pc:spChg chg="add mod">
            <ac:chgData name="Krasauskaitė Ugnė" userId="dbe9a6d3-80d0-4cdc-b180-3639bbb88ba5" providerId="ADAL" clId="{07B18557-A708-BB4C-BDBE-7183D1358208}" dt="2021-02-02T06:35:32.674" v="616" actId="1076"/>
            <ac:spMkLst>
              <pc:docMk/>
              <pc:sldMasterMk cId="2010401343" sldId="2147483648"/>
              <pc:sldLayoutMk cId="2382777698" sldId="2147483702"/>
              <ac:spMk id="8" creationId="{29B4636E-A1EA-3C4C-AD53-10A281A90873}"/>
            </ac:spMkLst>
          </pc:spChg>
          <pc:spChg chg="mod">
            <ac:chgData name="Krasauskaitė Ugnė" userId="dbe9a6d3-80d0-4cdc-b180-3639bbb88ba5" providerId="ADAL" clId="{07B18557-A708-BB4C-BDBE-7183D1358208}" dt="2021-02-02T06:49:16.422" v="749" actId="1076"/>
            <ac:spMkLst>
              <pc:docMk/>
              <pc:sldMasterMk cId="2010401343" sldId="2147483648"/>
              <pc:sldLayoutMk cId="2382777698" sldId="2147483702"/>
              <ac:spMk id="9" creationId="{7E4171A7-59D8-FC4F-BCAF-7F562699305B}"/>
            </ac:spMkLst>
          </pc:spChg>
          <pc:spChg chg="del">
            <ac:chgData name="Krasauskaitė Ugnė" userId="dbe9a6d3-80d0-4cdc-b180-3639bbb88ba5" providerId="ADAL" clId="{07B18557-A708-BB4C-BDBE-7183D1358208}" dt="2021-02-02T06:35:28.857" v="614" actId="478"/>
            <ac:spMkLst>
              <pc:docMk/>
              <pc:sldMasterMk cId="2010401343" sldId="2147483648"/>
              <pc:sldLayoutMk cId="2382777698" sldId="2147483702"/>
              <ac:spMk id="10" creationId="{7CDBF79C-B70C-A543-AE87-886AFE87B449}"/>
            </ac:spMkLst>
          </pc:spChg>
        </pc:sldLayoutChg>
        <pc:sldLayoutChg chg="del">
          <pc:chgData name="Krasauskaitė Ugnė" userId="dbe9a6d3-80d0-4cdc-b180-3639bbb88ba5" providerId="ADAL" clId="{07B18557-A708-BB4C-BDBE-7183D1358208}" dt="2021-02-01T13:57:58.783" v="150" actId="2696"/>
          <pc:sldLayoutMkLst>
            <pc:docMk/>
            <pc:sldMasterMk cId="2010401343" sldId="2147483648"/>
            <pc:sldLayoutMk cId="17882774" sldId="2147483704"/>
          </pc:sldLayoutMkLst>
        </pc:sldLayoutChg>
        <pc:sldLayoutChg chg="del">
          <pc:chgData name="Krasauskaitė Ugnė" userId="dbe9a6d3-80d0-4cdc-b180-3639bbb88ba5" providerId="ADAL" clId="{07B18557-A708-BB4C-BDBE-7183D1358208}" dt="2021-02-01T13:55:26.166" v="128" actId="2696"/>
          <pc:sldLayoutMkLst>
            <pc:docMk/>
            <pc:sldMasterMk cId="2010401343" sldId="2147483648"/>
            <pc:sldLayoutMk cId="2490370853" sldId="2147483705"/>
          </pc:sldLayoutMkLst>
        </pc:sldLayoutChg>
        <pc:sldLayoutChg chg="del">
          <pc:chgData name="Krasauskaitė Ugnė" userId="dbe9a6d3-80d0-4cdc-b180-3639bbb88ba5" providerId="ADAL" clId="{07B18557-A708-BB4C-BDBE-7183D1358208}" dt="2021-02-02T06:59:38.876" v="897" actId="2696"/>
          <pc:sldLayoutMkLst>
            <pc:docMk/>
            <pc:sldMasterMk cId="2010401343" sldId="2147483648"/>
            <pc:sldLayoutMk cId="2664616155" sldId="2147483706"/>
          </pc:sldLayoutMkLst>
        </pc:sldLayoutChg>
        <pc:sldLayoutChg chg="addSp delSp modSp add mod replId modTransition setBg">
          <pc:chgData name="Krasauskaitė Ugnė" userId="dbe9a6d3-80d0-4cdc-b180-3639bbb88ba5" providerId="ADAL" clId="{07B18557-A708-BB4C-BDBE-7183D1358208}" dt="2021-02-02T07:56:08.243" v="1385" actId="11"/>
          <pc:sldLayoutMkLst>
            <pc:docMk/>
            <pc:sldMasterMk cId="2010401343" sldId="2147483648"/>
            <pc:sldLayoutMk cId="3154229607" sldId="2147483712"/>
          </pc:sldLayoutMkLst>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6" creationId="{B6A8EFE6-37B1-3E4C-9A34-CDD50F31F91E}"/>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7" creationId="{7E958724-10E7-BC45-A1FD-C204272E4DEB}"/>
            </ac:spMkLst>
          </pc:spChg>
          <pc:spChg chg="add mod">
            <ac:chgData name="Krasauskaitė Ugnė" userId="dbe9a6d3-80d0-4cdc-b180-3639bbb88ba5" providerId="ADAL" clId="{07B18557-A708-BB4C-BDBE-7183D1358208}" dt="2021-02-02T06:53:55.989" v="849" actId="948"/>
            <ac:spMkLst>
              <pc:docMk/>
              <pc:sldMasterMk cId="2010401343" sldId="2147483648"/>
              <pc:sldLayoutMk cId="3154229607" sldId="2147483712"/>
              <ac:spMk id="8" creationId="{BD862C0A-2BED-074B-8AF0-3A7D2789C05D}"/>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8" creationId="{F417AFA0-DF0B-8344-B65B-4DB8FEA1AEF6}"/>
            </ac:spMkLst>
          </pc:spChg>
          <pc:spChg chg="add mod">
            <ac:chgData name="Krasauskaitė Ugnė" userId="dbe9a6d3-80d0-4cdc-b180-3639bbb88ba5" providerId="ADAL" clId="{07B18557-A708-BB4C-BDBE-7183D1358208}" dt="2021-02-02T07:23:12.379" v="1136"/>
            <ac:spMkLst>
              <pc:docMk/>
              <pc:sldMasterMk cId="2010401343" sldId="2147483648"/>
              <pc:sldLayoutMk cId="3154229607" sldId="2147483712"/>
              <ac:spMk id="9" creationId="{7AF8862B-96D5-3A40-B92F-BAC6CDE874C0}"/>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12" creationId="{EA7A9938-897D-F44A-9242-C14870F2052D}"/>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4" creationId="{462B305F-E454-6A49-BE5A-20AC4E248E21}"/>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5" creationId="{AD15DE3A-FC37-F54E-907A-A159B33E946B}"/>
            </ac:spMkLst>
          </pc:spChg>
          <pc:spChg chg="add del mod">
            <ac:chgData name="Krasauskaitė Ugnė" userId="dbe9a6d3-80d0-4cdc-b180-3639bbb88ba5" providerId="ADAL" clId="{07B18557-A708-BB4C-BDBE-7183D1358208}" dt="2021-02-02T06:32:33.221" v="602" actId="478"/>
            <ac:spMkLst>
              <pc:docMk/>
              <pc:sldMasterMk cId="2010401343" sldId="2147483648"/>
              <pc:sldLayoutMk cId="3154229607" sldId="2147483712"/>
              <ac:spMk id="16" creationId="{2C9E9A14-EC98-B045-9BAB-C876E9A81973}"/>
            </ac:spMkLst>
          </pc:spChg>
          <pc:spChg chg="add mod">
            <ac:chgData name="Krasauskaitė Ugnė" userId="dbe9a6d3-80d0-4cdc-b180-3639bbb88ba5" providerId="ADAL" clId="{07B18557-A708-BB4C-BDBE-7183D1358208}" dt="2021-02-02T07:56:08.243" v="1385" actId="11"/>
            <ac:spMkLst>
              <pc:docMk/>
              <pc:sldMasterMk cId="2010401343" sldId="2147483648"/>
              <pc:sldLayoutMk cId="3154229607" sldId="2147483712"/>
              <ac:spMk id="20" creationId="{46D6B95C-B687-614F-8DA6-5031F96661AD}"/>
            </ac:spMkLst>
          </pc:spChg>
          <pc:spChg chg="add mod">
            <ac:chgData name="Krasauskaitė Ugnė" userId="dbe9a6d3-80d0-4cdc-b180-3639bbb88ba5" providerId="ADAL" clId="{07B18557-A708-BB4C-BDBE-7183D1358208}" dt="2021-02-02T06:36:21.203" v="622" actId="255"/>
            <ac:spMkLst>
              <pc:docMk/>
              <pc:sldMasterMk cId="2010401343" sldId="2147483648"/>
              <pc:sldLayoutMk cId="3154229607" sldId="2147483712"/>
              <ac:spMk id="21" creationId="{25D01418-F6D6-EA49-BF7F-FFFFA2FDDCD4}"/>
            </ac:spMkLst>
          </pc:spChg>
          <pc:spChg chg="add del mod">
            <ac:chgData name="Krasauskaitė Ugnė" userId="dbe9a6d3-80d0-4cdc-b180-3639bbb88ba5" providerId="ADAL" clId="{07B18557-A708-BB4C-BDBE-7183D1358208}" dt="2021-02-02T07:22:51.504" v="1121" actId="478"/>
            <ac:spMkLst>
              <pc:docMk/>
              <pc:sldMasterMk cId="2010401343" sldId="2147483648"/>
              <pc:sldLayoutMk cId="3154229607" sldId="2147483712"/>
              <ac:spMk id="23" creationId="{A43D6689-8E31-5243-8A26-BEF617023FE4}"/>
            </ac:spMkLst>
          </pc:spChg>
          <pc:picChg chg="add del mod">
            <ac:chgData name="Krasauskaitė Ugnė" userId="dbe9a6d3-80d0-4cdc-b180-3639bbb88ba5" providerId="ADAL" clId="{07B18557-A708-BB4C-BDBE-7183D1358208}" dt="2021-02-01T14:16:16.154" v="218" actId="478"/>
            <ac:picMkLst>
              <pc:docMk/>
              <pc:sldMasterMk cId="2010401343" sldId="2147483648"/>
              <pc:sldLayoutMk cId="3154229607" sldId="2147483712"/>
              <ac:picMk id="3" creationId="{501B62D7-6D5D-2943-80A3-FFE9C0AC8CAA}"/>
            </ac:picMkLst>
          </pc:picChg>
          <pc:picChg chg="add del mod">
            <ac:chgData name="Krasauskaitė Ugnė" userId="dbe9a6d3-80d0-4cdc-b180-3639bbb88ba5" providerId="ADAL" clId="{07B18557-A708-BB4C-BDBE-7183D1358208}" dt="2021-02-01T14:17:44.102" v="227" actId="478"/>
            <ac:picMkLst>
              <pc:docMk/>
              <pc:sldMasterMk cId="2010401343" sldId="2147483648"/>
              <pc:sldLayoutMk cId="3154229607" sldId="2147483712"/>
              <ac:picMk id="4" creationId="{3E84BB64-8764-E948-8679-BC624E03BE5E}"/>
            </ac:picMkLst>
          </pc:picChg>
          <pc:picChg chg="add del mod">
            <ac:chgData name="Krasauskaitė Ugnė" userId="dbe9a6d3-80d0-4cdc-b180-3639bbb88ba5" providerId="ADAL" clId="{07B18557-A708-BB4C-BDBE-7183D1358208}" dt="2021-02-01T14:23:16.978" v="273" actId="478"/>
            <ac:picMkLst>
              <pc:docMk/>
              <pc:sldMasterMk cId="2010401343" sldId="2147483648"/>
              <pc:sldLayoutMk cId="3154229607" sldId="2147483712"/>
              <ac:picMk id="5" creationId="{22A059D9-34D4-1440-8E70-0D1A1B2841DF}"/>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9" creationId="{2191A523-0336-2B4A-9874-CC0D2EF42562}"/>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10" creationId="{492B39F7-F20D-0648-B534-74FBEF0B299B}"/>
            </ac:picMkLst>
          </pc:picChg>
          <pc:picChg chg="add mod">
            <ac:chgData name="Krasauskaitė Ugnė" userId="dbe9a6d3-80d0-4cdc-b180-3639bbb88ba5" providerId="ADAL" clId="{07B18557-A708-BB4C-BDBE-7183D1358208}" dt="2021-02-01T14:24:19.032" v="281" actId="1076"/>
            <ac:picMkLst>
              <pc:docMk/>
              <pc:sldMasterMk cId="2010401343" sldId="2147483648"/>
              <pc:sldLayoutMk cId="3154229607" sldId="2147483712"/>
              <ac:picMk id="11" creationId="{A36F833E-D503-7449-87CC-B8E383BC66CA}"/>
            </ac:picMkLst>
          </pc:picChg>
          <pc:picChg chg="add del mod">
            <ac:chgData name="Krasauskaitė Ugnė" userId="dbe9a6d3-80d0-4cdc-b180-3639bbb88ba5" providerId="ADAL" clId="{07B18557-A708-BB4C-BDBE-7183D1358208}" dt="2021-02-01T14:17:14.960" v="224" actId="478"/>
            <ac:picMkLst>
              <pc:docMk/>
              <pc:sldMasterMk cId="2010401343" sldId="2147483648"/>
              <pc:sldLayoutMk cId="3154229607" sldId="2147483712"/>
              <ac:picMk id="13" creationId="{B6D9D783-2657-4745-9138-F51B0591BC40}"/>
            </ac:picMkLst>
          </pc:picChg>
          <pc:picChg chg="add del mod">
            <ac:chgData name="Krasauskaitė Ugnė" userId="dbe9a6d3-80d0-4cdc-b180-3639bbb88ba5" providerId="ADAL" clId="{07B18557-A708-BB4C-BDBE-7183D1358208}" dt="2021-02-01T14:20:45.968" v="252" actId="478"/>
            <ac:picMkLst>
              <pc:docMk/>
              <pc:sldMasterMk cId="2010401343" sldId="2147483648"/>
              <pc:sldLayoutMk cId="3154229607" sldId="2147483712"/>
              <ac:picMk id="17" creationId="{6C6C17EF-4003-574D-9E18-BBADF07AFB50}"/>
            </ac:picMkLst>
          </pc:picChg>
          <pc:picChg chg="add del">
            <ac:chgData name="Krasauskaitė Ugnė" userId="dbe9a6d3-80d0-4cdc-b180-3639bbb88ba5" providerId="ADAL" clId="{07B18557-A708-BB4C-BDBE-7183D1358208}" dt="2021-02-01T14:23:18.908" v="275"/>
            <ac:picMkLst>
              <pc:docMk/>
              <pc:sldMasterMk cId="2010401343" sldId="2147483648"/>
              <pc:sldLayoutMk cId="3154229607" sldId="2147483712"/>
              <ac:picMk id="18" creationId="{C5B90561-C08C-E04A-9D6A-1110324F156C}"/>
            </ac:picMkLst>
          </pc:picChg>
          <pc:picChg chg="add del mod">
            <ac:chgData name="Krasauskaitė Ugnė" userId="dbe9a6d3-80d0-4cdc-b180-3639bbb88ba5" providerId="ADAL" clId="{07B18557-A708-BB4C-BDBE-7183D1358208}" dt="2021-02-01T14:24:34.270" v="283" actId="478"/>
            <ac:picMkLst>
              <pc:docMk/>
              <pc:sldMasterMk cId="2010401343" sldId="2147483648"/>
              <pc:sldLayoutMk cId="3154229607" sldId="2147483712"/>
              <ac:picMk id="19" creationId="{D3D9B3B5-9DAD-3944-8087-1BEA5B28F77F}"/>
            </ac:picMkLst>
          </pc:picChg>
          <pc:picChg chg="add del mod">
            <ac:chgData name="Krasauskaitė Ugnė" userId="dbe9a6d3-80d0-4cdc-b180-3639bbb88ba5" providerId="ADAL" clId="{07B18557-A708-BB4C-BDBE-7183D1358208}" dt="2021-02-01T14:25:59.379" v="290" actId="478"/>
            <ac:picMkLst>
              <pc:docMk/>
              <pc:sldMasterMk cId="2010401343" sldId="2147483648"/>
              <pc:sldLayoutMk cId="3154229607" sldId="2147483712"/>
              <ac:picMk id="22" creationId="{081A2B5D-01FC-8242-9AF9-42F03798CD56}"/>
            </ac:picMkLst>
          </pc:picChg>
          <pc:picChg chg="add mod">
            <ac:chgData name="Krasauskaitė Ugnė" userId="dbe9a6d3-80d0-4cdc-b180-3639bbb88ba5" providerId="ADAL" clId="{07B18557-A708-BB4C-BDBE-7183D1358208}" dt="2021-02-01T14:26:11.379" v="292" actId="1076"/>
            <ac:picMkLst>
              <pc:docMk/>
              <pc:sldMasterMk cId="2010401343" sldId="2147483648"/>
              <pc:sldLayoutMk cId="3154229607" sldId="2147483712"/>
              <ac:picMk id="24" creationId="{A768C0BA-DBA4-9E4F-97DF-579214DE10AF}"/>
            </ac:picMkLst>
          </pc:picChg>
          <pc:picChg chg="add del mod">
            <ac:chgData name="Krasauskaitė Ugnė" userId="dbe9a6d3-80d0-4cdc-b180-3639bbb88ba5" providerId="ADAL" clId="{07B18557-A708-BB4C-BDBE-7183D1358208}" dt="2021-02-01T14:29:23.812" v="341" actId="478"/>
            <ac:picMkLst>
              <pc:docMk/>
              <pc:sldMasterMk cId="2010401343" sldId="2147483648"/>
              <pc:sldLayoutMk cId="3154229607" sldId="2147483712"/>
              <ac:picMk id="25" creationId="{008E6DFA-148C-4942-9BDD-FCE2FF25D80A}"/>
            </ac:picMkLst>
          </pc:picChg>
        </pc:sldLayoutChg>
        <pc:sldLayoutChg chg="addSp delSp modSp add mod ord modTransition">
          <pc:chgData name="Krasauskaitė Ugnė" userId="dbe9a6d3-80d0-4cdc-b180-3639bbb88ba5" providerId="ADAL" clId="{07B18557-A708-BB4C-BDBE-7183D1358208}" dt="2021-02-02T07:55:17.433" v="1380" actId="207"/>
          <pc:sldLayoutMkLst>
            <pc:docMk/>
            <pc:sldMasterMk cId="2010401343" sldId="2147483648"/>
            <pc:sldLayoutMk cId="1966835292" sldId="2147483713"/>
          </pc:sldLayoutMkLst>
          <pc:spChg chg="add del">
            <ac:chgData name="Krasauskaitė Ugnė" userId="dbe9a6d3-80d0-4cdc-b180-3639bbb88ba5" providerId="ADAL" clId="{07B18557-A708-BB4C-BDBE-7183D1358208}" dt="2021-02-02T06:31:03.619" v="580" actId="11529"/>
            <ac:spMkLst>
              <pc:docMk/>
              <pc:sldMasterMk cId="2010401343" sldId="2147483648"/>
              <pc:sldLayoutMk cId="1966835292" sldId="2147483713"/>
              <ac:spMk id="2" creationId="{C4F4DACF-BB61-3747-BF50-802AE06EA179}"/>
            </ac:spMkLst>
          </pc:spChg>
          <pc:spChg chg="add del mod">
            <ac:chgData name="Krasauskaitė Ugnė" userId="dbe9a6d3-80d0-4cdc-b180-3639bbb88ba5" providerId="ADAL" clId="{07B18557-A708-BB4C-BDBE-7183D1358208}" dt="2021-02-02T06:54:07.444" v="850" actId="948"/>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07B18557-A708-BB4C-BDBE-7183D1358208}" dt="2021-02-02T06:27:47.065" v="570" actId="14100"/>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07B18557-A708-BB4C-BDBE-7183D1358208}" dt="2021-02-02T07:55:17.433" v="1380" actId="207"/>
            <ac:spMkLst>
              <pc:docMk/>
              <pc:sldMasterMk cId="2010401343" sldId="2147483648"/>
              <pc:sldLayoutMk cId="1966835292" sldId="2147483713"/>
              <ac:spMk id="15" creationId="{AD15DE3A-FC37-F54E-907A-A159B33E946B}"/>
            </ac:spMkLst>
          </pc:spChg>
          <pc:spChg chg="del mod">
            <ac:chgData name="Krasauskaitė Ugnė" userId="dbe9a6d3-80d0-4cdc-b180-3639bbb88ba5" providerId="ADAL" clId="{07B18557-A708-BB4C-BDBE-7183D1358208}" dt="2021-02-02T06:28:33.325" v="576" actId="478"/>
            <ac:spMkLst>
              <pc:docMk/>
              <pc:sldMasterMk cId="2010401343" sldId="2147483648"/>
              <pc:sldLayoutMk cId="1966835292" sldId="2147483713"/>
              <ac:spMk id="16" creationId="{2C9E9A14-EC98-B045-9BAB-C876E9A81973}"/>
            </ac:spMkLst>
          </pc:spChg>
          <pc:picChg chg="add del mod">
            <ac:chgData name="Krasauskaitė Ugnė" userId="dbe9a6d3-80d0-4cdc-b180-3639bbb88ba5" providerId="ADAL" clId="{07B18557-A708-BB4C-BDBE-7183D1358208}" dt="2021-02-01T14:30:23.593" v="353" actId="478"/>
            <ac:picMkLst>
              <pc:docMk/>
              <pc:sldMasterMk cId="2010401343" sldId="2147483648"/>
              <pc:sldLayoutMk cId="1966835292" sldId="2147483713"/>
              <ac:picMk id="2" creationId="{DA19C28C-07A2-5342-9B85-3C18E9F43A13}"/>
            </ac:picMkLst>
          </pc:picChg>
          <pc:picChg chg="add mod modCrop">
            <ac:chgData name="Krasauskaitė Ugnė" userId="dbe9a6d3-80d0-4cdc-b180-3639bbb88ba5" providerId="ADAL" clId="{07B18557-A708-BB4C-BDBE-7183D1358208}" dt="2021-02-02T07:36:02.988" v="1270" actId="732"/>
            <ac:picMkLst>
              <pc:docMk/>
              <pc:sldMasterMk cId="2010401343" sldId="2147483648"/>
              <pc:sldLayoutMk cId="1966835292" sldId="2147483713"/>
              <ac:picMk id="4" creationId="{5B3236F9-E2AE-0F43-8E57-369CAB5520BE}"/>
            </ac:picMkLst>
          </pc:picChg>
          <pc:picChg chg="add mod">
            <ac:chgData name="Krasauskaitė Ugnė" userId="dbe9a6d3-80d0-4cdc-b180-3639bbb88ba5" providerId="ADAL" clId="{07B18557-A708-BB4C-BDBE-7183D1358208}" dt="2021-02-02T07:36:55.589" v="1281" actId="1076"/>
            <ac:picMkLst>
              <pc:docMk/>
              <pc:sldMasterMk cId="2010401343" sldId="2147483648"/>
              <pc:sldLayoutMk cId="1966835292" sldId="2147483713"/>
              <ac:picMk id="5" creationId="{5280B7D9-02D2-AC4C-8368-6F07A5A2E8F5}"/>
            </ac:picMkLst>
          </pc:picChg>
          <pc:picChg chg="add mod">
            <ac:chgData name="Krasauskaitė Ugnė" userId="dbe9a6d3-80d0-4cdc-b180-3639bbb88ba5" providerId="ADAL" clId="{07B18557-A708-BB4C-BDBE-7183D1358208}" dt="2021-02-01T14:25:42.813" v="289" actId="1076"/>
            <ac:picMkLst>
              <pc:docMk/>
              <pc:sldMasterMk cId="2010401343" sldId="2147483648"/>
              <pc:sldLayoutMk cId="1966835292" sldId="2147483713"/>
              <ac:picMk id="7" creationId="{ED861843-38B4-D148-99E5-9F4C3E2339E0}"/>
            </ac:picMkLst>
          </pc:picChg>
          <pc:picChg chg="del">
            <ac:chgData name="Krasauskaitė Ugnė" userId="dbe9a6d3-80d0-4cdc-b180-3639bbb88ba5" providerId="ADAL" clId="{07B18557-A708-BB4C-BDBE-7183D1358208}" dt="2021-02-01T14:25:29.525" v="287" actId="478"/>
            <ac:picMkLst>
              <pc:docMk/>
              <pc:sldMasterMk cId="2010401343" sldId="2147483648"/>
              <pc:sldLayoutMk cId="1966835292" sldId="2147483713"/>
              <ac:picMk id="19" creationId="{D3D9B3B5-9DAD-3944-8087-1BEA5B28F77F}"/>
            </ac:picMkLst>
          </pc:picChg>
        </pc:sldLayoutChg>
        <pc:sldLayoutChg chg="addSp delSp modSp add del mod ord modTransition">
          <pc:chgData name="Krasauskaitė Ugnė" userId="dbe9a6d3-80d0-4cdc-b180-3639bbb88ba5" providerId="ADAL" clId="{07B18557-A708-BB4C-BDBE-7183D1358208}" dt="2021-02-02T07:55:25.581" v="1381" actId="207"/>
          <pc:sldLayoutMkLst>
            <pc:docMk/>
            <pc:sldMasterMk cId="2010401343" sldId="2147483648"/>
            <pc:sldLayoutMk cId="3364796189" sldId="2147483714"/>
          </pc:sldLayoutMkLst>
          <pc:spChg chg="add mod">
            <ac:chgData name="Krasauskaitė Ugnė" userId="dbe9a6d3-80d0-4cdc-b180-3639bbb88ba5" providerId="ADAL" clId="{07B18557-A708-BB4C-BDBE-7183D1358208}" dt="2021-02-01T14:38:58.138" v="457" actId="14100"/>
            <ac:spMkLst>
              <pc:docMk/>
              <pc:sldMasterMk cId="2010401343" sldId="2147483648"/>
              <pc:sldLayoutMk cId="3364796189" sldId="2147483714"/>
              <ac:spMk id="8" creationId="{296451B7-2052-9240-BFB3-A9AA9A36AD9B}"/>
            </ac:spMkLst>
          </pc:spChg>
          <pc:spChg chg="add del">
            <ac:chgData name="Krasauskaitė Ugnė" userId="dbe9a6d3-80d0-4cdc-b180-3639bbb88ba5" providerId="ADAL" clId="{07B18557-A708-BB4C-BDBE-7183D1358208}" dt="2021-02-01T14:40:50.241" v="492" actId="478"/>
            <ac:spMkLst>
              <pc:docMk/>
              <pc:sldMasterMk cId="2010401343" sldId="2147483648"/>
              <pc:sldLayoutMk cId="3364796189" sldId="2147483714"/>
              <ac:spMk id="10" creationId="{440B5D91-76BE-5B47-A4EC-F4726CDBBBA1}"/>
            </ac:spMkLst>
          </pc:spChg>
          <pc:spChg chg="add del mod">
            <ac:chgData name="Krasauskaitė Ugnė" userId="dbe9a6d3-80d0-4cdc-b180-3639bbb88ba5" providerId="ADAL" clId="{07B18557-A708-BB4C-BDBE-7183D1358208}" dt="2021-02-02T06:53:37.401" v="847" actId="478"/>
            <ac:spMkLst>
              <pc:docMk/>
              <pc:sldMasterMk cId="2010401343" sldId="2147483648"/>
              <pc:sldLayoutMk cId="3364796189" sldId="2147483714"/>
              <ac:spMk id="12" creationId="{6B8CDD0D-6124-2C4A-A92C-2E0AACAD7A81}"/>
            </ac:spMkLst>
          </pc:spChg>
          <pc:spChg chg="add mod">
            <ac:chgData name="Krasauskaitė Ugnė" userId="dbe9a6d3-80d0-4cdc-b180-3639bbb88ba5" providerId="ADAL" clId="{07B18557-A708-BB4C-BDBE-7183D1358208}" dt="2021-02-02T06:53:37.876" v="848"/>
            <ac:spMkLst>
              <pc:docMk/>
              <pc:sldMasterMk cId="2010401343" sldId="2147483648"/>
              <pc:sldLayoutMk cId="3364796189" sldId="2147483714"/>
              <ac:spMk id="13" creationId="{C83BDE46-B3FD-934A-954D-8ED9ABBD069B}"/>
            </ac:spMkLst>
          </pc:spChg>
          <pc:spChg chg="del">
            <ac:chgData name="Krasauskaitė Ugnė" userId="dbe9a6d3-80d0-4cdc-b180-3639bbb88ba5" providerId="ADAL" clId="{07B18557-A708-BB4C-BDBE-7183D1358208}" dt="2021-02-01T14:30:54.213" v="358" actId="478"/>
            <ac:spMkLst>
              <pc:docMk/>
              <pc:sldMasterMk cId="2010401343" sldId="2147483648"/>
              <pc:sldLayoutMk cId="3364796189" sldId="2147483714"/>
              <ac:spMk id="14" creationId="{462B305F-E454-6A49-BE5A-20AC4E248E21}"/>
            </ac:spMkLst>
          </pc:spChg>
          <pc:spChg chg="del">
            <ac:chgData name="Krasauskaitė Ugnė" userId="dbe9a6d3-80d0-4cdc-b180-3639bbb88ba5" providerId="ADAL" clId="{07B18557-A708-BB4C-BDBE-7183D1358208}" dt="2021-02-01T14:30:53.120" v="357" actId="478"/>
            <ac:spMkLst>
              <pc:docMk/>
              <pc:sldMasterMk cId="2010401343" sldId="2147483648"/>
              <pc:sldLayoutMk cId="3364796189" sldId="2147483714"/>
              <ac:spMk id="15" creationId="{AD15DE3A-FC37-F54E-907A-A159B33E946B}"/>
            </ac:spMkLst>
          </pc:spChg>
          <pc:spChg chg="del">
            <ac:chgData name="Krasauskaitė Ugnė" userId="dbe9a6d3-80d0-4cdc-b180-3639bbb88ba5" providerId="ADAL" clId="{07B18557-A708-BB4C-BDBE-7183D1358208}" dt="2021-02-02T06:32:43.045" v="606" actId="478"/>
            <ac:spMkLst>
              <pc:docMk/>
              <pc:sldMasterMk cId="2010401343" sldId="2147483648"/>
              <pc:sldLayoutMk cId="3364796189" sldId="2147483714"/>
              <ac:spMk id="16" creationId="{2C9E9A14-EC98-B045-9BAB-C876E9A81973}"/>
            </ac:spMkLst>
          </pc:spChg>
          <pc:spChg chg="add mod">
            <ac:chgData name="Krasauskaitė Ugnė" userId="dbe9a6d3-80d0-4cdc-b180-3639bbb88ba5" providerId="ADAL" clId="{07B18557-A708-BB4C-BDBE-7183D1358208}" dt="2021-02-02T06:33:16.647" v="611" actId="14100"/>
            <ac:spMkLst>
              <pc:docMk/>
              <pc:sldMasterMk cId="2010401343" sldId="2147483648"/>
              <pc:sldLayoutMk cId="3364796189" sldId="2147483714"/>
              <ac:spMk id="17" creationId="{658CBE40-AB00-2B41-923F-CF9D7BE30F5F}"/>
            </ac:spMkLst>
          </pc:spChg>
          <pc:spChg chg="add mod">
            <ac:chgData name="Krasauskaitė Ugnė" userId="dbe9a6d3-80d0-4cdc-b180-3639bbb88ba5" providerId="ADAL" clId="{07B18557-A708-BB4C-BDBE-7183D1358208}" dt="2021-02-02T07:55:25.581" v="1381" actId="207"/>
            <ac:spMkLst>
              <pc:docMk/>
              <pc:sldMasterMk cId="2010401343" sldId="2147483648"/>
              <pc:sldLayoutMk cId="3364796189" sldId="2147483714"/>
              <ac:spMk id="18" creationId="{224758FE-FB03-7945-8489-CE74EBB5340E}"/>
            </ac:spMkLst>
          </pc:spChg>
          <pc:picChg chg="add mod">
            <ac:chgData name="Krasauskaitė Ugnė" userId="dbe9a6d3-80d0-4cdc-b180-3639bbb88ba5" providerId="ADAL" clId="{07B18557-A708-BB4C-BDBE-7183D1358208}" dt="2021-02-01T14:33:11.221" v="382" actId="1076"/>
            <ac:picMkLst>
              <pc:docMk/>
              <pc:sldMasterMk cId="2010401343" sldId="2147483648"/>
              <pc:sldLayoutMk cId="3364796189" sldId="2147483714"/>
              <ac:picMk id="2" creationId="{6D892914-F5A9-F642-B52A-C75D04F09286}"/>
            </ac:picMkLst>
          </pc:picChg>
          <pc:picChg chg="add del">
            <ac:chgData name="Krasauskaitė Ugnė" userId="dbe9a6d3-80d0-4cdc-b180-3639bbb88ba5" providerId="ADAL" clId="{07B18557-A708-BB4C-BDBE-7183D1358208}" dt="2021-02-01T14:36:11.731" v="410" actId="478"/>
            <ac:picMkLst>
              <pc:docMk/>
              <pc:sldMasterMk cId="2010401343" sldId="2147483648"/>
              <pc:sldLayoutMk cId="3364796189" sldId="2147483714"/>
              <ac:picMk id="3" creationId="{68B96AE2-7D55-244B-83AF-D551A81ABD92}"/>
            </ac:picMkLst>
          </pc:picChg>
          <pc:picChg chg="add del mod">
            <ac:chgData name="Krasauskaitė Ugnė" userId="dbe9a6d3-80d0-4cdc-b180-3639bbb88ba5" providerId="ADAL" clId="{07B18557-A708-BB4C-BDBE-7183D1358208}" dt="2021-02-01T14:37:09.001" v="424" actId="478"/>
            <ac:picMkLst>
              <pc:docMk/>
              <pc:sldMasterMk cId="2010401343" sldId="2147483648"/>
              <pc:sldLayoutMk cId="3364796189" sldId="2147483714"/>
              <ac:picMk id="4" creationId="{0592218A-8F55-E145-8A53-5AFCE39D43E6}"/>
            </ac:picMkLst>
          </pc:picChg>
          <pc:picChg chg="add del">
            <ac:chgData name="Krasauskaitė Ugnė" userId="dbe9a6d3-80d0-4cdc-b180-3639bbb88ba5" providerId="ADAL" clId="{07B18557-A708-BB4C-BDBE-7183D1358208}" dt="2021-02-01T14:37:11.171" v="425" actId="478"/>
            <ac:picMkLst>
              <pc:docMk/>
              <pc:sldMasterMk cId="2010401343" sldId="2147483648"/>
              <pc:sldLayoutMk cId="3364796189" sldId="2147483714"/>
              <ac:picMk id="5" creationId="{1C81389D-5533-1F4E-98B9-80B23FE0B9F2}"/>
            </ac:picMkLst>
          </pc:picChg>
          <pc:picChg chg="add del mod">
            <ac:chgData name="Krasauskaitė Ugnė" userId="dbe9a6d3-80d0-4cdc-b180-3639bbb88ba5" providerId="ADAL" clId="{07B18557-A708-BB4C-BDBE-7183D1358208}" dt="2021-02-01T14:43:23.611" v="524" actId="478"/>
            <ac:picMkLst>
              <pc:docMk/>
              <pc:sldMasterMk cId="2010401343" sldId="2147483648"/>
              <pc:sldLayoutMk cId="3364796189" sldId="2147483714"/>
              <ac:picMk id="6" creationId="{E48C8245-A0B5-4343-A773-99B1AC5A1C19}"/>
            </ac:picMkLst>
          </pc:picChg>
          <pc:picChg chg="add mod modCrop">
            <ac:chgData name="Krasauskaitė Ugnė" userId="dbe9a6d3-80d0-4cdc-b180-3639bbb88ba5" providerId="ADAL" clId="{07B18557-A708-BB4C-BDBE-7183D1358208}" dt="2021-02-01T14:34:41.170" v="407" actId="732"/>
            <ac:picMkLst>
              <pc:docMk/>
              <pc:sldMasterMk cId="2010401343" sldId="2147483648"/>
              <pc:sldLayoutMk cId="3364796189" sldId="2147483714"/>
              <ac:picMk id="9" creationId="{DE4D699B-062F-E34A-B8AF-6AF33D54CB2F}"/>
            </ac:picMkLst>
          </pc:picChg>
          <pc:picChg chg="add mod">
            <ac:chgData name="Krasauskaitė Ugnė" userId="dbe9a6d3-80d0-4cdc-b180-3639bbb88ba5" providerId="ADAL" clId="{07B18557-A708-BB4C-BDBE-7183D1358208}" dt="2021-02-01T14:43:24.056" v="525"/>
            <ac:picMkLst>
              <pc:docMk/>
              <pc:sldMasterMk cId="2010401343" sldId="2147483648"/>
              <pc:sldLayoutMk cId="3364796189" sldId="2147483714"/>
              <ac:picMk id="19" creationId="{E6E61C04-401B-A548-95BE-432EEC7539D9}"/>
            </ac:picMkLst>
          </pc:picChg>
        </pc:sldLayoutChg>
        <pc:sldLayoutChg chg="addSp delSp modSp add mod modTransition">
          <pc:chgData name="Krasauskaitė Ugnė" userId="dbe9a6d3-80d0-4cdc-b180-3639bbb88ba5" providerId="ADAL" clId="{07B18557-A708-BB4C-BDBE-7183D1358208}" dt="2021-02-02T07:55:31.895" v="1382" actId="207"/>
          <pc:sldLayoutMkLst>
            <pc:docMk/>
            <pc:sldMasterMk cId="2010401343" sldId="2147483648"/>
            <pc:sldLayoutMk cId="3744837837" sldId="2147483715"/>
          </pc:sldLayoutMkLst>
          <pc:spChg chg="mod">
            <ac:chgData name="Krasauskaitė Ugnė" userId="dbe9a6d3-80d0-4cdc-b180-3639bbb88ba5" providerId="ADAL" clId="{07B18557-A708-BB4C-BDBE-7183D1358208}" dt="2021-02-01T14:40:33.572" v="490" actId="6549"/>
            <ac:spMkLst>
              <pc:docMk/>
              <pc:sldMasterMk cId="2010401343" sldId="2147483648"/>
              <pc:sldLayoutMk cId="3744837837" sldId="2147483715"/>
              <ac:spMk id="8" creationId="{296451B7-2052-9240-BFB3-A9AA9A36AD9B}"/>
            </ac:spMkLst>
          </pc:spChg>
          <pc:spChg chg="add mod">
            <ac:chgData name="Krasauskaitė Ugnė" userId="dbe9a6d3-80d0-4cdc-b180-3639bbb88ba5" providerId="ADAL" clId="{07B18557-A708-BB4C-BDBE-7183D1358208}" dt="2021-02-02T06:53:19.196" v="846" actId="948"/>
            <ac:spMkLst>
              <pc:docMk/>
              <pc:sldMasterMk cId="2010401343" sldId="2147483648"/>
              <pc:sldLayoutMk cId="3744837837" sldId="2147483715"/>
              <ac:spMk id="12" creationId="{20FA2AC1-A86F-6246-9CF6-463924E7F598}"/>
            </ac:spMkLst>
          </pc:spChg>
          <pc:spChg chg="add del mod">
            <ac:chgData name="Krasauskaitė Ugnė" userId="dbe9a6d3-80d0-4cdc-b180-3639bbb88ba5" providerId="ADAL" clId="{07B18557-A708-BB4C-BDBE-7183D1358208}" dt="2021-02-01T14:41:00.560" v="496" actId="478"/>
            <ac:spMkLst>
              <pc:docMk/>
              <pc:sldMasterMk cId="2010401343" sldId="2147483648"/>
              <pc:sldLayoutMk cId="3744837837" sldId="2147483715"/>
              <ac:spMk id="12" creationId="{5010BCAE-E9C5-AA4F-87C0-20DCE32F0484}"/>
            </ac:spMkLst>
          </pc:spChg>
          <pc:spChg chg="del">
            <ac:chgData name="Krasauskaitė Ugnė" userId="dbe9a6d3-80d0-4cdc-b180-3639bbb88ba5" providerId="ADAL" clId="{07B18557-A708-BB4C-BDBE-7183D1358208}" dt="2021-02-02T06:32:48.840" v="608" actId="478"/>
            <ac:spMkLst>
              <pc:docMk/>
              <pc:sldMasterMk cId="2010401343" sldId="2147483648"/>
              <pc:sldLayoutMk cId="3744837837" sldId="2147483715"/>
              <ac:spMk id="16" creationId="{2C9E9A14-EC98-B045-9BAB-C876E9A81973}"/>
            </ac:spMkLst>
          </pc:spChg>
          <pc:spChg chg="mod">
            <ac:chgData name="Krasauskaitė Ugnė" userId="dbe9a6d3-80d0-4cdc-b180-3639bbb88ba5" providerId="ADAL" clId="{07B18557-A708-BB4C-BDBE-7183D1358208}" dt="2021-02-01T14:44:31.315" v="540" actId="2711"/>
            <ac:spMkLst>
              <pc:docMk/>
              <pc:sldMasterMk cId="2010401343" sldId="2147483648"/>
              <pc:sldLayoutMk cId="3744837837" sldId="2147483715"/>
              <ac:spMk id="17" creationId="{658CBE40-AB00-2B41-923F-CF9D7BE30F5F}"/>
            </ac:spMkLst>
          </pc:spChg>
          <pc:spChg chg="mod">
            <ac:chgData name="Krasauskaitė Ugnė" userId="dbe9a6d3-80d0-4cdc-b180-3639bbb88ba5" providerId="ADAL" clId="{07B18557-A708-BB4C-BDBE-7183D1358208}" dt="2021-02-02T07:55:31.895" v="1382" actId="207"/>
            <ac:spMkLst>
              <pc:docMk/>
              <pc:sldMasterMk cId="2010401343" sldId="2147483648"/>
              <pc:sldLayoutMk cId="3744837837" sldId="2147483715"/>
              <ac:spMk id="18" creationId="{224758FE-FB03-7945-8489-CE74EBB5340E}"/>
            </ac:spMkLst>
          </pc:spChg>
          <pc:picChg chg="mod">
            <ac:chgData name="Krasauskaitė Ugnė" userId="dbe9a6d3-80d0-4cdc-b180-3639bbb88ba5" providerId="ADAL" clId="{07B18557-A708-BB4C-BDBE-7183D1358208}" dt="2021-02-01T14:40:22.613" v="486" actId="1076"/>
            <ac:picMkLst>
              <pc:docMk/>
              <pc:sldMasterMk cId="2010401343" sldId="2147483648"/>
              <pc:sldLayoutMk cId="3744837837" sldId="2147483715"/>
              <ac:picMk id="2" creationId="{6D892914-F5A9-F642-B52A-C75D04F09286}"/>
            </ac:picMkLst>
          </pc:picChg>
          <pc:picChg chg="mod">
            <ac:chgData name="Krasauskaitė Ugnė" userId="dbe9a6d3-80d0-4cdc-b180-3639bbb88ba5" providerId="ADAL" clId="{07B18557-A708-BB4C-BDBE-7183D1358208}" dt="2021-02-01T14:43:34.133" v="534" actId="1038"/>
            <ac:picMkLst>
              <pc:docMk/>
              <pc:sldMasterMk cId="2010401343" sldId="2147483648"/>
              <pc:sldLayoutMk cId="3744837837" sldId="2147483715"/>
              <ac:picMk id="6" creationId="{E48C8245-A0B5-4343-A773-99B1AC5A1C19}"/>
            </ac:picMkLst>
          </pc:picChg>
          <pc:picChg chg="del">
            <ac:chgData name="Krasauskaitė Ugnė" userId="dbe9a6d3-80d0-4cdc-b180-3639bbb88ba5" providerId="ADAL" clId="{07B18557-A708-BB4C-BDBE-7183D1358208}" dt="2021-02-01T14:42:28.799" v="508" actId="478"/>
            <ac:picMkLst>
              <pc:docMk/>
              <pc:sldMasterMk cId="2010401343" sldId="2147483648"/>
              <pc:sldLayoutMk cId="3744837837" sldId="2147483715"/>
              <ac:picMk id="9" creationId="{DE4D699B-062F-E34A-B8AF-6AF33D54CB2F}"/>
            </ac:picMkLst>
          </pc:picChg>
          <pc:picChg chg="add del mod">
            <ac:chgData name="Krasauskaitė Ugnė" userId="dbe9a6d3-80d0-4cdc-b180-3639bbb88ba5" providerId="ADAL" clId="{07B18557-A708-BB4C-BDBE-7183D1358208}" dt="2021-02-01T14:42:26.797" v="507" actId="478"/>
            <ac:picMkLst>
              <pc:docMk/>
              <pc:sldMasterMk cId="2010401343" sldId="2147483648"/>
              <pc:sldLayoutMk cId="3744837837" sldId="2147483715"/>
              <ac:picMk id="13" creationId="{37AC79AA-29C3-2045-8DC6-95C51BEBDAD0}"/>
            </ac:picMkLst>
          </pc:picChg>
          <pc:picChg chg="add mod modCrop">
            <ac:chgData name="Krasauskaitė Ugnė" userId="dbe9a6d3-80d0-4cdc-b180-3639bbb88ba5" providerId="ADAL" clId="{07B18557-A708-BB4C-BDBE-7183D1358208}" dt="2021-02-01T14:43:11.786" v="517" actId="171"/>
            <ac:picMkLst>
              <pc:docMk/>
              <pc:sldMasterMk cId="2010401343" sldId="2147483648"/>
              <pc:sldLayoutMk cId="3744837837" sldId="2147483715"/>
              <ac:picMk id="14" creationId="{A555EE49-EA86-604D-B79E-1835648D4373}"/>
            </ac:picMkLst>
          </pc:picChg>
        </pc:sldLayoutChg>
        <pc:sldLayoutChg chg="addSp delSp modSp add mod modTransition">
          <pc:chgData name="Krasauskaitė Ugnė" userId="dbe9a6d3-80d0-4cdc-b180-3639bbb88ba5" providerId="ADAL" clId="{07B18557-A708-BB4C-BDBE-7183D1358208}" dt="2021-02-02T07:55:36.962" v="1383" actId="207"/>
          <pc:sldLayoutMkLst>
            <pc:docMk/>
            <pc:sldMasterMk cId="2010401343" sldId="2147483648"/>
            <pc:sldLayoutMk cId="1195424930" sldId="2147483716"/>
          </pc:sldLayoutMkLst>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8" creationId="{296451B7-2052-9240-BFB3-A9AA9A36AD9B}"/>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2" creationId="{20FA2AC1-A86F-6246-9CF6-463924E7F598}"/>
            </ac:spMkLst>
          </pc:spChg>
          <pc:spChg chg="add mod">
            <ac:chgData name="Krasauskaitė Ugnė" userId="dbe9a6d3-80d0-4cdc-b180-3639bbb88ba5" providerId="ADAL" clId="{07B18557-A708-BB4C-BDBE-7183D1358208}" dt="2021-02-02T07:55:36.962" v="1383" actId="207"/>
            <ac:spMkLst>
              <pc:docMk/>
              <pc:sldMasterMk cId="2010401343" sldId="2147483648"/>
              <pc:sldLayoutMk cId="1195424930" sldId="2147483716"/>
              <ac:spMk id="13" creationId="{DCD1856C-F327-BF49-A715-D3258E845AB5}"/>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7" creationId="{658CBE40-AB00-2B41-923F-CF9D7BE30F5F}"/>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8" creationId="{224758FE-FB03-7945-8489-CE74EBB5340E}"/>
            </ac:spMkLst>
          </pc:spChg>
          <pc:spChg chg="add mod">
            <ac:chgData name="Krasauskaitė Ugnė" userId="dbe9a6d3-80d0-4cdc-b180-3639bbb88ba5" providerId="ADAL" clId="{07B18557-A708-BB4C-BDBE-7183D1358208}" dt="2021-02-02T06:52:59.900" v="845" actId="6549"/>
            <ac:spMkLst>
              <pc:docMk/>
              <pc:sldMasterMk cId="2010401343" sldId="2147483648"/>
              <pc:sldLayoutMk cId="1195424930" sldId="2147483716"/>
              <ac:spMk id="19" creationId="{CD1AB869-1A97-C74F-B22C-8C4A3C855317}"/>
            </ac:spMkLst>
          </pc:spChg>
          <pc:spChg chg="add mod">
            <ac:chgData name="Krasauskaitė Ugnė" userId="dbe9a6d3-80d0-4cdc-b180-3639bbb88ba5" providerId="ADAL" clId="{07B18557-A708-BB4C-BDBE-7183D1358208}" dt="2021-02-02T07:23:09.402" v="1135" actId="1036"/>
            <ac:spMkLst>
              <pc:docMk/>
              <pc:sldMasterMk cId="2010401343" sldId="2147483648"/>
              <pc:sldLayoutMk cId="1195424930" sldId="2147483716"/>
              <ac:spMk id="20" creationId="{0DA89282-BC77-374F-8ABF-0748E20950C4}"/>
            </ac:spMkLst>
          </pc:spChg>
          <pc:spChg chg="add mod">
            <ac:chgData name="Krasauskaitė Ugnė" userId="dbe9a6d3-80d0-4cdc-b180-3639bbb88ba5" providerId="ADAL" clId="{07B18557-A708-BB4C-BDBE-7183D1358208}" dt="2021-02-02T06:58:43.358" v="889" actId="20577"/>
            <ac:spMkLst>
              <pc:docMk/>
              <pc:sldMasterMk cId="2010401343" sldId="2147483648"/>
              <pc:sldLayoutMk cId="1195424930" sldId="2147483716"/>
              <ac:spMk id="21" creationId="{B4B86B12-DA76-274D-9D4F-46D64739DB84}"/>
            </ac:spMkLst>
          </pc:spChg>
          <pc:spChg chg="add mod">
            <ac:chgData name="Krasauskaitė Ugnė" userId="dbe9a6d3-80d0-4cdc-b180-3639bbb88ba5" providerId="ADAL" clId="{07B18557-A708-BB4C-BDBE-7183D1358208}" dt="2021-02-02T06:51:50.656" v="838" actId="948"/>
            <ac:spMkLst>
              <pc:docMk/>
              <pc:sldMasterMk cId="2010401343" sldId="2147483648"/>
              <pc:sldLayoutMk cId="1195424930" sldId="2147483716"/>
              <ac:spMk id="22" creationId="{587BF503-4657-4144-AE5A-7FC3C4A8467D}"/>
            </ac:spMkLst>
          </pc:sp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2" creationId="{6D892914-F5A9-F642-B52A-C75D04F09286}"/>
            </ac:picMkLst>
          </pc:picChg>
          <pc:picChg chg="add del">
            <ac:chgData name="Krasauskaitė Ugnė" userId="dbe9a6d3-80d0-4cdc-b180-3639bbb88ba5" providerId="ADAL" clId="{07B18557-A708-BB4C-BDBE-7183D1358208}" dt="2021-02-02T06:39:26.021" v="624"/>
            <ac:picMkLst>
              <pc:docMk/>
              <pc:sldMasterMk cId="2010401343" sldId="2147483648"/>
              <pc:sldLayoutMk cId="1195424930" sldId="2147483716"/>
              <ac:picMk id="3" creationId="{E3FDFFBB-05B3-E14B-9128-FA954C8B4291}"/>
            </ac:picMkLst>
          </pc:picChg>
          <pc:picChg chg="add del mod">
            <ac:chgData name="Krasauskaitė Ugnė" userId="dbe9a6d3-80d0-4cdc-b180-3639bbb88ba5" providerId="ADAL" clId="{07B18557-A708-BB4C-BDBE-7183D1358208}" dt="2021-02-02T06:46:15.049" v="732" actId="478"/>
            <ac:picMkLst>
              <pc:docMk/>
              <pc:sldMasterMk cId="2010401343" sldId="2147483648"/>
              <pc:sldLayoutMk cId="1195424930" sldId="2147483716"/>
              <ac:picMk id="4" creationId="{2E81A4D6-5044-E045-9593-13D9330D8F93}"/>
            </ac:picMkLst>
          </pc:picChg>
          <pc:picChg chg="add del">
            <ac:chgData name="Krasauskaitė Ugnė" userId="dbe9a6d3-80d0-4cdc-b180-3639bbb88ba5" providerId="ADAL" clId="{07B18557-A708-BB4C-BDBE-7183D1358208}" dt="2021-02-02T06:41:07.266" v="629"/>
            <ac:picMkLst>
              <pc:docMk/>
              <pc:sldMasterMk cId="2010401343" sldId="2147483648"/>
              <pc:sldLayoutMk cId="1195424930" sldId="2147483716"/>
              <ac:picMk id="5" creationId="{80565EBA-507F-3E4A-90F0-2A137142A897}"/>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6" creationId="{E48C8245-A0B5-4343-A773-99B1AC5A1C19}"/>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7" creationId="{ED861843-38B4-D148-99E5-9F4C3E2339E0}"/>
            </ac:picMkLst>
          </pc:picChg>
          <pc:picChg chg="add del mod">
            <ac:chgData name="Krasauskaitė Ugnė" userId="dbe9a6d3-80d0-4cdc-b180-3639bbb88ba5" providerId="ADAL" clId="{07B18557-A708-BB4C-BDBE-7183D1358208}" dt="2021-02-02T07:14:08.414" v="1042" actId="478"/>
            <ac:picMkLst>
              <pc:docMk/>
              <pc:sldMasterMk cId="2010401343" sldId="2147483648"/>
              <pc:sldLayoutMk cId="1195424930" sldId="2147483716"/>
              <ac:picMk id="9" creationId="{4D8CDB32-0CED-6046-8707-787BADF4DEFD}"/>
            </ac:picMkLst>
          </pc:picChg>
          <pc:picChg chg="add mod">
            <ac:chgData name="Krasauskaitė Ugnė" userId="dbe9a6d3-80d0-4cdc-b180-3639bbb88ba5" providerId="ADAL" clId="{07B18557-A708-BB4C-BDBE-7183D1358208}" dt="2021-02-02T06:43:22.683" v="670" actId="1038"/>
            <ac:picMkLst>
              <pc:docMk/>
              <pc:sldMasterMk cId="2010401343" sldId="2147483648"/>
              <pc:sldLayoutMk cId="1195424930" sldId="2147483716"/>
              <ac:picMk id="10" creationId="{6B7DEC24-8D93-6D48-A79C-7BDDFFA2B161}"/>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1" creationId="{A36F833E-D503-7449-87CC-B8E383BC66CA}"/>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4" creationId="{A555EE49-EA86-604D-B79E-1835648D4373}"/>
            </ac:picMkLst>
          </pc:picChg>
          <pc:picChg chg="add del mod">
            <ac:chgData name="Krasauskaitė Ugnė" userId="dbe9a6d3-80d0-4cdc-b180-3639bbb88ba5" providerId="ADAL" clId="{07B18557-A708-BB4C-BDBE-7183D1358208}" dt="2021-02-02T06:43:24.528" v="671" actId="478"/>
            <ac:picMkLst>
              <pc:docMk/>
              <pc:sldMasterMk cId="2010401343" sldId="2147483648"/>
              <pc:sldLayoutMk cId="1195424930" sldId="2147483716"/>
              <ac:picMk id="15" creationId="{A09DED3F-BCAE-0F45-86E8-F7640634A763}"/>
            </ac:picMkLst>
          </pc:picChg>
          <pc:picChg chg="add mod modCrop">
            <ac:chgData name="Krasauskaitė Ugnė" userId="dbe9a6d3-80d0-4cdc-b180-3639bbb88ba5" providerId="ADAL" clId="{07B18557-A708-BB4C-BDBE-7183D1358208}" dt="2021-02-02T06:48:07.003" v="738" actId="732"/>
            <ac:picMkLst>
              <pc:docMk/>
              <pc:sldMasterMk cId="2010401343" sldId="2147483648"/>
              <pc:sldLayoutMk cId="1195424930" sldId="2147483716"/>
              <ac:picMk id="16" creationId="{A7015AA5-A63A-AA42-ACD1-300F08FBDCD4}"/>
            </ac:picMkLst>
          </pc:picChg>
          <pc:picChg chg="add mod">
            <ac:chgData name="Krasauskaitė Ugnė" userId="dbe9a6d3-80d0-4cdc-b180-3639bbb88ba5" providerId="ADAL" clId="{07B18557-A708-BB4C-BDBE-7183D1358208}" dt="2021-02-02T07:14:08.916" v="1043"/>
            <ac:picMkLst>
              <pc:docMk/>
              <pc:sldMasterMk cId="2010401343" sldId="2147483648"/>
              <pc:sldLayoutMk cId="1195424930" sldId="2147483716"/>
              <ac:picMk id="23" creationId="{810A3938-1C5A-734A-9AEB-AA2A81156F6C}"/>
            </ac:picMkLst>
          </pc:picChg>
        </pc:sldLayoutChg>
        <pc:sldLayoutChg chg="addSp delSp modSp add mod modTransition setBg">
          <pc:chgData name="Krasauskaitė Ugnė" userId="dbe9a6d3-80d0-4cdc-b180-3639bbb88ba5" providerId="ADAL" clId="{07B18557-A708-BB4C-BDBE-7183D1358208}" dt="2021-02-02T07:41:21.780" v="1296" actId="6014"/>
          <pc:sldLayoutMkLst>
            <pc:docMk/>
            <pc:sldMasterMk cId="2010401343" sldId="2147483648"/>
            <pc:sldLayoutMk cId="3796437252" sldId="2147483717"/>
          </pc:sldLayoutMkLst>
          <pc:spChg chg="add del mod">
            <ac:chgData name="Krasauskaitė Ugnė" userId="dbe9a6d3-80d0-4cdc-b180-3639bbb88ba5" providerId="ADAL" clId="{07B18557-A708-BB4C-BDBE-7183D1358208}" dt="2021-02-02T06:56:29.691" v="866" actId="478"/>
            <ac:spMkLst>
              <pc:docMk/>
              <pc:sldMasterMk cId="2010401343" sldId="2147483648"/>
              <pc:sldLayoutMk cId="3796437252" sldId="2147483717"/>
              <ac:spMk id="3" creationId="{CF50A47D-21D4-FD42-953E-430E5C96D244}"/>
            </ac:spMkLst>
          </pc:spChg>
          <pc:spChg chg="add mod">
            <ac:chgData name="Krasauskaitė Ugnė" userId="dbe9a6d3-80d0-4cdc-b180-3639bbb88ba5" providerId="ADAL" clId="{07B18557-A708-BB4C-BDBE-7183D1358208}" dt="2021-02-02T06:56:31.686" v="868"/>
            <ac:spMkLst>
              <pc:docMk/>
              <pc:sldMasterMk cId="2010401343" sldId="2147483648"/>
              <pc:sldLayoutMk cId="3796437252" sldId="2147483717"/>
              <ac:spMk id="12" creationId="{56D8A384-C846-7641-BEB4-42006FEB5447}"/>
            </ac:spMkLst>
          </pc:spChg>
          <pc:spChg chg="del">
            <ac:chgData name="Krasauskaitė Ugnė" userId="dbe9a6d3-80d0-4cdc-b180-3639bbb88ba5" providerId="ADAL" clId="{07B18557-A708-BB4C-BDBE-7183D1358208}" dt="2021-02-02T06:54:52.743" v="853" actId="478"/>
            <ac:spMkLst>
              <pc:docMk/>
              <pc:sldMasterMk cId="2010401343" sldId="2147483648"/>
              <pc:sldLayoutMk cId="3796437252" sldId="2147483717"/>
              <ac:spMk id="13" creationId="{DCD1856C-F327-BF49-A715-D3258E845AB5}"/>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14" creationId="{F497E261-9388-AC42-BFA8-252592EA0D4A}"/>
            </ac:spMkLst>
          </pc:spChg>
          <pc:spChg chg="add del mod">
            <ac:chgData name="Krasauskaitė Ugnė" userId="dbe9a6d3-80d0-4cdc-b180-3639bbb88ba5" providerId="ADAL" clId="{07B18557-A708-BB4C-BDBE-7183D1358208}" dt="2021-02-02T06:59:16.975" v="894" actId="478"/>
            <ac:spMkLst>
              <pc:docMk/>
              <pc:sldMasterMk cId="2010401343" sldId="2147483648"/>
              <pc:sldLayoutMk cId="3796437252" sldId="2147483717"/>
              <ac:spMk id="15" creationId="{0F4CB0B1-ACC7-054A-80F4-1C69A886B8F8}"/>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17" creationId="{B5FF6581-2E75-F54C-AC74-4CFB308232A1}"/>
            </ac:spMkLst>
          </pc:spChg>
          <pc:spChg chg="add del mod">
            <ac:chgData name="Krasauskaitė Ugnė" userId="dbe9a6d3-80d0-4cdc-b180-3639bbb88ba5" providerId="ADAL" clId="{07B18557-A708-BB4C-BDBE-7183D1358208}" dt="2021-02-02T06:58:24.535" v="884" actId="478"/>
            <ac:spMkLst>
              <pc:docMk/>
              <pc:sldMasterMk cId="2010401343" sldId="2147483648"/>
              <pc:sldLayoutMk cId="3796437252" sldId="2147483717"/>
              <ac:spMk id="18" creationId="{26D49280-F006-5446-A640-5AEFC8F33AE6}"/>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19" creationId="{CD1AB869-1A97-C74F-B22C-8C4A3C855317}"/>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20" creationId="{0DA89282-BC77-374F-8ABF-0748E20950C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1" creationId="{B4B86B12-DA76-274D-9D4F-46D64739DB8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2" creationId="{587BF503-4657-4144-AE5A-7FC3C4A8467D}"/>
            </ac:spMkLst>
          </pc:spChg>
          <pc:spChg chg="add mod">
            <ac:chgData name="Krasauskaitė Ugnė" userId="dbe9a6d3-80d0-4cdc-b180-3639bbb88ba5" providerId="ADAL" clId="{07B18557-A708-BB4C-BDBE-7183D1358208}" dt="2021-02-02T06:59:25.987" v="896" actId="14100"/>
            <ac:spMkLst>
              <pc:docMk/>
              <pc:sldMasterMk cId="2010401343" sldId="2147483648"/>
              <pc:sldLayoutMk cId="3796437252" sldId="2147483717"/>
              <ac:spMk id="23" creationId="{2E6D4784-2EA3-C74A-80A6-6E53A345902F}"/>
            </ac:spMkLst>
          </pc:spChg>
          <pc:spChg chg="add del mod">
            <ac:chgData name="Krasauskaitė Ugnė" userId="dbe9a6d3-80d0-4cdc-b180-3639bbb88ba5" providerId="ADAL" clId="{07B18557-A708-BB4C-BDBE-7183D1358208}" dt="2021-02-02T06:59:18.373" v="895" actId="478"/>
            <ac:spMkLst>
              <pc:docMk/>
              <pc:sldMasterMk cId="2010401343" sldId="2147483648"/>
              <pc:sldLayoutMk cId="3796437252" sldId="2147483717"/>
              <ac:spMk id="24" creationId="{F306C7B3-BE6D-8346-AB28-31D422775870}"/>
            </ac:spMkLst>
          </pc:spChg>
          <pc:spChg chg="add mod">
            <ac:chgData name="Krasauskaitė Ugnė" userId="dbe9a6d3-80d0-4cdc-b180-3639bbb88ba5" providerId="ADAL" clId="{07B18557-A708-BB4C-BDBE-7183D1358208}" dt="2021-02-02T07:00:31.378" v="908"/>
            <ac:spMkLst>
              <pc:docMk/>
              <pc:sldMasterMk cId="2010401343" sldId="2147483648"/>
              <pc:sldLayoutMk cId="3796437252" sldId="2147483717"/>
              <ac:spMk id="25" creationId="{5592035A-2271-5843-9AF4-E3E9FDCF0139}"/>
            </ac:spMkLst>
          </pc:spChg>
          <pc:spChg chg="add del mod">
            <ac:chgData name="Krasauskaitė Ugnė" userId="dbe9a6d3-80d0-4cdc-b180-3639bbb88ba5" providerId="ADAL" clId="{07B18557-A708-BB4C-BDBE-7183D1358208}" dt="2021-02-02T06:59:06.901" v="892" actId="478"/>
            <ac:spMkLst>
              <pc:docMk/>
              <pc:sldMasterMk cId="2010401343" sldId="2147483648"/>
              <pc:sldLayoutMk cId="3796437252" sldId="2147483717"/>
              <ac:spMk id="26" creationId="{1CB3167C-193B-7B43-AC52-389952425FF3}"/>
            </ac:spMkLst>
          </pc:spChg>
          <pc:spChg chg="add mod">
            <ac:chgData name="Krasauskaitė Ugnė" userId="dbe9a6d3-80d0-4cdc-b180-3639bbb88ba5" providerId="ADAL" clId="{07B18557-A708-BB4C-BDBE-7183D1358208}" dt="2021-02-02T07:23:53.480" v="1148" actId="207"/>
            <ac:spMkLst>
              <pc:docMk/>
              <pc:sldMasterMk cId="2010401343" sldId="2147483648"/>
              <pc:sldLayoutMk cId="3796437252" sldId="2147483717"/>
              <ac:spMk id="27" creationId="{61CEBCC4-E80B-604A-814A-EDFAF11839D4}"/>
            </ac:spMkLst>
          </pc:spChg>
          <pc:picChg chg="add del mod">
            <ac:chgData name="Krasauskaitė Ugnė" userId="dbe9a6d3-80d0-4cdc-b180-3639bbb88ba5" providerId="ADAL" clId="{07B18557-A708-BB4C-BDBE-7183D1358208}" dt="2021-02-02T06:56:30.646" v="867" actId="478"/>
            <ac:picMkLst>
              <pc:docMk/>
              <pc:sldMasterMk cId="2010401343" sldId="2147483648"/>
              <pc:sldLayoutMk cId="3796437252" sldId="2147483717"/>
              <ac:picMk id="2" creationId="{7E2FB549-DC24-834B-9C85-19CBA95E45D2}"/>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9" creationId="{4D8CDB32-0CED-6046-8707-787BADF4DEFD}"/>
            </ac:picMkLst>
          </pc:picChg>
          <pc:picChg chg="del">
            <ac:chgData name="Krasauskaitė Ugnė" userId="dbe9a6d3-80d0-4cdc-b180-3639bbb88ba5" providerId="ADAL" clId="{07B18557-A708-BB4C-BDBE-7183D1358208}" dt="2021-02-02T06:55:01.176" v="854" actId="478"/>
            <ac:picMkLst>
              <pc:docMk/>
              <pc:sldMasterMk cId="2010401343" sldId="2147483648"/>
              <pc:sldLayoutMk cId="3796437252" sldId="2147483717"/>
              <ac:picMk id="10" creationId="{6B7DEC24-8D93-6D48-A79C-7BDDFFA2B161}"/>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16" creationId="{A7015AA5-A63A-AA42-ACD1-300F08FBDCD4}"/>
            </ac:picMkLst>
          </pc:picChg>
        </pc:sldLayoutChg>
        <pc:sldLayoutChg chg="addSp delSp modSp add mod modTransition setBg">
          <pc:chgData name="Krasauskaitė Ugnė" userId="dbe9a6d3-80d0-4cdc-b180-3639bbb88ba5" providerId="ADAL" clId="{07B18557-A708-BB4C-BDBE-7183D1358208}" dt="2021-02-02T07:41:28.211" v="1297" actId="6014"/>
          <pc:sldLayoutMkLst>
            <pc:docMk/>
            <pc:sldMasterMk cId="2010401343" sldId="2147483648"/>
            <pc:sldLayoutMk cId="2153394625" sldId="2147483718"/>
          </pc:sldLayoutMkLst>
          <pc:spChg chg="add del mod">
            <ac:chgData name="Krasauskaitė Ugnė" userId="dbe9a6d3-80d0-4cdc-b180-3639bbb88ba5" providerId="ADAL" clId="{07B18557-A708-BB4C-BDBE-7183D1358208}" dt="2021-02-02T07:24:08.209" v="1150"/>
            <ac:spMkLst>
              <pc:docMk/>
              <pc:sldMasterMk cId="2010401343" sldId="2147483648"/>
              <pc:sldLayoutMk cId="2153394625" sldId="2147483718"/>
              <ac:spMk id="2" creationId="{B1C055EE-63ED-D54F-BBFF-BB1FBB01CCD1}"/>
            </ac:spMkLst>
          </pc:spChg>
          <pc:spChg chg="add mod">
            <ac:chgData name="Krasauskaitė Ugnė" userId="dbe9a6d3-80d0-4cdc-b180-3639bbb88ba5" providerId="ADAL" clId="{07B18557-A708-BB4C-BDBE-7183D1358208}" dt="2021-02-02T07:24:16.605" v="1152" actId="207"/>
            <ac:spMkLst>
              <pc:docMk/>
              <pc:sldMasterMk cId="2010401343" sldId="2147483648"/>
              <pc:sldLayoutMk cId="2153394625" sldId="2147483718"/>
              <ac:spMk id="8" creationId="{89A93297-600A-0145-80AA-A90D2242E4D0}"/>
            </ac:spMkLst>
          </pc:spChg>
          <pc:spChg chg="mod">
            <ac:chgData name="Krasauskaitė Ugnė" userId="dbe9a6d3-80d0-4cdc-b180-3639bbb88ba5" providerId="ADAL" clId="{07B18557-A708-BB4C-BDBE-7183D1358208}" dt="2021-02-02T06:59:48.807" v="899" actId="207"/>
            <ac:spMkLst>
              <pc:docMk/>
              <pc:sldMasterMk cId="2010401343" sldId="2147483648"/>
              <pc:sldLayoutMk cId="2153394625" sldId="2147483718"/>
              <ac:spMk id="12" creationId="{56D8A384-C846-7641-BEB4-42006FEB5447}"/>
            </ac:spMkLst>
          </pc:spChg>
          <pc:spChg chg="mod">
            <ac:chgData name="Krasauskaitė Ugnė" userId="dbe9a6d3-80d0-4cdc-b180-3639bbb88ba5" providerId="ADAL" clId="{07B18557-A708-BB4C-BDBE-7183D1358208}" dt="2021-02-02T06:59:52.584" v="900" actId="207"/>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17" creationId="{B5FF6581-2E75-F54C-AC74-4CFB308232A1}"/>
            </ac:spMkLst>
          </pc:spChg>
          <pc:spChg chg="mod">
            <ac:chgData name="Krasauskaitė Ugnė" userId="dbe9a6d3-80d0-4cdc-b180-3639bbb88ba5" providerId="ADAL" clId="{07B18557-A708-BB4C-BDBE-7183D1358208}" dt="2021-02-02T06:59:57.658" v="901" actId="207"/>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07B18557-A708-BB4C-BDBE-7183D1358208}" dt="2021-02-02T07:00:20.654" v="906" actId="255"/>
            <ac:spMkLst>
              <pc:docMk/>
              <pc:sldMasterMk cId="2010401343" sldId="2147483648"/>
              <pc:sldLayoutMk cId="2153394625" sldId="2147483718"/>
              <ac:spMk id="25" creationId="{5592035A-2271-5843-9AF4-E3E9FDCF0139}"/>
            </ac:spMkLst>
          </pc:spChg>
        </pc:sldLayoutChg>
        <pc:sldLayoutChg chg="addSp delSp modSp add mod modTransition setBg">
          <pc:chgData name="Krasauskaitė Ugnė" userId="dbe9a6d3-80d0-4cdc-b180-3639bbb88ba5" providerId="ADAL" clId="{07B18557-A708-BB4C-BDBE-7183D1358208}" dt="2021-02-02T07:41:40.570" v="1298" actId="6014"/>
          <pc:sldLayoutMkLst>
            <pc:docMk/>
            <pc:sldMasterMk cId="2010401343" sldId="2147483648"/>
            <pc:sldLayoutMk cId="2962774028" sldId="2147483719"/>
          </pc:sldLayoutMkLst>
          <pc:spChg chg="add del mod">
            <ac:chgData name="Krasauskaitė Ugnė" userId="dbe9a6d3-80d0-4cdc-b180-3639bbb88ba5" providerId="ADAL" clId="{07B18557-A708-BB4C-BDBE-7183D1358208}" dt="2021-02-02T07:03:30.923" v="948" actId="478"/>
            <ac:spMkLst>
              <pc:docMk/>
              <pc:sldMasterMk cId="2010401343" sldId="2147483648"/>
              <pc:sldLayoutMk cId="2962774028" sldId="2147483719"/>
              <ac:spMk id="3" creationId="{B9DBE1E0-E04E-CB49-BF50-B125165AC2D1}"/>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9" creationId="{75224FEE-B2A5-5B45-808C-F0B694341654}"/>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10" creationId="{B72BBEF3-610E-084B-8035-69D7E509C5AF}"/>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1" creationId="{9EFD556E-C1A7-5645-9F10-11C2BCD82F9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2" creationId="{56D8A384-C846-7641-BEB4-42006FEB5447}"/>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3" creationId="{11896EF0-9B26-EB47-AD17-2662ED0CC9C4}"/>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4" creationId="{F497E261-9388-AC42-BFA8-252592EA0D4A}"/>
            </ac:spMkLst>
          </pc:spChg>
          <pc:spChg chg="add del mod">
            <ac:chgData name="Krasauskaitė Ugnė" userId="dbe9a6d3-80d0-4cdc-b180-3639bbb88ba5" providerId="ADAL" clId="{07B18557-A708-BB4C-BDBE-7183D1358208}" dt="2021-02-02T07:03:22.396" v="946" actId="478"/>
            <ac:spMkLst>
              <pc:docMk/>
              <pc:sldMasterMk cId="2010401343" sldId="2147483648"/>
              <pc:sldLayoutMk cId="2962774028" sldId="2147483719"/>
              <ac:spMk id="15" creationId="{23532C0B-D7E7-754E-9EE3-EDCFD78C0FE3}"/>
            </ac:spMkLst>
          </pc:spChg>
          <pc:spChg chg="add mod">
            <ac:chgData name="Krasauskaitė Ugnė" userId="dbe9a6d3-80d0-4cdc-b180-3639bbb88ba5" providerId="ADAL" clId="{07B18557-A708-BB4C-BDBE-7183D1358208}" dt="2021-02-02T07:03:27.002" v="947" actId="207"/>
            <ac:spMkLst>
              <pc:docMk/>
              <pc:sldMasterMk cId="2010401343" sldId="2147483648"/>
              <pc:sldLayoutMk cId="2962774028" sldId="2147483719"/>
              <ac:spMk id="16" creationId="{69113ABE-874B-0647-8AAD-DE5BA4A26CC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7" creationId="{B5FF6581-2E75-F54C-AC74-4CFB308232A1}"/>
            </ac:spMkLst>
          </pc:spChg>
          <pc:spChg chg="add mod">
            <ac:chgData name="Krasauskaitė Ugnė" userId="dbe9a6d3-80d0-4cdc-b180-3639bbb88ba5" providerId="ADAL" clId="{07B18557-A708-BB4C-BDBE-7183D1358208}" dt="2021-02-02T07:03:42.043" v="951" actId="1076"/>
            <ac:spMkLst>
              <pc:docMk/>
              <pc:sldMasterMk cId="2010401343" sldId="2147483648"/>
              <pc:sldLayoutMk cId="2962774028" sldId="2147483719"/>
              <ac:spMk id="18" creationId="{504E145C-81F0-8344-8DEA-9501D7BD7159}"/>
            </ac:spMkLst>
          </pc:spChg>
          <pc:spChg chg="add mod">
            <ac:chgData name="Krasauskaitė Ugnė" userId="dbe9a6d3-80d0-4cdc-b180-3639bbb88ba5" providerId="ADAL" clId="{07B18557-A708-BB4C-BDBE-7183D1358208}" dt="2021-02-02T07:04:00.965" v="953" actId="207"/>
            <ac:spMkLst>
              <pc:docMk/>
              <pc:sldMasterMk cId="2010401343" sldId="2147483648"/>
              <pc:sldLayoutMk cId="2962774028" sldId="2147483719"/>
              <ac:spMk id="19" creationId="{BAFEA5EF-7EB5-B242-B569-0521DECA7C5F}"/>
            </ac:spMkLst>
          </pc:spChg>
          <pc:spChg chg="add mod">
            <ac:chgData name="Krasauskaitė Ugnė" userId="dbe9a6d3-80d0-4cdc-b180-3639bbb88ba5" providerId="ADAL" clId="{07B18557-A708-BB4C-BDBE-7183D1358208}" dt="2021-02-02T07:03:46.132" v="952" actId="207"/>
            <ac:spMkLst>
              <pc:docMk/>
              <pc:sldMasterMk cId="2010401343" sldId="2147483648"/>
              <pc:sldLayoutMk cId="2962774028" sldId="2147483719"/>
              <ac:spMk id="20" creationId="{3E63EFE9-5010-3C45-ABA3-DB0AF79AC1E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3" creationId="{2E6D4784-2EA3-C74A-80A6-6E53A345902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5" creationId="{5592035A-2271-5843-9AF4-E3E9FDCF0139}"/>
            </ac:spMkLst>
          </pc:spChg>
          <pc:picChg chg="add del mod">
            <ac:chgData name="Krasauskaitė Ugnė" userId="dbe9a6d3-80d0-4cdc-b180-3639bbb88ba5" providerId="ADAL" clId="{07B18557-A708-BB4C-BDBE-7183D1358208}" dt="2021-02-02T07:01:45.559" v="923" actId="478"/>
            <ac:picMkLst>
              <pc:docMk/>
              <pc:sldMasterMk cId="2010401343" sldId="2147483648"/>
              <pc:sldLayoutMk cId="2962774028" sldId="2147483719"/>
              <ac:picMk id="2" creationId="{86983450-5042-BF4B-BB14-1C1668A70614}"/>
            </ac:picMkLst>
          </pc:picChg>
        </pc:sldLayoutChg>
        <pc:sldLayoutChg chg="modSp add mod modTransition">
          <pc:chgData name="Krasauskaitė Ugnė" userId="dbe9a6d3-80d0-4cdc-b180-3639bbb88ba5" providerId="ADAL" clId="{07B18557-A708-BB4C-BDBE-7183D1358208}" dt="2021-02-02T07:47:33.464" v="1351" actId="6014"/>
          <pc:sldLayoutMkLst>
            <pc:docMk/>
            <pc:sldMasterMk cId="2010401343" sldId="2147483648"/>
            <pc:sldLayoutMk cId="236036594" sldId="2147483720"/>
          </pc:sldLayoutMkLst>
          <pc:spChg chg="mod">
            <ac:chgData name="Krasauskaitė Ugnė" userId="dbe9a6d3-80d0-4cdc-b180-3639bbb88ba5" providerId="ADAL" clId="{07B18557-A708-BB4C-BDBE-7183D1358208}" dt="2021-02-02T07:04:45.809" v="956" actId="1076"/>
            <ac:spMkLst>
              <pc:docMk/>
              <pc:sldMasterMk cId="2010401343" sldId="2147483648"/>
              <pc:sldLayoutMk cId="236036594" sldId="2147483720"/>
              <ac:spMk id="9" creationId="{75224FEE-B2A5-5B45-808C-F0B694341654}"/>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07B18557-A708-BB4C-BDBE-7183D1358208}" dt="2021-02-02T07:04:56.719" v="958" actId="167"/>
            <ac:spMkLst>
              <pc:docMk/>
              <pc:sldMasterMk cId="2010401343" sldId="2147483648"/>
              <pc:sldLayoutMk cId="236036594" sldId="2147483720"/>
              <ac:spMk id="18" creationId="{504E145C-81F0-8344-8DEA-9501D7BD7159}"/>
            </ac:spMkLst>
          </pc:spChg>
          <pc:spChg chg="mod">
            <ac:chgData name="Krasauskaitė Ugnė" userId="dbe9a6d3-80d0-4cdc-b180-3639bbb88ba5" providerId="ADAL" clId="{07B18557-A708-BB4C-BDBE-7183D1358208}" dt="2021-02-02T07:05:04.358" v="959" actId="207"/>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07B18557-A708-BB4C-BDBE-7183D1358208}" dt="2021-02-02T07:05:12.656" v="960" actId="207"/>
            <ac:spMkLst>
              <pc:docMk/>
              <pc:sldMasterMk cId="2010401343" sldId="2147483648"/>
              <pc:sldLayoutMk cId="236036594" sldId="2147483720"/>
              <ac:spMk id="20" creationId="{3E63EFE9-5010-3C45-ABA3-DB0AF79AC1EE}"/>
            </ac:spMkLst>
          </pc:spChg>
        </pc:sldLayoutChg>
        <pc:sldLayoutChg chg="addSp delSp modSp add del mod modTransition setBg">
          <pc:chgData name="Krasauskaitė Ugnė" userId="dbe9a6d3-80d0-4cdc-b180-3639bbb88ba5" providerId="ADAL" clId="{07B18557-A708-BB4C-BDBE-7183D1358208}" dt="2021-02-02T07:47:14.044" v="1349" actId="2696"/>
          <pc:sldLayoutMkLst>
            <pc:docMk/>
            <pc:sldMasterMk cId="2010401343" sldId="2147483648"/>
            <pc:sldLayoutMk cId="1608928890" sldId="2147483721"/>
          </pc:sldLayoutMkLst>
          <pc:spChg chg="del">
            <ac:chgData name="Krasauskaitė Ugnė" userId="dbe9a6d3-80d0-4cdc-b180-3639bbb88ba5" providerId="ADAL" clId="{07B18557-A708-BB4C-BDBE-7183D1358208}" dt="2021-02-02T07:05:27.075" v="963" actId="478"/>
            <ac:spMkLst>
              <pc:docMk/>
              <pc:sldMasterMk cId="2010401343" sldId="2147483648"/>
              <pc:sldLayoutMk cId="1608928890" sldId="2147483721"/>
              <ac:spMk id="9" creationId="{75224FEE-B2A5-5B45-808C-F0B69434165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0" creationId="{B72BBEF3-610E-084B-8035-69D7E509C5AF}"/>
            </ac:spMkLst>
          </pc:spChg>
          <pc:spChg chg="add del mod">
            <ac:chgData name="Krasauskaitė Ugnė" userId="dbe9a6d3-80d0-4cdc-b180-3639bbb88ba5" providerId="ADAL" clId="{07B18557-A708-BB4C-BDBE-7183D1358208}" dt="2021-02-02T07:10:20.292" v="973"/>
            <ac:spMkLst>
              <pc:docMk/>
              <pc:sldMasterMk cId="2010401343" sldId="2147483648"/>
              <pc:sldLayoutMk cId="1608928890" sldId="2147483721"/>
              <ac:spMk id="11" creationId="{656D627B-1CCC-BA40-B674-6C781F1A002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6" creationId="{69113ABE-874B-0647-8AAD-DE5BA4A26CCF}"/>
            </ac:spMkLst>
          </pc:spChg>
          <pc:spChg chg="del">
            <ac:chgData name="Krasauskaitė Ugnė" userId="dbe9a6d3-80d0-4cdc-b180-3639bbb88ba5" providerId="ADAL" clId="{07B18557-A708-BB4C-BDBE-7183D1358208}" dt="2021-02-02T07:05:26.255" v="962" actId="478"/>
            <ac:spMkLst>
              <pc:docMk/>
              <pc:sldMasterMk cId="2010401343" sldId="2147483648"/>
              <pc:sldLayoutMk cId="1608928890" sldId="2147483721"/>
              <ac:spMk id="18" creationId="{504E145C-81F0-8344-8DEA-9501D7BD7159}"/>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9" creationId="{BAFEA5EF-7EB5-B242-B569-0521DECA7C5F}"/>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20" creationId="{3E63EFE9-5010-3C45-ABA3-DB0AF79AC1EE}"/>
            </ac:spMkLst>
          </pc:spChg>
          <pc:picChg chg="add del">
            <ac:chgData name="Krasauskaitė Ugnė" userId="dbe9a6d3-80d0-4cdc-b180-3639bbb88ba5" providerId="ADAL" clId="{07B18557-A708-BB4C-BDBE-7183D1358208}" dt="2021-02-02T07:09:24.780" v="967" actId="478"/>
            <ac:picMkLst>
              <pc:docMk/>
              <pc:sldMasterMk cId="2010401343" sldId="2147483648"/>
              <pc:sldLayoutMk cId="1608928890" sldId="2147483721"/>
              <ac:picMk id="2" creationId="{E35EA3BD-FC93-A64B-BD32-265CC3A8483B}"/>
            </ac:picMkLst>
          </pc:picChg>
          <pc:picChg chg="add">
            <ac:chgData name="Krasauskaitė Ugnė" userId="dbe9a6d3-80d0-4cdc-b180-3639bbb88ba5" providerId="ADAL" clId="{07B18557-A708-BB4C-BDBE-7183D1358208}" dt="2021-02-02T07:09:25.596" v="968"/>
            <ac:picMkLst>
              <pc:docMk/>
              <pc:sldMasterMk cId="2010401343" sldId="2147483648"/>
              <pc:sldLayoutMk cId="1608928890" sldId="2147483721"/>
              <ac:picMk id="3" creationId="{2BC74FC8-653D-6C4D-BBBD-3FB72EAF0D5F}"/>
            </ac:picMkLst>
          </pc:picChg>
        </pc:sldLayoutChg>
        <pc:sldLayoutChg chg="add del mod modTransition">
          <pc:chgData name="Krasauskaitė Ugnė" userId="dbe9a6d3-80d0-4cdc-b180-3639bbb88ba5" providerId="ADAL" clId="{07B18557-A708-BB4C-BDBE-7183D1358208}" dt="2021-02-02T07:09:44.121" v="970" actId="2890"/>
          <pc:sldLayoutMkLst>
            <pc:docMk/>
            <pc:sldMasterMk cId="2010401343" sldId="2147483648"/>
            <pc:sldLayoutMk cId="3024301400" sldId="2147483722"/>
          </pc:sldLayoutMkLst>
        </pc:sldLayoutChg>
        <pc:sldLayoutChg chg="addSp delSp modSp add del mod modTransition">
          <pc:chgData name="Krasauskaitė Ugnė" userId="dbe9a6d3-80d0-4cdc-b180-3639bbb88ba5" providerId="ADAL" clId="{07B18557-A708-BB4C-BDBE-7183D1358208}" dt="2021-02-02T07:40:52.941" v="1294" actId="2696"/>
          <pc:sldLayoutMkLst>
            <pc:docMk/>
            <pc:sldMasterMk cId="2010401343" sldId="2147483648"/>
            <pc:sldLayoutMk cId="3942808021" sldId="2147483722"/>
          </pc:sldLayoutMkLst>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1" creationId="{B74CE864-78FC-D34C-AB42-86A42732B7E3}"/>
            </ac:spMkLst>
          </pc:spChg>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2" creationId="{E7E5F0C7-FE59-2D4C-8891-9014D1B0D489}"/>
            </ac:spMkLst>
          </pc:spChg>
          <pc:spChg chg="mod">
            <ac:chgData name="Krasauskaitė Ugnė" userId="dbe9a6d3-80d0-4cdc-b180-3639bbb88ba5" providerId="ADAL" clId="{07B18557-A708-BB4C-BDBE-7183D1358208}" dt="2021-02-02T07:11:42.894" v="983" actId="207"/>
            <ac:spMkLst>
              <pc:docMk/>
              <pc:sldMasterMk cId="2010401343" sldId="2147483648"/>
              <pc:sldLayoutMk cId="3942808021" sldId="2147483722"/>
              <ac:spMk id="13" creationId="{DCD1856C-F327-BF49-A715-D3258E845AB5}"/>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4" creationId="{7DDD2E52-0E1E-E143-A539-64F521CF2883}"/>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5" creationId="{9FE805C2-8010-6142-9DC9-36CBA20F89FC}"/>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7" creationId="{7D9CDE45-A6A7-984E-8092-11427C926573}"/>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8" creationId="{A01C1E10-F8BA-9841-A981-0B3A6F8ACBE2}"/>
            </ac:spMkLst>
          </pc:spChg>
          <pc:spChg chg="del">
            <ac:chgData name="Krasauskaitė Ugnė" userId="dbe9a6d3-80d0-4cdc-b180-3639bbb88ba5" providerId="ADAL" clId="{07B18557-A708-BB4C-BDBE-7183D1358208}" dt="2021-02-02T07:23:36.838" v="1141" actId="478"/>
            <ac:spMkLst>
              <pc:docMk/>
              <pc:sldMasterMk cId="2010401343" sldId="2147483648"/>
              <pc:sldLayoutMk cId="3942808021" sldId="2147483722"/>
              <ac:spMk id="20" creationId="{0DA89282-BC77-374F-8ABF-0748E20950C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1" creationId="{B4B86B12-DA76-274D-9D4F-46D64739DB8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2" creationId="{587BF503-4657-4144-AE5A-7FC3C4A8467D}"/>
            </ac:spMkLst>
          </pc:spChg>
          <pc:spChg chg="add mod">
            <ac:chgData name="Krasauskaitė Ugnė" userId="dbe9a6d3-80d0-4cdc-b180-3639bbb88ba5" providerId="ADAL" clId="{07B18557-A708-BB4C-BDBE-7183D1358208}" dt="2021-02-02T07:23:37.289" v="1142"/>
            <ac:spMkLst>
              <pc:docMk/>
              <pc:sldMasterMk cId="2010401343" sldId="2147483648"/>
              <pc:sldLayoutMk cId="3942808021" sldId="2147483722"/>
              <ac:spMk id="23" creationId="{FAFCCF0F-02F4-FD46-A9D5-DA8EEC1CE04D}"/>
            </ac:spMkLst>
          </pc:spChg>
        </pc:sldLayoutChg>
        <pc:sldLayoutChg chg="addSp delSp modSp add mod modTransition setBg">
          <pc:chgData name="Krasauskaitė Ugnė" userId="dbe9a6d3-80d0-4cdc-b180-3639bbb88ba5" providerId="ADAL" clId="{07B18557-A708-BB4C-BDBE-7183D1358208}" dt="2021-02-02T07:40:04.015" v="1289" actId="6014"/>
          <pc:sldLayoutMkLst>
            <pc:docMk/>
            <pc:sldMasterMk cId="2010401343" sldId="2147483648"/>
            <pc:sldLayoutMk cId="149757217" sldId="2147483723"/>
          </pc:sldLayoutMkLst>
          <pc:spChg chg="mod">
            <ac:chgData name="Krasauskaitė Ugnė" userId="dbe9a6d3-80d0-4cdc-b180-3639bbb88ba5" providerId="ADAL" clId="{07B18557-A708-BB4C-BDBE-7183D1358208}" dt="2021-02-02T07:13:08.033" v="1037" actId="207"/>
            <ac:spMkLst>
              <pc:docMk/>
              <pc:sldMasterMk cId="2010401343" sldId="2147483648"/>
              <pc:sldLayoutMk cId="149757217" sldId="2147483723"/>
              <ac:spMk id="13" creationId="{DCD1856C-F327-BF49-A715-D3258E845AB5}"/>
            </ac:spMkLst>
          </pc:spChg>
          <pc:spChg chg="add mod">
            <ac:chgData name="Krasauskaitė Ugnė" userId="dbe9a6d3-80d0-4cdc-b180-3639bbb88ba5" providerId="ADAL" clId="{07B18557-A708-BB4C-BDBE-7183D1358208}" dt="2021-02-02T07:23:33.170" v="1140" actId="207"/>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19" creationId="{CD1AB869-1A97-C74F-B22C-8C4A3C855317}"/>
            </ac:spMkLst>
          </pc:spChg>
          <pc:spChg chg="del mod">
            <ac:chgData name="Krasauskaitė Ugnė" userId="dbe9a6d3-80d0-4cdc-b180-3639bbb88ba5" providerId="ADAL" clId="{07B18557-A708-BB4C-BDBE-7183D1358208}" dt="2021-02-02T07:23:29.159" v="1137" actId="478"/>
            <ac:spMkLst>
              <pc:docMk/>
              <pc:sldMasterMk cId="2010401343" sldId="2147483648"/>
              <pc:sldLayoutMk cId="149757217" sldId="2147483723"/>
              <ac:spMk id="20" creationId="{0DA89282-BC77-374F-8ABF-0748E20950C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07B18557-A708-BB4C-BDBE-7183D1358208}" dt="2021-02-02T07:13:28.495" v="1038" actId="207"/>
            <ac:spMkLst>
              <pc:docMk/>
              <pc:sldMasterMk cId="2010401343" sldId="2147483648"/>
              <pc:sldLayoutMk cId="149757217" sldId="2147483723"/>
              <ac:spMk id="22" creationId="{587BF503-4657-4144-AE5A-7FC3C4A8467D}"/>
            </ac:spMkLst>
          </pc:spChg>
          <pc:picChg chg="add del mod">
            <ac:chgData name="Krasauskaitė Ugnė" userId="dbe9a6d3-80d0-4cdc-b180-3639bbb88ba5" providerId="ADAL" clId="{07B18557-A708-BB4C-BDBE-7183D1358208}" dt="2021-02-02T07:14:43.971" v="1051" actId="478"/>
            <ac:picMkLst>
              <pc:docMk/>
              <pc:sldMasterMk cId="2010401343" sldId="2147483648"/>
              <pc:sldLayoutMk cId="149757217" sldId="2147483723"/>
              <ac:picMk id="2" creationId="{5BB6DD7D-2F0C-1544-AADE-A5CE16FE41EC}"/>
            </ac:picMkLst>
          </pc:picChg>
          <pc:picChg chg="add del mod">
            <ac:chgData name="Krasauskaitė Ugnė" userId="dbe9a6d3-80d0-4cdc-b180-3639bbb88ba5" providerId="ADAL" clId="{07B18557-A708-BB4C-BDBE-7183D1358208}" dt="2021-02-02T07:15:10.930" v="1056" actId="478"/>
            <ac:picMkLst>
              <pc:docMk/>
              <pc:sldMasterMk cId="2010401343" sldId="2147483648"/>
              <pc:sldLayoutMk cId="149757217" sldId="2147483723"/>
              <ac:picMk id="3" creationId="{9673E921-7916-6B4A-91F8-0EF04A02A2CB}"/>
            </ac:picMkLst>
          </pc:picChg>
          <pc:picChg chg="add del mod">
            <ac:chgData name="Krasauskaitė Ugnė" userId="dbe9a6d3-80d0-4cdc-b180-3639bbb88ba5" providerId="ADAL" clId="{07B18557-A708-BB4C-BDBE-7183D1358208}" dt="2021-02-02T07:15:40.329" v="1061" actId="478"/>
            <ac:picMkLst>
              <pc:docMk/>
              <pc:sldMasterMk cId="2010401343" sldId="2147483648"/>
              <pc:sldLayoutMk cId="149757217" sldId="2147483723"/>
              <ac:picMk id="4" creationId="{2D75F3E0-9ED5-3641-A027-C455937E1668}"/>
            </ac:picMkLst>
          </pc:picChg>
          <pc:picChg chg="del mod">
            <ac:chgData name="Krasauskaitė Ugnė" userId="dbe9a6d3-80d0-4cdc-b180-3639bbb88ba5" providerId="ADAL" clId="{07B18557-A708-BB4C-BDBE-7183D1358208}" dt="2021-02-02T07:14:44.839" v="1052" actId="478"/>
            <ac:picMkLst>
              <pc:docMk/>
              <pc:sldMasterMk cId="2010401343" sldId="2147483648"/>
              <pc:sldLayoutMk cId="149757217" sldId="2147483723"/>
              <ac:picMk id="9" creationId="{4D8CDB32-0CED-6046-8707-787BADF4DEFD}"/>
            </ac:picMkLst>
          </pc:picChg>
          <pc:picChg chg="del">
            <ac:chgData name="Krasauskaitė Ugnė" userId="dbe9a6d3-80d0-4cdc-b180-3639bbb88ba5" providerId="ADAL" clId="{07B18557-A708-BB4C-BDBE-7183D1358208}" dt="2021-02-02T07:15:12.030" v="1057" actId="478"/>
            <ac:picMkLst>
              <pc:docMk/>
              <pc:sldMasterMk cId="2010401343" sldId="2147483648"/>
              <pc:sldLayoutMk cId="149757217" sldId="2147483723"/>
              <ac:picMk id="10" creationId="{6B7DEC24-8D93-6D48-A79C-7BDDFFA2B161}"/>
            </ac:picMkLst>
          </pc:picChg>
          <pc:picChg chg="add mod">
            <ac:chgData name="Krasauskaitė Ugnė" userId="dbe9a6d3-80d0-4cdc-b180-3639bbb88ba5" providerId="ADAL" clId="{07B18557-A708-BB4C-BDBE-7183D1358208}" dt="2021-02-02T07:14:45.928" v="1053"/>
            <ac:picMkLst>
              <pc:docMk/>
              <pc:sldMasterMk cId="2010401343" sldId="2147483648"/>
              <pc:sldLayoutMk cId="149757217" sldId="2147483723"/>
              <ac:picMk id="11" creationId="{BC028207-03C6-EB4F-8087-70DFE414C3FB}"/>
            </ac:picMkLst>
          </pc:picChg>
          <pc:picChg chg="add mod">
            <ac:chgData name="Krasauskaitė Ugnė" userId="dbe9a6d3-80d0-4cdc-b180-3639bbb88ba5" providerId="ADAL" clId="{07B18557-A708-BB4C-BDBE-7183D1358208}" dt="2021-02-02T07:15:13.302" v="1058"/>
            <ac:picMkLst>
              <pc:docMk/>
              <pc:sldMasterMk cId="2010401343" sldId="2147483648"/>
              <pc:sldLayoutMk cId="149757217" sldId="2147483723"/>
              <ac:picMk id="14" creationId="{E8B3520C-4886-5844-B632-0EFDEEFA04BE}"/>
            </ac:picMkLst>
          </pc:picChg>
          <pc:picChg chg="add mod modCrop">
            <ac:chgData name="Krasauskaitė Ugnė" userId="dbe9a6d3-80d0-4cdc-b180-3639bbb88ba5" providerId="ADAL" clId="{07B18557-A708-BB4C-BDBE-7183D1358208}" dt="2021-02-02T07:15:50.556" v="1064" actId="732"/>
            <ac:picMkLst>
              <pc:docMk/>
              <pc:sldMasterMk cId="2010401343" sldId="2147483648"/>
              <pc:sldLayoutMk cId="149757217" sldId="2147483723"/>
              <ac:picMk id="15" creationId="{DBBDCAF9-A99D-AB48-B61A-DEA4A9FF6C9F}"/>
            </ac:picMkLst>
          </pc:picChg>
          <pc:picChg chg="del">
            <ac:chgData name="Krasauskaitė Ugnė" userId="dbe9a6d3-80d0-4cdc-b180-3639bbb88ba5" providerId="ADAL" clId="{07B18557-A708-BB4C-BDBE-7183D1358208}" dt="2021-02-02T07:15:41.247" v="1062" actId="478"/>
            <ac:picMkLst>
              <pc:docMk/>
              <pc:sldMasterMk cId="2010401343" sldId="2147483648"/>
              <pc:sldLayoutMk cId="149757217" sldId="2147483723"/>
              <ac:picMk id="16" creationId="{A7015AA5-A63A-AA42-ACD1-300F08FBDCD4}"/>
            </ac:picMkLst>
          </pc:picChg>
        </pc:sldLayoutChg>
        <pc:sldLayoutChg chg="addSp delSp modSp add del mod modTransition setBg">
          <pc:chgData name="Krasauskaitė Ugnė" userId="dbe9a6d3-80d0-4cdc-b180-3639bbb88ba5" providerId="ADAL" clId="{07B18557-A708-BB4C-BDBE-7183D1358208}" dt="2021-02-02T07:40:52.977" v="1295" actId="2696"/>
          <pc:sldLayoutMkLst>
            <pc:docMk/>
            <pc:sldMasterMk cId="2010401343" sldId="2147483648"/>
            <pc:sldLayoutMk cId="3666580966" sldId="2147483724"/>
          </pc:sldLayoutMkLst>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2" creationId="{50E515E2-7668-514A-A0B4-AC7D06DDB5FE}"/>
            </ac:spMkLst>
          </pc:spChg>
          <pc:spChg chg="del">
            <ac:chgData name="Krasauskaitė Ugnė" userId="dbe9a6d3-80d0-4cdc-b180-3639bbb88ba5" providerId="ADAL" clId="{07B18557-A708-BB4C-BDBE-7183D1358208}" dt="2021-02-02T07:16:58.966" v="1069" actId="478"/>
            <ac:spMkLst>
              <pc:docMk/>
              <pc:sldMasterMk cId="2010401343" sldId="2147483648"/>
              <pc:sldLayoutMk cId="3666580966" sldId="2147483724"/>
              <ac:spMk id="13" creationId="{DCD1856C-F327-BF49-A715-D3258E845AB5}"/>
            </ac:spMkLst>
          </pc:spChg>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4" creationId="{514F5ED2-184B-FF44-963D-AD51B425DD2A}"/>
            </ac:spMkLst>
          </pc:spChg>
          <pc:spChg chg="add del mod">
            <ac:chgData name="Krasauskaitė Ugnė" userId="dbe9a6d3-80d0-4cdc-b180-3639bbb88ba5" providerId="ADAL" clId="{07B18557-A708-BB4C-BDBE-7183D1358208}" dt="2021-02-02T07:23:42.016" v="1143" actId="478"/>
            <ac:spMkLst>
              <pc:docMk/>
              <pc:sldMasterMk cId="2010401343" sldId="2147483648"/>
              <pc:sldLayoutMk cId="3666580966" sldId="2147483724"/>
              <ac:spMk id="15" creationId="{752F7F13-96AD-5D4B-A44C-792B5118767F}"/>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7" creationId="{7D9CDE45-A6A7-984E-8092-11427C926573}"/>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8" creationId="{A01C1E10-F8BA-9841-A981-0B3A6F8ACBE2}"/>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19" creationId="{CD1AB869-1A97-C74F-B22C-8C4A3C855317}"/>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20" creationId="{0DA89282-BC77-374F-8ABF-0748E20950C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1" creationId="{B4B86B12-DA76-274D-9D4F-46D64739DB8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2" creationId="{587BF503-4657-4144-AE5A-7FC3C4A8467D}"/>
            </ac:spMkLst>
          </pc:spChg>
          <pc:spChg chg="add mod">
            <ac:chgData name="Krasauskaitė Ugnė" userId="dbe9a6d3-80d0-4cdc-b180-3639bbb88ba5" providerId="ADAL" clId="{07B18557-A708-BB4C-BDBE-7183D1358208}" dt="2021-02-02T07:23:44.061" v="1145" actId="207"/>
            <ac:spMkLst>
              <pc:docMk/>
              <pc:sldMasterMk cId="2010401343" sldId="2147483648"/>
              <pc:sldLayoutMk cId="3666580966" sldId="2147483724"/>
              <ac:spMk id="26" creationId="{794D299C-E3AE-264F-A3D3-1A02F510D170}"/>
            </ac:spMkLst>
          </pc:sp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9" creationId="{4D8CDB32-0CED-6046-8707-787BADF4DEFD}"/>
            </ac:picMkLst>
          </pc:picChg>
          <pc:picChg chg="del">
            <ac:chgData name="Krasauskaitė Ugnė" userId="dbe9a6d3-80d0-4cdc-b180-3639bbb88ba5" providerId="ADAL" clId="{07B18557-A708-BB4C-BDBE-7183D1358208}" dt="2021-02-02T07:17:01.096" v="1070" actId="478"/>
            <ac:picMkLst>
              <pc:docMk/>
              <pc:sldMasterMk cId="2010401343" sldId="2147483648"/>
              <pc:sldLayoutMk cId="3666580966" sldId="2147483724"/>
              <ac:picMk id="10" creationId="{6B7DEC24-8D93-6D48-A79C-7BDDFFA2B161}"/>
            </ac:picMkLst>
          </pc:pic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16" creationId="{A7015AA5-A63A-AA42-ACD1-300F08FBDCD4}"/>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3" creationId="{B8084956-4CA0-D943-AB50-DBEAD33CF820}"/>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4" creationId="{6F2EBF90-FF96-4D40-B3B6-9CC8B843C7B1}"/>
            </ac:picMkLst>
          </pc:picChg>
          <pc:picChg chg="add mod">
            <ac:chgData name="Krasauskaitė Ugnė" userId="dbe9a6d3-80d0-4cdc-b180-3639bbb88ba5" providerId="ADAL" clId="{07B18557-A708-BB4C-BDBE-7183D1358208}" dt="2021-02-02T07:17:24.284" v="1073"/>
            <ac:picMkLst>
              <pc:docMk/>
              <pc:sldMasterMk cId="2010401343" sldId="2147483648"/>
              <pc:sldLayoutMk cId="3666580966" sldId="2147483724"/>
              <ac:picMk id="25" creationId="{8CC1D387-C633-7A41-8291-CB59270A31DC}"/>
            </ac:picMkLst>
          </pc:picChg>
        </pc:sldLayoutChg>
        <pc:sldLayoutChg chg="addSp delSp modSp add mod ord modTransition">
          <pc:chgData name="Krasauskaitė Ugnė" userId="dbe9a6d3-80d0-4cdc-b180-3639bbb88ba5" providerId="ADAL" clId="{07B18557-A708-BB4C-BDBE-7183D1358208}" dt="2021-02-02T07:45:38.026" v="1337" actId="20578"/>
          <pc:sldLayoutMkLst>
            <pc:docMk/>
            <pc:sldMasterMk cId="3226558009" sldId="2147483740"/>
            <pc:sldLayoutMk cId="1696790623" sldId="2147483725"/>
          </pc:sldLayoutMkLst>
          <pc:spChg chg="add mod">
            <ac:chgData name="Krasauskaitė Ugnė" userId="dbe9a6d3-80d0-4cdc-b180-3639bbb88ba5" providerId="ADAL" clId="{07B18557-A708-BB4C-BDBE-7183D1358208}" dt="2021-02-02T07:19:11.275" v="1094" actId="14100"/>
            <ac:spMkLst>
              <pc:docMk/>
              <pc:sldMasterMk cId="3226558009" sldId="2147483740"/>
              <pc:sldLayoutMk cId="1696790623" sldId="2147483725"/>
              <ac:spMk id="13" creationId="{5F302F9B-B4B3-B045-8492-FFC9D530256C}"/>
            </ac:spMkLst>
          </pc:spChg>
          <pc:spChg chg="del mod">
            <ac:chgData name="Krasauskaitė Ugnė" userId="dbe9a6d3-80d0-4cdc-b180-3639bbb88ba5" providerId="ADAL" clId="{07B18557-A708-BB4C-BDBE-7183D1358208}" dt="2021-02-02T07:18:41.740" v="1087" actId="478"/>
            <ac:spMkLst>
              <pc:docMk/>
              <pc:sldMasterMk cId="3226558009" sldId="2147483740"/>
              <pc:sldLayoutMk cId="1696790623" sldId="2147483725"/>
              <ac:spMk id="14" creationId="{514F5ED2-184B-FF44-963D-AD51B425DD2A}"/>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5" creationId="{752F7F13-96AD-5D4B-A44C-792B5118767F}"/>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7" creationId="{7D9CDE45-A6A7-984E-8092-11427C926573}"/>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8" creationId="{A01C1E10-F8BA-9841-A981-0B3A6F8ACBE2}"/>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1" creationId="{B4B86B12-DA76-274D-9D4F-46D64739DB84}"/>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2" creationId="{587BF503-4657-4144-AE5A-7FC3C4A8467D}"/>
            </ac:spMkLst>
          </pc:spChg>
          <pc:picChg chg="del">
            <ac:chgData name="Krasauskaitė Ugnė" userId="dbe9a6d3-80d0-4cdc-b180-3639bbb88ba5" providerId="ADAL" clId="{07B18557-A708-BB4C-BDBE-7183D1358208}" dt="2021-02-02T07:18:39.657" v="1085" actId="478"/>
            <ac:picMkLst>
              <pc:docMk/>
              <pc:sldMasterMk cId="3226558009" sldId="2147483740"/>
              <pc:sldLayoutMk cId="1696790623" sldId="2147483725"/>
              <ac:picMk id="23" creationId="{B8084956-4CA0-D943-AB50-DBEAD33CF820}"/>
            </ac:picMkLst>
          </pc:picChg>
          <pc:picChg chg="del">
            <ac:chgData name="Krasauskaitė Ugnė" userId="dbe9a6d3-80d0-4cdc-b180-3639bbb88ba5" providerId="ADAL" clId="{07B18557-A708-BB4C-BDBE-7183D1358208}" dt="2021-02-02T07:18:38.226" v="1084" actId="478"/>
            <ac:picMkLst>
              <pc:docMk/>
              <pc:sldMasterMk cId="3226558009" sldId="2147483740"/>
              <pc:sldLayoutMk cId="1696790623" sldId="2147483725"/>
              <ac:picMk id="24" creationId="{6F2EBF90-FF96-4D40-B3B6-9CC8B843C7B1}"/>
            </ac:picMkLst>
          </pc:picChg>
          <pc:picChg chg="del">
            <ac:chgData name="Krasauskaitė Ugnė" userId="dbe9a6d3-80d0-4cdc-b180-3639bbb88ba5" providerId="ADAL" clId="{07B18557-A708-BB4C-BDBE-7183D1358208}" dt="2021-02-02T07:18:42.612" v="1088" actId="478"/>
            <ac:picMkLst>
              <pc:docMk/>
              <pc:sldMasterMk cId="3226558009" sldId="2147483740"/>
              <pc:sldLayoutMk cId="1696790623" sldId="2147483725"/>
              <ac:picMk id="25" creationId="{8CC1D387-C633-7A41-8291-CB59270A31DC}"/>
            </ac:picMkLst>
          </pc:picChg>
        </pc:sldLayoutChg>
        <pc:sldLayoutChg chg="modSp add mod modTransition setBg">
          <pc:chgData name="Krasauskaitė Ugnė" userId="dbe9a6d3-80d0-4cdc-b180-3639bbb88ba5" providerId="ADAL" clId="{07B18557-A708-BB4C-BDBE-7183D1358208}" dt="2021-02-02T07:19:41.841" v="1098"/>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19:38.061" v="1097" actId="207"/>
            <ac:spMkLst>
              <pc:docMk/>
              <pc:sldMasterMk cId="3226558009" sldId="2147483740"/>
              <pc:sldLayoutMk cId="3830311098" sldId="2147483726"/>
              <ac:spMk id="12" creationId="{50E515E2-7668-514A-A0B4-AC7D06DDB5FE}"/>
            </ac:spMkLst>
          </pc:spChg>
        </pc:sldLayoutChg>
        <pc:sldLayoutChg chg="addSp delSp modSp add mod modTransition">
          <pc:chgData name="Krasauskaitė Ugnė" userId="dbe9a6d3-80d0-4cdc-b180-3639bbb88ba5" providerId="ADAL" clId="{07B18557-A708-BB4C-BDBE-7183D1358208}" dt="2021-02-02T07:24:47.386" v="1155" actId="14100"/>
          <pc:sldLayoutMkLst>
            <pc:docMk/>
            <pc:sldMasterMk cId="3226558009" sldId="2147483740"/>
            <pc:sldLayoutMk cId="3116550192" sldId="2147483727"/>
          </pc:sldLayoutMkLst>
          <pc:spChg chg="add del mod">
            <ac:chgData name="Krasauskaitė Ugnė" userId="dbe9a6d3-80d0-4cdc-b180-3639bbb88ba5" providerId="ADAL" clId="{07B18557-A708-BB4C-BDBE-7183D1358208}" dt="2021-02-02T07:22:16.273" v="1116" actId="478"/>
            <ac:spMkLst>
              <pc:docMk/>
              <pc:sldMasterMk cId="3226558009" sldId="2147483740"/>
              <pc:sldLayoutMk cId="3116550192" sldId="2147483727"/>
              <ac:spMk id="4" creationId="{EFB0F378-6AE0-8744-9A95-54E5C319C6D5}"/>
            </ac:spMkLst>
          </pc:spChg>
          <pc:spChg chg="add del mod">
            <ac:chgData name="Krasauskaitė Ugnė" userId="dbe9a6d3-80d0-4cdc-b180-3639bbb88ba5" providerId="ADAL" clId="{07B18557-A708-BB4C-BDBE-7183D1358208}" dt="2021-02-02T07:24:33.852" v="1153" actId="478"/>
            <ac:spMkLst>
              <pc:docMk/>
              <pc:sldMasterMk cId="3226558009" sldId="2147483740"/>
              <pc:sldLayoutMk cId="3116550192" sldId="2147483727"/>
              <ac:spMk id="5" creationId="{0113D3D2-89A6-8744-9AEE-75AFD5CB4FF9}"/>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6" creationId="{45230BBD-D8AC-0545-A7D5-13382E10E93A}"/>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7" creationId="{10D8EEC7-A4A8-754E-B0D5-1BD7DE8A8170}"/>
            </ac:spMkLst>
          </pc:spChg>
          <pc:spChg chg="add mod">
            <ac:chgData name="Krasauskaitė Ugnė" userId="dbe9a6d3-80d0-4cdc-b180-3639bbb88ba5" providerId="ADAL" clId="{07B18557-A708-BB4C-BDBE-7183D1358208}" dt="2021-02-02T07:24:34.329" v="1154"/>
            <ac:spMkLst>
              <pc:docMk/>
              <pc:sldMasterMk cId="3226558009" sldId="2147483740"/>
              <pc:sldLayoutMk cId="3116550192" sldId="2147483727"/>
              <ac:spMk id="8" creationId="{4B331744-C198-9B45-85BF-0BDB03F95D70}"/>
            </ac:spMkLst>
          </pc:spChg>
          <pc:spChg chg="mod">
            <ac:chgData name="Krasauskaitė Ugnė" userId="dbe9a6d3-80d0-4cdc-b180-3639bbb88ba5" providerId="ADAL" clId="{07B18557-A708-BB4C-BDBE-7183D1358208}" dt="2021-02-02T07:21:23.796" v="1108" actId="14100"/>
            <ac:spMkLst>
              <pc:docMk/>
              <pc:sldMasterMk cId="3226558009" sldId="2147483740"/>
              <pc:sldLayoutMk cId="3116550192" sldId="2147483727"/>
              <ac:spMk id="12" creationId="{50E515E2-7668-514A-A0B4-AC7D06DDB5FE}"/>
            </ac:spMkLst>
          </pc:spChg>
          <pc:spChg chg="del mod">
            <ac:chgData name="Krasauskaitė Ugnė" userId="dbe9a6d3-80d0-4cdc-b180-3639bbb88ba5" providerId="ADAL" clId="{07B18557-A708-BB4C-BDBE-7183D1358208}" dt="2021-02-02T07:22:07.706" v="1112" actId="478"/>
            <ac:spMkLst>
              <pc:docMk/>
              <pc:sldMasterMk cId="3226558009" sldId="2147483740"/>
              <pc:sldLayoutMk cId="3116550192" sldId="2147483727"/>
              <ac:spMk id="13" creationId="{5F302F9B-B4B3-B045-8492-FFC9D530256C}"/>
            </ac:spMkLst>
          </pc:spChg>
        </pc:sldLayoutChg>
        <pc:sldLayoutChg chg="addSp delSp modSp add mod modTransition setBg">
          <pc:chgData name="Krasauskaitė Ugnė" userId="dbe9a6d3-80d0-4cdc-b180-3639bbb88ba5" providerId="ADAL" clId="{07B18557-A708-BB4C-BDBE-7183D1358208}" dt="2021-02-02T07:25:39.563" v="1161" actId="207"/>
          <pc:sldLayoutMkLst>
            <pc:docMk/>
            <pc:sldMasterMk cId="3226558009" sldId="2147483740"/>
            <pc:sldLayoutMk cId="2001385822" sldId="2147483728"/>
          </pc:sldLayoutMkLst>
          <pc:spChg chg="del">
            <ac:chgData name="Krasauskaitė Ugnė" userId="dbe9a6d3-80d0-4cdc-b180-3639bbb88ba5" providerId="ADAL" clId="{07B18557-A708-BB4C-BDBE-7183D1358208}" dt="2021-02-02T07:25:33.234" v="1159" actId="478"/>
            <ac:spMkLst>
              <pc:docMk/>
              <pc:sldMasterMk cId="3226558009" sldId="2147483740"/>
              <pc:sldLayoutMk cId="2001385822" sldId="2147483728"/>
              <ac:spMk id="8" creationId="{4B331744-C198-9B45-85BF-0BDB03F95D70}"/>
            </ac:spMkLst>
          </pc:spChg>
          <pc:spChg chg="add mod">
            <ac:chgData name="Krasauskaitė Ugnė" userId="dbe9a6d3-80d0-4cdc-b180-3639bbb88ba5" providerId="ADAL" clId="{07B18557-A708-BB4C-BDBE-7183D1358208}" dt="2021-02-02T07:25:39.563" v="1161" actId="207"/>
            <ac:spMkLst>
              <pc:docMk/>
              <pc:sldMasterMk cId="3226558009" sldId="2147483740"/>
              <pc:sldLayoutMk cId="2001385822" sldId="2147483728"/>
              <ac:spMk id="9" creationId="{5C3FF9AB-7E5F-234A-995C-67E3E6EB9445}"/>
            </ac:spMkLst>
          </pc:spChg>
          <pc:spChg chg="mod">
            <ac:chgData name="Krasauskaitė Ugnė" userId="dbe9a6d3-80d0-4cdc-b180-3639bbb88ba5" providerId="ADAL" clId="{07B18557-A708-BB4C-BDBE-7183D1358208}" dt="2021-02-02T07:25:30.619" v="1158" actId="207"/>
            <ac:spMkLst>
              <pc:docMk/>
              <pc:sldMasterMk cId="3226558009" sldId="2147483740"/>
              <pc:sldLayoutMk cId="2001385822" sldId="2147483728"/>
              <ac:spMk id="12" creationId="{50E515E2-7668-514A-A0B4-AC7D06DDB5FE}"/>
            </ac:spMkLst>
          </pc:spChg>
        </pc:sldLayoutChg>
        <pc:sldLayoutChg chg="add del mod modTransition">
          <pc:chgData name="Krasauskaitė Ugnė" userId="dbe9a6d3-80d0-4cdc-b180-3639bbb88ba5" providerId="ADAL" clId="{07B18557-A708-BB4C-BDBE-7183D1358208}" dt="2021-02-02T07:25:51.729" v="1165" actId="2890"/>
          <pc:sldLayoutMkLst>
            <pc:docMk/>
            <pc:sldMasterMk cId="2010401343" sldId="2147483648"/>
            <pc:sldLayoutMk cId="2240221111" sldId="2147483729"/>
          </pc:sldLayoutMkLst>
        </pc:sldLayoutChg>
        <pc:sldLayoutChg chg="addSp delSp modSp mod ord">
          <pc:chgData name="Krasauskaitė Ugnė" userId="dbe9a6d3-80d0-4cdc-b180-3639bbb88ba5" providerId="ADAL" clId="{07B18557-A708-BB4C-BDBE-7183D1358208}" dt="2021-02-02T07:26:50.555" v="1181"/>
          <pc:sldLayoutMkLst>
            <pc:docMk/>
            <pc:sldMasterMk cId="3226558009" sldId="2147483740"/>
            <pc:sldLayoutMk cId="2456432916" sldId="2147483729"/>
          </pc:sldLayoutMkLst>
          <pc:spChg chg="add del">
            <ac:chgData name="Krasauskaitė Ugnė" userId="dbe9a6d3-80d0-4cdc-b180-3639bbb88ba5" providerId="ADAL" clId="{07B18557-A708-BB4C-BDBE-7183D1358208}" dt="2021-02-02T07:26:30.415" v="1171" actId="11529"/>
            <ac:spMkLst>
              <pc:docMk/>
              <pc:sldMasterMk cId="3226558009" sldId="2147483740"/>
              <pc:sldLayoutMk cId="2456432916" sldId="2147483729"/>
              <ac:spMk id="2" creationId="{A0D925AE-6878-A94F-9B33-FD41890450D7}"/>
            </ac:spMkLst>
          </pc:spChg>
          <pc:spChg chg="add del mod">
            <ac:chgData name="Krasauskaitė Ugnė" userId="dbe9a6d3-80d0-4cdc-b180-3639bbb88ba5" providerId="ADAL" clId="{07B18557-A708-BB4C-BDBE-7183D1358208}" dt="2021-02-02T07:26:33.842" v="1173" actId="478"/>
            <ac:spMkLst>
              <pc:docMk/>
              <pc:sldMasterMk cId="3226558009" sldId="2147483740"/>
              <pc:sldLayoutMk cId="2456432916" sldId="2147483729"/>
              <ac:spMk id="3" creationId="{AE8F203F-29F8-BF40-A3B3-F325A8B5C4A1}"/>
            </ac:spMkLst>
          </pc:spChg>
          <pc:spChg chg="add del">
            <ac:chgData name="Krasauskaitė Ugnė" userId="dbe9a6d3-80d0-4cdc-b180-3639bbb88ba5" providerId="ADAL" clId="{07B18557-A708-BB4C-BDBE-7183D1358208}" dt="2021-02-02T07:26:39.942" v="1174" actId="11529"/>
            <ac:spMkLst>
              <pc:docMk/>
              <pc:sldMasterMk cId="3226558009" sldId="2147483740"/>
              <pc:sldLayoutMk cId="2456432916" sldId="2147483729"/>
              <ac:spMk id="4" creationId="{F2C91FD7-E34C-A44F-85F3-521DB6CDF1AB}"/>
            </ac:spMkLst>
          </pc:spChg>
          <pc:spChg chg="add del mod">
            <ac:chgData name="Krasauskaitė Ugnė" userId="dbe9a6d3-80d0-4cdc-b180-3639bbb88ba5" providerId="ADAL" clId="{07B18557-A708-BB4C-BDBE-7183D1358208}" dt="2021-02-02T07:26:48.455" v="1179" actId="478"/>
            <ac:spMkLst>
              <pc:docMk/>
              <pc:sldMasterMk cId="3226558009" sldId="2147483740"/>
              <pc:sldLayoutMk cId="2456432916" sldId="2147483729"/>
              <ac:spMk id="5" creationId="{BB2B757D-F066-7B40-A0B2-3A6B1F50C7E6}"/>
            </ac:spMkLst>
          </pc:spChg>
          <pc:spChg chg="add del mod">
            <ac:chgData name="Krasauskaitė Ugnė" userId="dbe9a6d3-80d0-4cdc-b180-3639bbb88ba5" providerId="ADAL" clId="{07B18557-A708-BB4C-BDBE-7183D1358208}" dt="2021-02-02T07:26:49.605" v="1180" actId="478"/>
            <ac:spMkLst>
              <pc:docMk/>
              <pc:sldMasterMk cId="3226558009" sldId="2147483740"/>
              <pc:sldLayoutMk cId="2456432916" sldId="2147483729"/>
              <ac:spMk id="12" creationId="{56D8A384-C846-7641-BEB4-42006FEB5447}"/>
            </ac:spMkLst>
          </pc:spChg>
          <pc:spChg chg="add mod">
            <ac:chgData name="Krasauskaitė Ugnė" userId="dbe9a6d3-80d0-4cdc-b180-3639bbb88ba5" providerId="ADAL" clId="{07B18557-A708-BB4C-BDBE-7183D1358208}" dt="2021-02-02T07:26:50.555" v="1181"/>
            <ac:spMkLst>
              <pc:docMk/>
              <pc:sldMasterMk cId="3226558009" sldId="2147483740"/>
              <pc:sldLayoutMk cId="2456432916" sldId="2147483729"/>
              <ac:spMk id="13" creationId="{BFB2BAA7-03FA-7D45-B48B-16E2EB97900F}"/>
            </ac:spMkLst>
          </pc:spChg>
          <pc:spChg chg="del">
            <ac:chgData name="Krasauskaitė Ugnė" userId="dbe9a6d3-80d0-4cdc-b180-3639bbb88ba5" providerId="ADAL" clId="{07B18557-A708-BB4C-BDBE-7183D1358208}" dt="2021-02-02T07:26:15.216" v="1170" actId="478"/>
            <ac:spMkLst>
              <pc:docMk/>
              <pc:sldMasterMk cId="3226558009" sldId="2147483740"/>
              <pc:sldLayoutMk cId="2456432916" sldId="2147483729"/>
              <ac:spMk id="14" creationId="{F497E261-9388-AC42-BFA8-252592EA0D4A}"/>
            </ac:spMkLst>
          </pc:spChg>
          <pc:spChg chg="del">
            <ac:chgData name="Krasauskaitė Ugnė" userId="dbe9a6d3-80d0-4cdc-b180-3639bbb88ba5" providerId="ADAL" clId="{07B18557-A708-BB4C-BDBE-7183D1358208}" dt="2021-02-02T07:26:09.985" v="1167" actId="478"/>
            <ac:spMkLst>
              <pc:docMk/>
              <pc:sldMasterMk cId="3226558009" sldId="2147483740"/>
              <pc:sldLayoutMk cId="2456432916" sldId="2147483729"/>
              <ac:spMk id="17" creationId="{B5FF6581-2E75-F54C-AC74-4CFB308232A1}"/>
            </ac:spMkLst>
          </pc:spChg>
        </pc:sldLayoutChg>
        <pc:sldLayoutChg chg="modSp add del mod modTransition setBg">
          <pc:chgData name="Krasauskaitė Ugnė" userId="dbe9a6d3-80d0-4cdc-b180-3639bbb88ba5" providerId="ADAL" clId="{07B18557-A708-BB4C-BDBE-7183D1358208}" dt="2021-02-02T07:28:17.707" v="1193" actId="2696"/>
          <pc:sldLayoutMkLst>
            <pc:docMk/>
            <pc:sldMasterMk cId="2010401343" sldId="2147483648"/>
            <pc:sldLayoutMk cId="1577209119" sldId="2147483730"/>
          </pc:sldLayoutMkLst>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3" creationId="{2E6D4784-2EA3-C74A-80A6-6E53A345902F}"/>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5" creationId="{5592035A-2271-5843-9AF4-E3E9FDCF0139}"/>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7" creationId="{61CEBCC4-E80B-604A-814A-EDFAF11839D4}"/>
            </ac:spMkLst>
          </pc:spChg>
        </pc:sldLayoutChg>
        <pc:sldLayoutChg chg="addSp delSp modSp add mod modTransition">
          <pc:chgData name="Krasauskaitė Ugnė" userId="dbe9a6d3-80d0-4cdc-b180-3639bbb88ba5" providerId="ADAL" clId="{07B18557-A708-BB4C-BDBE-7183D1358208}" dt="2021-02-02T07:28:03.354" v="1192"/>
          <pc:sldLayoutMkLst>
            <pc:docMk/>
            <pc:sldMasterMk cId="3226558009" sldId="2147483740"/>
            <pc:sldLayoutMk cId="3322117946" sldId="2147483731"/>
          </pc:sldLayoutMkLst>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6" creationId="{66AC166F-BD2D-6D49-902E-EA2D168F6C1B}"/>
            </ac:spMkLst>
          </pc:spChg>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27:48.015" v="1191" actId="1076"/>
            <ac:spMkLst>
              <pc:docMk/>
              <pc:sldMasterMk cId="3226558009" sldId="2147483740"/>
              <pc:sldLayoutMk cId="3322117946" sldId="2147483731"/>
              <ac:spMk id="13" creationId="{BFB2BAA7-03FA-7D45-B48B-16E2EB97900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3" creationId="{2E6D4784-2EA3-C74A-80A6-6E53A345902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5" creationId="{5592035A-2271-5843-9AF4-E3E9FDCF0139}"/>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7" creationId="{61CEBCC4-E80B-604A-814A-EDFAF11839D4}"/>
            </ac:spMkLst>
          </pc:spChg>
        </pc:sldLayoutChg>
        <pc:sldLayoutChg chg="modSp add mod modTransition setBg">
          <pc:chgData name="Krasauskaitė Ugnė" userId="dbe9a6d3-80d0-4cdc-b180-3639bbb88ba5" providerId="ADAL" clId="{07B18557-A708-BB4C-BDBE-7183D1358208}" dt="2021-02-02T07:28:28.714" v="1196"/>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7" creationId="{C1CCD885-C1EB-3A48-B8A0-CC1F23EEB6AE}"/>
            </ac:spMkLst>
          </pc:spChg>
        </pc:sldLayoutChg>
        <pc:sldLayoutChg chg="addSp delSp modSp mod ord">
          <pc:chgData name="Krasauskaitė Ugnė" userId="dbe9a6d3-80d0-4cdc-b180-3639bbb88ba5" providerId="ADAL" clId="{07B18557-A708-BB4C-BDBE-7183D1358208}" dt="2021-02-02T07:29:21.657" v="1211" actId="1076"/>
          <pc:sldLayoutMkLst>
            <pc:docMk/>
            <pc:sldMasterMk cId="3226558009" sldId="2147483740"/>
            <pc:sldLayoutMk cId="2989932070" sldId="2147483733"/>
          </pc:sldLayoutMkLst>
          <pc:spChg chg="add mod">
            <ac:chgData name="Krasauskaitė Ugnė" userId="dbe9a6d3-80d0-4cdc-b180-3639bbb88ba5" providerId="ADAL" clId="{07B18557-A708-BB4C-BDBE-7183D1358208}" dt="2021-02-02T07:29:14.734" v="1208" actId="1076"/>
            <ac:spMkLst>
              <pc:docMk/>
              <pc:sldMasterMk cId="3226558009" sldId="2147483740"/>
              <pc:sldLayoutMk cId="2989932070" sldId="2147483733"/>
              <ac:spMk id="8" creationId="{D95773F8-D068-1F4A-994E-CAA5A3CA9D73}"/>
            </ac:spMkLst>
          </pc:spChg>
          <pc:spChg chg="del">
            <ac:chgData name="Krasauskaitė Ugnė" userId="dbe9a6d3-80d0-4cdc-b180-3639bbb88ba5" providerId="ADAL" clId="{07B18557-A708-BB4C-BDBE-7183D1358208}" dt="2021-02-02T07:29:17.049" v="1209" actId="478"/>
            <ac:spMkLst>
              <pc:docMk/>
              <pc:sldMasterMk cId="3226558009" sldId="2147483740"/>
              <pc:sldLayoutMk cId="2989932070" sldId="2147483733"/>
              <ac:spMk id="9" creationId="{75224FEE-B2A5-5B45-808C-F0B694341654}"/>
            </ac:spMkLst>
          </pc:spChg>
          <pc:spChg chg="del">
            <ac:chgData name="Krasauskaitė Ugnė" userId="dbe9a6d3-80d0-4cdc-b180-3639bbb88ba5" providerId="ADAL" clId="{07B18557-A708-BB4C-BDBE-7183D1358208}" dt="2021-02-02T07:28:56.401" v="1204" actId="478"/>
            <ac:spMkLst>
              <pc:docMk/>
              <pc:sldMasterMk cId="3226558009" sldId="2147483740"/>
              <pc:sldLayoutMk cId="2989932070" sldId="2147483733"/>
              <ac:spMk id="10" creationId="{B72BBEF3-610E-084B-8035-69D7E509C5AF}"/>
            </ac:spMkLst>
          </pc:spChg>
          <pc:spChg chg="add mod">
            <ac:chgData name="Krasauskaitė Ugnė" userId="dbe9a6d3-80d0-4cdc-b180-3639bbb88ba5" providerId="ADAL" clId="{07B18557-A708-BB4C-BDBE-7183D1358208}" dt="2021-02-02T07:29:21.657" v="1211" actId="1076"/>
            <ac:spMkLst>
              <pc:docMk/>
              <pc:sldMasterMk cId="3226558009" sldId="2147483740"/>
              <pc:sldLayoutMk cId="2989932070" sldId="2147483733"/>
              <ac:spMk id="11" creationId="{52F83555-CE96-6D4C-89FF-4953A94371F1}"/>
            </ac:spMkLst>
          </pc:spChg>
          <pc:spChg chg="del">
            <ac:chgData name="Krasauskaitė Ugnė" userId="dbe9a6d3-80d0-4cdc-b180-3639bbb88ba5" providerId="ADAL" clId="{07B18557-A708-BB4C-BDBE-7183D1358208}" dt="2021-02-02T07:28:48.131" v="1202" actId="478"/>
            <ac:spMkLst>
              <pc:docMk/>
              <pc:sldMasterMk cId="3226558009" sldId="2147483740"/>
              <pc:sldLayoutMk cId="2989932070" sldId="2147483733"/>
              <ac:spMk id="18" creationId="{504E145C-81F0-8344-8DEA-9501D7BD7159}"/>
            </ac:spMkLst>
          </pc:spChg>
          <pc:spChg chg="del">
            <ac:chgData name="Krasauskaitė Ugnė" userId="dbe9a6d3-80d0-4cdc-b180-3639bbb88ba5" providerId="ADAL" clId="{07B18557-A708-BB4C-BDBE-7183D1358208}" dt="2021-02-02T07:28:51.124" v="1203" actId="478"/>
            <ac:spMkLst>
              <pc:docMk/>
              <pc:sldMasterMk cId="3226558009" sldId="2147483740"/>
              <pc:sldLayoutMk cId="2989932070" sldId="2147483733"/>
              <ac:spMk id="20" creationId="{3E63EFE9-5010-3C45-ABA3-DB0AF79AC1EE}"/>
            </ac:spMkLst>
          </pc:spChg>
        </pc:sldLayoutChg>
        <pc:sldLayoutChg chg="modSp add mod modTransition setBg">
          <pc:chgData name="Krasauskaitė Ugnė" userId="dbe9a6d3-80d0-4cdc-b180-3639bbb88ba5" providerId="ADAL" clId="{07B18557-A708-BB4C-BDBE-7183D1358208}" dt="2021-02-02T07:29:45.524" v="1215"/>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9" creationId="{BAFEA5EF-7EB5-B242-B569-0521DECA7C5F}"/>
            </ac:spMkLst>
          </pc:spChg>
        </pc:sldLayoutChg>
        <pc:sldLayoutChg chg="modSp add mod ord modTransition">
          <pc:chgData name="Krasauskaitė Ugnė" userId="dbe9a6d3-80d0-4cdc-b180-3639bbb88ba5" providerId="ADAL" clId="{07B18557-A708-BB4C-BDBE-7183D1358208}" dt="2021-02-02T07:30:18.947" v="1222" actId="1076"/>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30:10.042" v="1219" actId="167"/>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30:18.947" v="1222" actId="1076"/>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30:12.955" v="1220" actId="1076"/>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30:15.881" v="1221" actId="1076"/>
            <ac:spMkLst>
              <pc:docMk/>
              <pc:sldMasterMk cId="3226558009" sldId="2147483740"/>
              <pc:sldLayoutMk cId="4197057146" sldId="2147483735"/>
              <ac:spMk id="19" creationId="{BAFEA5EF-7EB5-B242-B569-0521DECA7C5F}"/>
            </ac:spMkLst>
          </pc:spChg>
        </pc:sldLayoutChg>
        <pc:sldLayoutChg chg="modSp add mod modTransition setBg">
          <pc:chgData name="Krasauskaitė Ugnė" userId="dbe9a6d3-80d0-4cdc-b180-3639bbb88ba5" providerId="ADAL" clId="{07B18557-A708-BB4C-BDBE-7183D1358208}" dt="2021-02-02T07:30:33.115" v="1226"/>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9" creationId="{BAFEA5EF-7EB5-B242-B569-0521DECA7C5F}"/>
            </ac:spMkLst>
          </pc:spChg>
        </pc:sldLayoutChg>
        <pc:sldLayoutChg chg="addSp delSp modSp add mod ord modTransition">
          <pc:chgData name="Krasauskaitė Ugnė" userId="dbe9a6d3-80d0-4cdc-b180-3639bbb88ba5" providerId="ADAL" clId="{07B18557-A708-BB4C-BDBE-7183D1358208}" dt="2021-02-02T07:55:41.373" v="1384" actId="207"/>
          <pc:sldLayoutMkLst>
            <pc:docMk/>
            <pc:sldMasterMk cId="2010401343" sldId="2147483648"/>
            <pc:sldLayoutMk cId="4182828940" sldId="2147483737"/>
          </pc:sldLayoutMkLst>
          <pc:spChg chg="mod">
            <ac:chgData name="Krasauskaitė Ugnė" userId="dbe9a6d3-80d0-4cdc-b180-3639bbb88ba5" providerId="ADAL" clId="{07B18557-A708-BB4C-BDBE-7183D1358208}" dt="2021-02-02T07:55:41.373" v="1384" actId="207"/>
            <ac:spMkLst>
              <pc:docMk/>
              <pc:sldMasterMk cId="2010401343" sldId="2147483648"/>
              <pc:sldLayoutMk cId="4182828940" sldId="2147483737"/>
              <ac:spMk id="13" creationId="{DCD1856C-F327-BF49-A715-D3258E845AB5}"/>
            </ac:spMkLst>
          </pc:spChg>
          <pc:spChg chg="del">
            <ac:chgData name="Krasauskaitė Ugnė" userId="dbe9a6d3-80d0-4cdc-b180-3639bbb88ba5" providerId="ADAL" clId="{07B18557-A708-BB4C-BDBE-7183D1358208}" dt="2021-02-02T07:31:37.268" v="1231" actId="478"/>
            <ac:spMkLst>
              <pc:docMk/>
              <pc:sldMasterMk cId="2010401343" sldId="2147483648"/>
              <pc:sldLayoutMk cId="4182828940" sldId="2147483737"/>
              <ac:spMk id="19" creationId="{CD1AB869-1A97-C74F-B22C-8C4A3C855317}"/>
            </ac:spMkLst>
          </pc:spChg>
          <pc:picChg chg="add del mod">
            <ac:chgData name="Krasauskaitė Ugnė" userId="dbe9a6d3-80d0-4cdc-b180-3639bbb88ba5" providerId="ADAL" clId="{07B18557-A708-BB4C-BDBE-7183D1358208}" dt="2021-02-02T07:32:27.001" v="1241" actId="478"/>
            <ac:picMkLst>
              <pc:docMk/>
              <pc:sldMasterMk cId="2010401343" sldId="2147483648"/>
              <pc:sldLayoutMk cId="4182828940" sldId="2147483737"/>
              <ac:picMk id="2" creationId="{00701BE0-6F2E-274A-8789-8340354E9FF2}"/>
            </ac:picMkLst>
          </pc:picChg>
          <pc:picChg chg="del">
            <ac:chgData name="Krasauskaitė Ugnė" userId="dbe9a6d3-80d0-4cdc-b180-3639bbb88ba5" providerId="ADAL" clId="{07B18557-A708-BB4C-BDBE-7183D1358208}" dt="2021-02-02T07:31:39.421" v="1233" actId="478"/>
            <ac:picMkLst>
              <pc:docMk/>
              <pc:sldMasterMk cId="2010401343" sldId="2147483648"/>
              <pc:sldLayoutMk cId="4182828940" sldId="2147483737"/>
              <ac:picMk id="10" creationId="{6B7DEC24-8D93-6D48-A79C-7BDDFFA2B161}"/>
            </ac:picMkLst>
          </pc:picChg>
          <pc:picChg chg="add mod">
            <ac:chgData name="Krasauskaitė Ugnė" userId="dbe9a6d3-80d0-4cdc-b180-3639bbb88ba5" providerId="ADAL" clId="{07B18557-A708-BB4C-BDBE-7183D1358208}" dt="2021-02-02T07:32:29.668" v="1243"/>
            <ac:picMkLst>
              <pc:docMk/>
              <pc:sldMasterMk cId="2010401343" sldId="2147483648"/>
              <pc:sldLayoutMk cId="4182828940" sldId="2147483737"/>
              <ac:picMk id="11" creationId="{69C3A560-9403-BC49-A5F7-C015081D15DE}"/>
            </ac:picMkLst>
          </pc:picChg>
          <pc:picChg chg="add mod">
            <ac:chgData name="Krasauskaitė Ugnė" userId="dbe9a6d3-80d0-4cdc-b180-3639bbb88ba5" providerId="ADAL" clId="{07B18557-A708-BB4C-BDBE-7183D1358208}" dt="2021-02-02T07:32:51.435" v="1246" actId="1076"/>
            <ac:picMkLst>
              <pc:docMk/>
              <pc:sldMasterMk cId="2010401343" sldId="2147483648"/>
              <pc:sldLayoutMk cId="4182828940" sldId="2147483737"/>
              <ac:picMk id="12" creationId="{6E36B143-6BE1-0541-83D6-F8722667238A}"/>
            </ac:picMkLst>
          </pc:picChg>
          <pc:picChg chg="add del">
            <ac:chgData name="Krasauskaitė Ugnė" userId="dbe9a6d3-80d0-4cdc-b180-3639bbb88ba5" providerId="ADAL" clId="{07B18557-A708-BB4C-BDBE-7183D1358208}" dt="2021-02-02T07:32:29.172" v="1242" actId="478"/>
            <ac:picMkLst>
              <pc:docMk/>
              <pc:sldMasterMk cId="2010401343" sldId="2147483648"/>
              <pc:sldLayoutMk cId="4182828940" sldId="2147483737"/>
              <ac:picMk id="16" creationId="{A7015AA5-A63A-AA42-ACD1-300F08FBDCD4}"/>
            </ac:picMkLst>
          </pc:picChg>
          <pc:picChg chg="del">
            <ac:chgData name="Krasauskaitė Ugnė" userId="dbe9a6d3-80d0-4cdc-b180-3639bbb88ba5" providerId="ADAL" clId="{07B18557-A708-BB4C-BDBE-7183D1358208}" dt="2021-02-02T07:31:38.168" v="1232" actId="478"/>
            <ac:picMkLst>
              <pc:docMk/>
              <pc:sldMasterMk cId="2010401343" sldId="2147483648"/>
              <pc:sldLayoutMk cId="4182828940" sldId="2147483737"/>
              <ac:picMk id="23" creationId="{810A3938-1C5A-734A-9AEB-AA2A81156F6C}"/>
            </ac:picMkLst>
          </pc:picChg>
        </pc:sldLayoutChg>
        <pc:sldLayoutChg chg="addSp delSp modSp add mod ord modTransition setBg">
          <pc:chgData name="Krasauskaitė Ugnė" userId="dbe9a6d3-80d0-4cdc-b180-3639bbb88ba5" providerId="ADAL" clId="{07B18557-A708-BB4C-BDBE-7183D1358208}" dt="2021-02-02T07:40:23.756" v="1291" actId="6014"/>
          <pc:sldLayoutMkLst>
            <pc:docMk/>
            <pc:sldMasterMk cId="2010401343" sldId="2147483648"/>
            <pc:sldLayoutMk cId="2233462981" sldId="2147483738"/>
          </pc:sldLayoutMkLst>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13" creationId="{DCD1856C-F327-BF49-A715-D3258E845AB5}"/>
            </ac:spMkLst>
          </pc:spChg>
          <pc:spChg chg="mod">
            <ac:chgData name="Krasauskaitė Ugnė" userId="dbe9a6d3-80d0-4cdc-b180-3639bbb88ba5" providerId="ADAL" clId="{07B18557-A708-BB4C-BDBE-7183D1358208}" dt="2021-02-02T07:34:02.583" v="1262" actId="207"/>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07B18557-A708-BB4C-BDBE-7183D1358208}" dt="2021-02-02T07:33:08.692" v="1248" actId="207"/>
            <ac:spMkLst>
              <pc:docMk/>
              <pc:sldMasterMk cId="2010401343" sldId="2147483648"/>
              <pc:sldLayoutMk cId="2233462981" sldId="2147483738"/>
              <ac:spMk id="22" creationId="{587BF503-4657-4144-AE5A-7FC3C4A8467D}"/>
            </ac:spMkLst>
          </pc:spChg>
          <pc:picChg chg="add del mod">
            <ac:chgData name="Krasauskaitė Ugnė" userId="dbe9a6d3-80d0-4cdc-b180-3639bbb88ba5" providerId="ADAL" clId="{07B18557-A708-BB4C-BDBE-7183D1358208}" dt="2021-02-02T07:33:32.047" v="1253" actId="478"/>
            <ac:picMkLst>
              <pc:docMk/>
              <pc:sldMasterMk cId="2010401343" sldId="2147483648"/>
              <pc:sldLayoutMk cId="2233462981" sldId="2147483738"/>
              <ac:picMk id="2" creationId="{78DC013E-5154-6E40-9892-7BCE190EB7B8}"/>
            </ac:picMkLst>
          </pc:picChg>
          <pc:picChg chg="add mod">
            <ac:chgData name="Krasauskaitė Ugnė" userId="dbe9a6d3-80d0-4cdc-b180-3639bbb88ba5" providerId="ADAL" clId="{07B18557-A708-BB4C-BDBE-7183D1358208}" dt="2021-02-02T07:33:34.453" v="1255"/>
            <ac:picMkLst>
              <pc:docMk/>
              <pc:sldMasterMk cId="2010401343" sldId="2147483648"/>
              <pc:sldLayoutMk cId="2233462981" sldId="2147483738"/>
              <ac:picMk id="9" creationId="{C66F165C-7173-9B41-9B41-5FC5C0B7D53F}"/>
            </ac:picMkLst>
          </pc:picChg>
          <pc:picChg chg="add del mod">
            <ac:chgData name="Krasauskaitė Ugnė" userId="dbe9a6d3-80d0-4cdc-b180-3639bbb88ba5" providerId="ADAL" clId="{07B18557-A708-BB4C-BDBE-7183D1358208}" dt="2021-02-02T07:33:54.093" v="1259" actId="478"/>
            <ac:picMkLst>
              <pc:docMk/>
              <pc:sldMasterMk cId="2010401343" sldId="2147483648"/>
              <pc:sldLayoutMk cId="2233462981" sldId="2147483738"/>
              <ac:picMk id="10" creationId="{0C237020-97A5-D149-91A8-78F048E95896}"/>
            </ac:picMkLst>
          </pc:picChg>
          <pc:picChg chg="del">
            <ac:chgData name="Krasauskaitė Ugnė" userId="dbe9a6d3-80d0-4cdc-b180-3639bbb88ba5" providerId="ADAL" clId="{07B18557-A708-BB4C-BDBE-7183D1358208}" dt="2021-02-02T07:33:33.284" v="1254" actId="478"/>
            <ac:picMkLst>
              <pc:docMk/>
              <pc:sldMasterMk cId="2010401343" sldId="2147483648"/>
              <pc:sldLayoutMk cId="2233462981" sldId="2147483738"/>
              <ac:picMk id="11" creationId="{69C3A560-9403-BC49-A5F7-C015081D15DE}"/>
            </ac:picMkLst>
          </pc:picChg>
          <pc:picChg chg="del">
            <ac:chgData name="Krasauskaitė Ugnė" userId="dbe9a6d3-80d0-4cdc-b180-3639bbb88ba5" providerId="ADAL" clId="{07B18557-A708-BB4C-BDBE-7183D1358208}" dt="2021-02-02T07:33:55.025" v="1260" actId="478"/>
            <ac:picMkLst>
              <pc:docMk/>
              <pc:sldMasterMk cId="2010401343" sldId="2147483648"/>
              <pc:sldLayoutMk cId="2233462981" sldId="2147483738"/>
              <ac:picMk id="12" creationId="{6E36B143-6BE1-0541-83D6-F8722667238A}"/>
            </ac:picMkLst>
          </pc:picChg>
          <pc:picChg chg="add mod">
            <ac:chgData name="Krasauskaitė Ugnė" userId="dbe9a6d3-80d0-4cdc-b180-3639bbb88ba5" providerId="ADAL" clId="{07B18557-A708-BB4C-BDBE-7183D1358208}" dt="2021-02-02T07:33:56.145" v="1261"/>
            <ac:picMkLst>
              <pc:docMk/>
              <pc:sldMasterMk cId="2010401343" sldId="2147483648"/>
              <pc:sldLayoutMk cId="2233462981" sldId="2147483738"/>
              <ac:picMk id="14" creationId="{0B47D6DC-D91B-A144-80BE-9E55BF0FD1FC}"/>
            </ac:picMkLst>
          </pc:picChg>
        </pc:sldLayoutChg>
        <pc:sldLayoutChg chg="add mod modTransition">
          <pc:chgData name="Krasauskaitė Ugnė" userId="dbe9a6d3-80d0-4cdc-b180-3639bbb88ba5" providerId="ADAL" clId="{07B18557-A708-BB4C-BDBE-7183D1358208}" dt="2021-02-02T07:47:49.211" v="1353" actId="6014"/>
          <pc:sldLayoutMkLst>
            <pc:docMk/>
            <pc:sldMasterMk cId="2010401343" sldId="2147483648"/>
            <pc:sldLayoutMk cId="1770696105" sldId="2147483739"/>
          </pc:sldLayoutMkLst>
        </pc:sldLayoutChg>
        <pc:sldLayoutChg chg="addSp delSp modSp add del mod modTransition setBg">
          <pc:chgData name="Krasauskaitė Ugnė" userId="dbe9a6d3-80d0-4cdc-b180-3639bbb88ba5" providerId="ADAL" clId="{07B18557-A708-BB4C-BDBE-7183D1358208}" dt="2021-02-02T07:46:58.472" v="1345" actId="2696"/>
          <pc:sldLayoutMkLst>
            <pc:docMk/>
            <pc:sldMasterMk cId="2010401343" sldId="2147483648"/>
            <pc:sldLayoutMk cId="2054743951" sldId="2147483739"/>
          </pc:sldLayoutMkLst>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0" creationId="{B72BBEF3-610E-084B-8035-69D7E509C5A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6" creationId="{69113ABE-874B-0647-8AAD-DE5BA4A26CC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9" creationId="{BAFEA5EF-7EB5-B242-B569-0521DECA7C5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20" creationId="{3E63EFE9-5010-3C45-ABA3-DB0AF79AC1EE}"/>
            </ac:spMkLst>
          </pc:spChg>
          <pc:picChg chg="add mod">
            <ac:chgData name="Krasauskaitė Ugnė" userId="dbe9a6d3-80d0-4cdc-b180-3639bbb88ba5" providerId="ADAL" clId="{07B18557-A708-BB4C-BDBE-7183D1358208}" dt="2021-02-02T07:42:47.107" v="1309" actId="171"/>
            <ac:picMkLst>
              <pc:docMk/>
              <pc:sldMasterMk cId="2010401343" sldId="2147483648"/>
              <pc:sldLayoutMk cId="2054743951" sldId="2147483739"/>
              <ac:picMk id="2" creationId="{DD3EA464-5BD9-4443-9F6C-0957DEBA2E04}"/>
            </ac:picMkLst>
          </pc:picChg>
          <pc:picChg chg="del mod">
            <ac:chgData name="Krasauskaitė Ugnė" userId="dbe9a6d3-80d0-4cdc-b180-3639bbb88ba5" providerId="ADAL" clId="{07B18557-A708-BB4C-BDBE-7183D1358208}" dt="2021-02-02T07:42:38.657" v="1304" actId="478"/>
            <ac:picMkLst>
              <pc:docMk/>
              <pc:sldMasterMk cId="2010401343" sldId="2147483648"/>
              <pc:sldLayoutMk cId="2054743951" sldId="2147483739"/>
              <ac:picMk id="3" creationId="{2BC74FC8-653D-6C4D-BBBD-3FB72EAF0D5F}"/>
            </ac:picMkLst>
          </pc:picChg>
        </pc:sldLayoutChg>
        <pc:sldLayoutChg chg="add del mod modTransition">
          <pc:chgData name="Krasauskaitė Ugnė" userId="dbe9a6d3-80d0-4cdc-b180-3639bbb88ba5" providerId="ADAL" clId="{07B18557-A708-BB4C-BDBE-7183D1358208}" dt="2021-02-02T07:40:25.783" v="1293" actId="2890"/>
          <pc:sldLayoutMkLst>
            <pc:docMk/>
            <pc:sldMasterMk cId="2010401343" sldId="2147483648"/>
            <pc:sldLayoutMk cId="3510925537" sldId="2147483739"/>
          </pc:sldLayoutMkLst>
        </pc:sldLayoutChg>
        <pc:sldLayoutChg chg="add del mod replId modTransition">
          <pc:chgData name="Krasauskaitė Ugnė" userId="dbe9a6d3-80d0-4cdc-b180-3639bbb88ba5" providerId="ADAL" clId="{07B18557-A708-BB4C-BDBE-7183D1358208}" dt="2021-02-02T07:45:14.898" v="1335" actId="2890"/>
          <pc:sldLayoutMkLst>
            <pc:docMk/>
            <pc:sldMasterMk cId="2010401343" sldId="2147483648"/>
            <pc:sldLayoutMk cId="1710025390" sldId="2147483743"/>
          </pc:sldLayoutMkLst>
        </pc:sldLayoutChg>
      </pc:sldMasterChg>
      <pc:sldMasterChg chg="delSp new mod addSldLayout delSldLayout modSldLayout">
        <pc:chgData name="Krasauskaitė Ugnė" userId="dbe9a6d3-80d0-4cdc-b180-3639bbb88ba5" providerId="ADAL" clId="{07B18557-A708-BB4C-BDBE-7183D1358208}" dt="2021-02-02T07:54:47.686" v="1379" actId="692"/>
        <pc:sldMasterMkLst>
          <pc:docMk/>
          <pc:sldMasterMk cId="1568673086" sldId="2147483707"/>
        </pc:sldMasterMkLst>
        <pc:spChg chg="del">
          <ac:chgData name="Krasauskaitė Ugnė" userId="dbe9a6d3-80d0-4cdc-b180-3639bbb88ba5" providerId="ADAL" clId="{07B18557-A708-BB4C-BDBE-7183D1358208}" dt="2021-02-01T13:44:47.039" v="10" actId="478"/>
          <ac:spMkLst>
            <pc:docMk/>
            <pc:sldMasterMk cId="1568673086" sldId="2147483707"/>
            <ac:spMk id="2" creationId="{A88BE7E6-1693-B34B-AC5A-0A9A24541F05}"/>
          </ac:spMkLst>
        </pc:spChg>
        <pc:spChg chg="del">
          <ac:chgData name="Krasauskaitė Ugnė" userId="dbe9a6d3-80d0-4cdc-b180-3639bbb88ba5" providerId="ADAL" clId="{07B18557-A708-BB4C-BDBE-7183D1358208}" dt="2021-02-01T13:44:47.039" v="10" actId="478"/>
          <ac:spMkLst>
            <pc:docMk/>
            <pc:sldMasterMk cId="1568673086" sldId="2147483707"/>
            <ac:spMk id="3" creationId="{F4F54069-018F-FB4C-84F8-A2DC00E53FE9}"/>
          </ac:spMkLst>
        </pc:spChg>
        <pc:spChg chg="del">
          <ac:chgData name="Krasauskaitė Ugnė" userId="dbe9a6d3-80d0-4cdc-b180-3639bbb88ba5" providerId="ADAL" clId="{07B18557-A708-BB4C-BDBE-7183D1358208}" dt="2021-02-01T13:44:47.039" v="10" actId="478"/>
          <ac:spMkLst>
            <pc:docMk/>
            <pc:sldMasterMk cId="1568673086" sldId="2147483707"/>
            <ac:spMk id="4" creationId="{AC76CE9D-603C-9A49-B9DB-7FA0D8F2D967}"/>
          </ac:spMkLst>
        </pc:spChg>
        <pc:spChg chg="del">
          <ac:chgData name="Krasauskaitė Ugnė" userId="dbe9a6d3-80d0-4cdc-b180-3639bbb88ba5" providerId="ADAL" clId="{07B18557-A708-BB4C-BDBE-7183D1358208}" dt="2021-02-01T13:44:47.039" v="10" actId="478"/>
          <ac:spMkLst>
            <pc:docMk/>
            <pc:sldMasterMk cId="1568673086" sldId="2147483707"/>
            <ac:spMk id="5" creationId="{B73417F4-BB1F-DA45-9AD0-E0E7044207E9}"/>
          </ac:spMkLst>
        </pc:spChg>
        <pc:spChg chg="del">
          <ac:chgData name="Krasauskaitė Ugnė" userId="dbe9a6d3-80d0-4cdc-b180-3639bbb88ba5" providerId="ADAL" clId="{07B18557-A708-BB4C-BDBE-7183D1358208}" dt="2021-02-01T13:44:47.039" v="10" actId="478"/>
          <ac:spMkLst>
            <pc:docMk/>
            <pc:sldMasterMk cId="1568673086" sldId="2147483707"/>
            <ac:spMk id="6" creationId="{F808B648-29C2-F945-94EE-EEC9E0FF9B96}"/>
          </ac:spMkLst>
        </pc:spChg>
        <pc:sldLayoutChg chg="addSp delSp modSp new mod replId setBg">
          <pc:chgData name="Krasauskaitė Ugnė" userId="dbe9a6d3-80d0-4cdc-b180-3639bbb88ba5" providerId="ADAL" clId="{07B18557-A708-BB4C-BDBE-7183D1358208}" dt="2021-02-02T07:54:47.686" v="1379" actId="692"/>
          <pc:sldLayoutMkLst>
            <pc:docMk/>
            <pc:sldMasterMk cId="1568673086" sldId="2147483707"/>
            <pc:sldLayoutMk cId="232310961" sldId="2147483708"/>
          </pc:sldLayoutMkLst>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2" creationId="{34EFA849-CD4E-874E-AF79-DCFD974EAF89}"/>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3" creationId="{F4F7F284-1106-634B-AC24-00EBB2AE7F0C}"/>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4" creationId="{81C3E587-8FC3-CB4F-AB53-784275D269D8}"/>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5" creationId="{3E9246EE-83C6-0D44-8988-7CE6D556F9E0}"/>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6" creationId="{59B4E778-3A3B-724B-85B9-DFC6DAAA576C}"/>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9" creationId="{54838777-6302-9B4F-988A-1F77AB4B1331}"/>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10" creationId="{2D6E4BA0-DCBE-0D42-AF01-C531421B2942}"/>
            </ac:spMkLst>
          </pc:spChg>
          <pc:spChg chg="add mod">
            <ac:chgData name="Krasauskaitė Ugnė" userId="dbe9a6d3-80d0-4cdc-b180-3639bbb88ba5" providerId="ADAL" clId="{07B18557-A708-BB4C-BDBE-7183D1358208}" dt="2021-02-01T14:03:01.780" v="195" actId="1076"/>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7" creationId="{D075572F-EE1E-8546-BC30-1CC57A0B3E7C}"/>
            </ac:graphicFrameMkLst>
          </pc:graphicFrame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8" creationId="{276C34B3-37F2-794A-B43E-3174D36EC177}"/>
            </ac:graphicFrameMkLst>
          </pc:graphicFrameChg>
          <pc:graphicFrameChg chg="add mod">
            <ac:chgData name="Krasauskaitė Ugnė" userId="dbe9a6d3-80d0-4cdc-b180-3639bbb88ba5" providerId="ADAL" clId="{07B18557-A708-BB4C-BDBE-7183D1358208}" dt="2021-02-01T13:53:24.327" v="114" actId="692"/>
            <ac:graphicFrameMkLst>
              <pc:docMk/>
              <pc:sldMasterMk cId="1568673086" sldId="2147483707"/>
              <pc:sldLayoutMk cId="232310961" sldId="2147483708"/>
              <ac:graphicFrameMk id="11" creationId="{E97E286C-F119-164D-98B5-7554300BFF15}"/>
            </ac:graphicFrameMkLst>
          </pc:graphicFrameChg>
          <pc:graphicFrameChg chg="add mod">
            <ac:chgData name="Krasauskaitė Ugnė" userId="dbe9a6d3-80d0-4cdc-b180-3639bbb88ba5" providerId="ADAL" clId="{07B18557-A708-BB4C-BDBE-7183D1358208}" dt="2021-02-02T07:54:47.686" v="1379" actId="692"/>
            <ac:graphicFrameMkLst>
              <pc:docMk/>
              <pc:sldMasterMk cId="1568673086" sldId="2147483707"/>
              <pc:sldLayoutMk cId="232310961" sldId="2147483708"/>
              <ac:graphicFrameMk id="12" creationId="{A36EB0B7-CB10-0C4C-B050-33BD0FB32D11}"/>
            </ac:graphicFrameMkLst>
          </pc:graphicFrameChg>
        </pc:sldLayoutChg>
        <pc:sldLayoutChg chg="addSp delSp modSp new mod replId">
          <pc:chgData name="Krasauskaitė Ugnė" userId="dbe9a6d3-80d0-4cdc-b180-3639bbb88ba5" providerId="ADAL" clId="{07B18557-A708-BB4C-BDBE-7183D1358208}" dt="2021-02-01T13:54:54.120" v="125" actId="207"/>
          <pc:sldLayoutMkLst>
            <pc:docMk/>
            <pc:sldMasterMk cId="1568673086" sldId="2147483707"/>
            <pc:sldLayoutMk cId="9681063" sldId="2147483709"/>
          </pc:sldLayoutMkLst>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2" creationId="{F5574145-972C-4347-96B3-B59C0E31AEC5}"/>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3" creationId="{1F976C9F-83D1-0343-BC7F-C55260672BF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4" creationId="{9C20A6BC-78DD-F242-85B2-DBC46FBBB3D4}"/>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5" creationId="{790DA9A1-7BB8-964C-9274-03CD2133972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6" creationId="{46A37E46-AF9E-EC42-BC68-6383B55375BE}"/>
            </ac:spMkLst>
          </pc:spChg>
          <pc:spChg chg="add mod">
            <ac:chgData name="Krasauskaitė Ugnė" userId="dbe9a6d3-80d0-4cdc-b180-3639bbb88ba5" providerId="ADAL" clId="{07B18557-A708-BB4C-BDBE-7183D1358208}" dt="2021-02-01T13:54:54.120" v="125" actId="207"/>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07B18557-A708-BB4C-BDBE-7183D1358208}" dt="2021-02-01T13:54:39.812" v="123" actId="207"/>
            <ac:graphicFrameMkLst>
              <pc:docMk/>
              <pc:sldMasterMk cId="1568673086" sldId="2147483707"/>
              <pc:sldLayoutMk cId="9681063" sldId="2147483709"/>
              <ac:graphicFrameMk id="7" creationId="{219E62AA-E2D7-254E-B7E9-789668C3EE84}"/>
            </ac:graphicFrameMkLst>
          </pc:graphicFrameChg>
          <pc:graphicFrameChg chg="add mod">
            <ac:chgData name="Krasauskaitė Ugnė" userId="dbe9a6d3-80d0-4cdc-b180-3639bbb88ba5" providerId="ADAL" clId="{07B18557-A708-BB4C-BDBE-7183D1358208}" dt="2021-02-01T13:53:52.400" v="118"/>
            <ac:graphicFrameMkLst>
              <pc:docMk/>
              <pc:sldMasterMk cId="1568673086" sldId="2147483707"/>
              <pc:sldLayoutMk cId="9681063" sldId="2147483709"/>
              <ac:graphicFrameMk id="8" creationId="{8F4103FC-5D4B-6148-8344-357F85691C58}"/>
            </ac:graphicFrameMkLst>
          </pc:graphicFrameChg>
        </pc:sldLayoutChg>
        <pc:sldLayoutChg chg="new del replId">
          <pc:chgData name="Krasauskaitė Ugnė" userId="dbe9a6d3-80d0-4cdc-b180-3639bbb88ba5" providerId="ADAL" clId="{07B18557-A708-BB4C-BDBE-7183D1358208}" dt="2021-02-01T13:44:42.590" v="5" actId="2696"/>
          <pc:sldLayoutMkLst>
            <pc:docMk/>
            <pc:sldMasterMk cId="1568673086" sldId="2147483707"/>
            <pc:sldLayoutMk cId="3119484123" sldId="2147483710"/>
          </pc:sldLayoutMkLst>
        </pc:sldLayoutChg>
        <pc:sldLayoutChg chg="addSp delSp modSp add mod modTransition setBg">
          <pc:chgData name="Krasauskaitė Ugnė" userId="dbe9a6d3-80d0-4cdc-b180-3639bbb88ba5" providerId="ADAL" clId="{07B18557-A708-BB4C-BDBE-7183D1358208}" dt="2021-02-01T14:02:17.362" v="193" actId="478"/>
          <pc:sldLayoutMkLst>
            <pc:docMk/>
            <pc:sldMasterMk cId="1568673086" sldId="2147483707"/>
            <pc:sldLayoutMk cId="4242087196" sldId="2147483710"/>
          </pc:sldLayoutMkLst>
          <pc:spChg chg="add del mod">
            <ac:chgData name="Krasauskaitė Ugnė" userId="dbe9a6d3-80d0-4cdc-b180-3639bbb88ba5" providerId="ADAL" clId="{07B18557-A708-BB4C-BDBE-7183D1358208}" dt="2021-02-01T13:58:07.148" v="152" actId="478"/>
            <ac:spMkLst>
              <pc:docMk/>
              <pc:sldMasterMk cId="1568673086" sldId="2147483707"/>
              <pc:sldLayoutMk cId="4242087196" sldId="2147483710"/>
              <ac:spMk id="6" creationId="{B491214C-DC69-7F44-8A88-07841732D4FB}"/>
            </ac:spMkLst>
          </pc:spChg>
          <pc:spChg chg="del">
            <ac:chgData name="Krasauskaitė Ugnė" userId="dbe9a6d3-80d0-4cdc-b180-3639bbb88ba5" providerId="ADAL" clId="{07B18557-A708-BB4C-BDBE-7183D1358208}" dt="2021-02-01T13:55:21.507" v="127" actId="478"/>
            <ac:spMkLst>
              <pc:docMk/>
              <pc:sldMasterMk cId="1568673086" sldId="2147483707"/>
              <pc:sldLayoutMk cId="4242087196" sldId="2147483710"/>
              <ac:spMk id="9" creationId="{559BF6B7-A47F-0D4D-87F3-3C092B912EA2}"/>
            </ac:spMkLst>
          </pc:spChg>
          <pc:spChg chg="add del mod">
            <ac:chgData name="Krasauskaitė Ugnė" userId="dbe9a6d3-80d0-4cdc-b180-3639bbb88ba5" providerId="ADAL" clId="{07B18557-A708-BB4C-BDBE-7183D1358208}" dt="2021-02-01T13:55:35.082" v="130" actId="478"/>
            <ac:spMkLst>
              <pc:docMk/>
              <pc:sldMasterMk cId="1568673086" sldId="2147483707"/>
              <pc:sldLayoutMk cId="4242087196" sldId="2147483710"/>
              <ac:spMk id="10" creationId="{3130BDC9-60DC-5941-9DEA-8DC1CBF5AEFD}"/>
            </ac:spMkLst>
          </pc:spChg>
          <pc:spChg chg="add mod">
            <ac:chgData name="Krasauskaitė Ugnė" userId="dbe9a6d3-80d0-4cdc-b180-3639bbb88ba5" providerId="ADAL" clId="{07B18557-A708-BB4C-BDBE-7183D1358208}" dt="2021-02-01T13:58:58.252" v="164" actId="207"/>
            <ac:spMkLst>
              <pc:docMk/>
              <pc:sldMasterMk cId="1568673086" sldId="2147483707"/>
              <pc:sldLayoutMk cId="4242087196" sldId="2147483710"/>
              <ac:spMk id="12" creationId="{0A4775A3-EB07-A141-A562-5216ADEA360A}"/>
            </ac:spMkLst>
          </pc:spChg>
          <pc:spChg chg="add del mod">
            <ac:chgData name="Krasauskaitė Ugnė" userId="dbe9a6d3-80d0-4cdc-b180-3639bbb88ba5" providerId="ADAL" clId="{07B18557-A708-BB4C-BDBE-7183D1358208}" dt="2021-02-01T13:58:44.946" v="160" actId="478"/>
            <ac:spMkLst>
              <pc:docMk/>
              <pc:sldMasterMk cId="1568673086" sldId="2147483707"/>
              <pc:sldLayoutMk cId="4242087196" sldId="2147483710"/>
              <ac:spMk id="13" creationId="{D1CEB810-FD6E-8C44-927D-340C0FE3C641}"/>
            </ac:spMkLst>
          </pc:spChg>
          <pc:graphicFrameChg chg="add del">
            <ac:chgData name="Krasauskaitė Ugnė" userId="dbe9a6d3-80d0-4cdc-b180-3639bbb88ba5" providerId="ADAL" clId="{07B18557-A708-BB4C-BDBE-7183D1358208}" dt="2021-02-01T14:01:54.773" v="188"/>
            <ac:graphicFrameMkLst>
              <pc:docMk/>
              <pc:sldMasterMk cId="1568673086" sldId="2147483707"/>
              <pc:sldLayoutMk cId="4242087196" sldId="2147483710"/>
              <ac:graphicFrameMk id="2" creationId="{09E765AC-5483-9E40-A183-95768000C2EB}"/>
            </ac:graphicFrameMkLst>
          </pc:graphicFrameChg>
          <pc:graphicFrameChg chg="add del mod modGraphic">
            <ac:chgData name="Krasauskaitė Ugnė" userId="dbe9a6d3-80d0-4cdc-b180-3639bbb88ba5" providerId="ADAL" clId="{07B18557-A708-BB4C-BDBE-7183D1358208}" dt="2021-02-01T13:58:07.148" v="152" actId="478"/>
            <ac:graphicFrameMkLst>
              <pc:docMk/>
              <pc:sldMasterMk cId="1568673086" sldId="2147483707"/>
              <pc:sldLayoutMk cId="4242087196" sldId="2147483710"/>
              <ac:graphicFrameMk id="5" creationId="{3D4B7795-ED57-BA41-9394-B33607ADC5F5}"/>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7" creationId="{219E62AA-E2D7-254E-B7E9-789668C3EE84}"/>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8" creationId="{8F4103FC-5D4B-6148-8344-357F85691C58}"/>
            </ac:graphicFrameMkLst>
          </pc:graphicFrameChg>
          <pc:graphicFrameChg chg="add mod modGraphic">
            <ac:chgData name="Krasauskaitė Ugnė" userId="dbe9a6d3-80d0-4cdc-b180-3639bbb88ba5" providerId="ADAL" clId="{07B18557-A708-BB4C-BDBE-7183D1358208}" dt="2021-02-01T14:02:11.079" v="192" actId="14734"/>
            <ac:graphicFrameMkLst>
              <pc:docMk/>
              <pc:sldMasterMk cId="1568673086" sldId="2147483707"/>
              <pc:sldLayoutMk cId="4242087196" sldId="2147483710"/>
              <ac:graphicFrameMk id="11" creationId="{9C492272-9779-2241-83F3-E687CBCE187A}"/>
            </ac:graphicFrameMkLst>
          </pc:graphicFrameChg>
          <pc:graphicFrameChg chg="add del mod">
            <ac:chgData name="Krasauskaitė Ugnė" userId="dbe9a6d3-80d0-4cdc-b180-3639bbb88ba5" providerId="ADAL" clId="{07B18557-A708-BB4C-BDBE-7183D1358208}" dt="2021-02-01T14:02:17.362" v="193" actId="478"/>
            <ac:graphicFrameMkLst>
              <pc:docMk/>
              <pc:sldMasterMk cId="1568673086" sldId="2147483707"/>
              <pc:sldLayoutMk cId="4242087196" sldId="2147483710"/>
              <ac:graphicFrameMk id="14" creationId="{B0463595-F0EE-424B-A4D1-AEC6D01FB0E3}"/>
            </ac:graphicFrameMkLst>
          </pc:graphicFrameChg>
        </pc:sldLayoutChg>
        <pc:sldLayoutChg chg="modSp add mod modTransition">
          <pc:chgData name="Krasauskaitė Ugnė" userId="dbe9a6d3-80d0-4cdc-b180-3639bbb88ba5" providerId="ADAL" clId="{07B18557-A708-BB4C-BDBE-7183D1358208}" dt="2021-02-01T14:01:08.745" v="180"/>
          <pc:sldLayoutMkLst>
            <pc:docMk/>
            <pc:sldMasterMk cId="1568673086" sldId="2147483707"/>
            <pc:sldLayoutMk cId="152577745" sldId="2147483711"/>
          </pc:sldLayoutMkLst>
          <pc:graphicFrameChg chg="mod modGraphic">
            <ac:chgData name="Krasauskaitė Ugnė" userId="dbe9a6d3-80d0-4cdc-b180-3639bbb88ba5" providerId="ADAL" clId="{07B18557-A708-BB4C-BDBE-7183D1358208}" dt="2021-02-01T14:01:08.745" v="180"/>
            <ac:graphicFrameMkLst>
              <pc:docMk/>
              <pc:sldMasterMk cId="1568673086" sldId="2147483707"/>
              <pc:sldLayoutMk cId="152577745" sldId="2147483711"/>
              <ac:graphicFrameMk id="5" creationId="{3D4B7795-ED57-BA41-9394-B33607ADC5F5}"/>
            </ac:graphicFrameMkLst>
          </pc:graphicFrameChg>
        </pc:sldLayoutChg>
        <pc:sldLayoutChg chg="new del replId">
          <pc:chgData name="Krasauskaitė Ugnė" userId="dbe9a6d3-80d0-4cdc-b180-3639bbb88ba5" providerId="ADAL" clId="{07B18557-A708-BB4C-BDBE-7183D1358208}" dt="2021-02-01T13:44:42.591" v="6" actId="2696"/>
          <pc:sldLayoutMkLst>
            <pc:docMk/>
            <pc:sldMasterMk cId="1568673086" sldId="2147483707"/>
            <pc:sldLayoutMk cId="2012665223" sldId="2147483711"/>
          </pc:sldLayoutMkLst>
        </pc:sldLayoutChg>
        <pc:sldLayoutChg chg="new del replId">
          <pc:chgData name="Krasauskaitė Ugnė" userId="dbe9a6d3-80d0-4cdc-b180-3639bbb88ba5" providerId="ADAL" clId="{07B18557-A708-BB4C-BDBE-7183D1358208}" dt="2021-02-01T13:44:42.593" v="7" actId="2696"/>
          <pc:sldLayoutMkLst>
            <pc:docMk/>
            <pc:sldMasterMk cId="1568673086" sldId="2147483707"/>
            <pc:sldLayoutMk cId="1518374816" sldId="2147483712"/>
          </pc:sldLayoutMkLst>
        </pc:sldLayoutChg>
        <pc:sldLayoutChg chg="new del replId">
          <pc:chgData name="Krasauskaitė Ugnė" userId="dbe9a6d3-80d0-4cdc-b180-3639bbb88ba5" providerId="ADAL" clId="{07B18557-A708-BB4C-BDBE-7183D1358208}" dt="2021-02-01T13:44:42.594" v="8" actId="2696"/>
          <pc:sldLayoutMkLst>
            <pc:docMk/>
            <pc:sldMasterMk cId="1568673086" sldId="2147483707"/>
            <pc:sldLayoutMk cId="3224315519" sldId="2147483713"/>
          </pc:sldLayoutMkLst>
        </pc:sldLayoutChg>
        <pc:sldLayoutChg chg="new del replId">
          <pc:chgData name="Krasauskaitė Ugnė" userId="dbe9a6d3-80d0-4cdc-b180-3639bbb88ba5" providerId="ADAL" clId="{07B18557-A708-BB4C-BDBE-7183D1358208}" dt="2021-02-01T13:44:42.568" v="2" actId="2696"/>
          <pc:sldLayoutMkLst>
            <pc:docMk/>
            <pc:sldMasterMk cId="1568673086" sldId="2147483707"/>
            <pc:sldLayoutMk cId="4162233975" sldId="2147483714"/>
          </pc:sldLayoutMkLst>
        </pc:sldLayoutChg>
        <pc:sldLayoutChg chg="new del replId">
          <pc:chgData name="Krasauskaitė Ugnė" userId="dbe9a6d3-80d0-4cdc-b180-3639bbb88ba5" providerId="ADAL" clId="{07B18557-A708-BB4C-BDBE-7183D1358208}" dt="2021-02-01T13:44:42.595" v="9" actId="2696"/>
          <pc:sldLayoutMkLst>
            <pc:docMk/>
            <pc:sldMasterMk cId="1568673086" sldId="2147483707"/>
            <pc:sldLayoutMk cId="3396874248" sldId="2147483715"/>
          </pc:sldLayoutMkLst>
        </pc:sldLayoutChg>
        <pc:sldLayoutChg chg="new del replId">
          <pc:chgData name="Krasauskaitė Ugnė" userId="dbe9a6d3-80d0-4cdc-b180-3639bbb88ba5" providerId="ADAL" clId="{07B18557-A708-BB4C-BDBE-7183D1358208}" dt="2021-02-01T13:44:42.571" v="3" actId="2696"/>
          <pc:sldLayoutMkLst>
            <pc:docMk/>
            <pc:sldMasterMk cId="1568673086" sldId="2147483707"/>
            <pc:sldLayoutMk cId="2265120177" sldId="2147483716"/>
          </pc:sldLayoutMkLst>
        </pc:sldLayoutChg>
        <pc:sldLayoutChg chg="new del replId">
          <pc:chgData name="Krasauskaitė Ugnė" userId="dbe9a6d3-80d0-4cdc-b180-3639bbb88ba5" providerId="ADAL" clId="{07B18557-A708-BB4C-BDBE-7183D1358208}" dt="2021-02-01T13:44:42.573" v="4" actId="2696"/>
          <pc:sldLayoutMkLst>
            <pc:docMk/>
            <pc:sldMasterMk cId="1568673086" sldId="2147483707"/>
            <pc:sldLayoutMk cId="3390620181" sldId="2147483717"/>
          </pc:sldLayoutMkLst>
        </pc:sldLayoutChg>
        <pc:sldLayoutChg chg="new del replId">
          <pc:chgData name="Krasauskaitė Ugnė" userId="dbe9a6d3-80d0-4cdc-b180-3639bbb88ba5" providerId="ADAL" clId="{07B18557-A708-BB4C-BDBE-7183D1358208}" dt="2021-02-01T13:44:42.551" v="1" actId="2696"/>
          <pc:sldLayoutMkLst>
            <pc:docMk/>
            <pc:sldMasterMk cId="1568673086" sldId="2147483707"/>
            <pc:sldLayoutMk cId="2287143335" sldId="2147483718"/>
          </pc:sldLayoutMkLst>
        </pc:sldLayoutChg>
      </pc:sldMasterChg>
      <pc:sldMasterChg chg="delSp new mod addSldLayout delSldLayout modSldLayout sldLayoutOrd">
        <pc:chgData name="Krasauskaitė Ugnė" userId="dbe9a6d3-80d0-4cdc-b180-3639bbb88ba5" providerId="ADAL" clId="{07B18557-A708-BB4C-BDBE-7183D1358208}" dt="2021-02-02T07:52:28.824" v="1376" actId="6014"/>
        <pc:sldMasterMkLst>
          <pc:docMk/>
          <pc:sldMasterMk cId="3226558009" sldId="2147483740"/>
        </pc:sldMasterMkLst>
        <pc:spChg chg="del">
          <ac:chgData name="Krasauskaitė Ugnė" userId="dbe9a6d3-80d0-4cdc-b180-3639bbb88ba5" providerId="ADAL" clId="{07B18557-A708-BB4C-BDBE-7183D1358208}" dt="2021-02-02T07:44:22.469" v="1327" actId="478"/>
          <ac:spMkLst>
            <pc:docMk/>
            <pc:sldMasterMk cId="3226558009" sldId="2147483740"/>
            <ac:spMk id="2" creationId="{FC2D44AD-71EB-194A-B0A0-27D9CF6389F3}"/>
          </ac:spMkLst>
        </pc:spChg>
        <pc:spChg chg="del">
          <ac:chgData name="Krasauskaitė Ugnė" userId="dbe9a6d3-80d0-4cdc-b180-3639bbb88ba5" providerId="ADAL" clId="{07B18557-A708-BB4C-BDBE-7183D1358208}" dt="2021-02-02T07:44:22.469" v="1327" actId="478"/>
          <ac:spMkLst>
            <pc:docMk/>
            <pc:sldMasterMk cId="3226558009" sldId="2147483740"/>
            <ac:spMk id="3" creationId="{91E5A868-22D0-0445-9462-8B376E9B7F0D}"/>
          </ac:spMkLst>
        </pc:spChg>
        <pc:spChg chg="del">
          <ac:chgData name="Krasauskaitė Ugnė" userId="dbe9a6d3-80d0-4cdc-b180-3639bbb88ba5" providerId="ADAL" clId="{07B18557-A708-BB4C-BDBE-7183D1358208}" dt="2021-02-02T07:44:22.469" v="1327" actId="478"/>
          <ac:spMkLst>
            <pc:docMk/>
            <pc:sldMasterMk cId="3226558009" sldId="2147483740"/>
            <ac:spMk id="4" creationId="{B36BE693-AB24-F048-AD70-C7FADD370864}"/>
          </ac:spMkLst>
        </pc:spChg>
        <pc:spChg chg="del">
          <ac:chgData name="Krasauskaitė Ugnė" userId="dbe9a6d3-80d0-4cdc-b180-3639bbb88ba5" providerId="ADAL" clId="{07B18557-A708-BB4C-BDBE-7183D1358208}" dt="2021-02-02T07:44:22.469" v="1327" actId="478"/>
          <ac:spMkLst>
            <pc:docMk/>
            <pc:sldMasterMk cId="3226558009" sldId="2147483740"/>
            <ac:spMk id="5" creationId="{A134AD8B-B80A-DF49-BB8B-1AC3D78EDE20}"/>
          </ac:spMkLst>
        </pc:spChg>
        <pc:spChg chg="del">
          <ac:chgData name="Krasauskaitė Ugnė" userId="dbe9a6d3-80d0-4cdc-b180-3639bbb88ba5" providerId="ADAL" clId="{07B18557-A708-BB4C-BDBE-7183D1358208}" dt="2021-02-02T07:44:22.469" v="1327" actId="478"/>
          <ac:spMkLst>
            <pc:docMk/>
            <pc:sldMasterMk cId="3226558009" sldId="2147483740"/>
            <ac:spMk id="6" creationId="{026B8581-FA0F-8544-903C-A6E0CEBB690B}"/>
          </ac:spMkLst>
        </pc:spChg>
        <pc:sldLayoutChg chg="modSp mod ord">
          <pc:chgData name="Krasauskaitė Ugnė" userId="dbe9a6d3-80d0-4cdc-b180-3639bbb88ba5" providerId="ADAL" clId="{07B18557-A708-BB4C-BDBE-7183D1358208}" dt="2021-02-02T07:48:05.713" v="1355" actId="6014"/>
          <pc:sldLayoutMkLst>
            <pc:docMk/>
            <pc:sldMasterMk cId="3226558009" sldId="2147483740"/>
            <pc:sldLayoutMk cId="1696790623" sldId="2147483725"/>
          </pc:sldLayoutMkLst>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2" creationId="{50E515E2-7668-514A-A0B4-AC7D06DDB5FE}"/>
            </ac:spMkLst>
          </pc:spChg>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3" creationId="{5F302F9B-B4B3-B045-8492-FFC9D530256C}"/>
            </ac:spMkLst>
          </pc:spChg>
        </pc:sldLayoutChg>
        <pc:sldLayoutChg chg="modSp mod ord">
          <pc:chgData name="Krasauskaitė Ugnė" userId="dbe9a6d3-80d0-4cdc-b180-3639bbb88ba5" providerId="ADAL" clId="{07B18557-A708-BB4C-BDBE-7183D1358208}" dt="2021-02-02T07:48:12.569" v="1356" actId="6014"/>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2" creationId="{50E515E2-7668-514A-A0B4-AC7D06DDB5FE}"/>
            </ac:spMkLst>
          </pc:spChg>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3" creationId="{5F302F9B-B4B3-B045-8492-FFC9D530256C}"/>
            </ac:spMkLst>
          </pc:spChg>
        </pc:sldLayoutChg>
        <pc:sldLayoutChg chg="modSp mod ord">
          <pc:chgData name="Krasauskaitė Ugnė" userId="dbe9a6d3-80d0-4cdc-b180-3639bbb88ba5" providerId="ADAL" clId="{07B18557-A708-BB4C-BDBE-7183D1358208}" dt="2021-02-02T07:49:03.455" v="1360" actId="6014"/>
          <pc:sldLayoutMkLst>
            <pc:docMk/>
            <pc:sldMasterMk cId="3226558009" sldId="2147483740"/>
            <pc:sldLayoutMk cId="3116550192" sldId="2147483727"/>
          </pc:sldLayoutMkLst>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12" creationId="{50E515E2-7668-514A-A0B4-AC7D06DDB5FE}"/>
            </ac:spMkLst>
          </pc:spChg>
        </pc:sldLayoutChg>
        <pc:sldLayoutChg chg="modSp mod ord">
          <pc:chgData name="Krasauskaitė Ugnė" userId="dbe9a6d3-80d0-4cdc-b180-3639bbb88ba5" providerId="ADAL" clId="{07B18557-A708-BB4C-BDBE-7183D1358208}" dt="2021-02-02T07:49:09.462" v="1361" actId="6014"/>
          <pc:sldLayoutMkLst>
            <pc:docMk/>
            <pc:sldMasterMk cId="3226558009" sldId="2147483740"/>
            <pc:sldLayoutMk cId="2001385822" sldId="2147483728"/>
          </pc:sldLayoutMkLst>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7" creationId="{10D8EEC7-A4A8-754E-B0D5-1BD7DE8A8170}"/>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12" creationId="{50E515E2-7668-514A-A0B4-AC7D06DDB5FE}"/>
            </ac:spMkLst>
          </pc:spChg>
        </pc:sldLayoutChg>
        <pc:sldLayoutChg chg="addSp delSp modSp mod ord setBg">
          <pc:chgData name="Krasauskaitė Ugnė" userId="dbe9a6d3-80d0-4cdc-b180-3639bbb88ba5" providerId="ADAL" clId="{07B18557-A708-BB4C-BDBE-7183D1358208}" dt="2021-02-02T07:50:54.110" v="1368" actId="6014"/>
          <pc:sldLayoutMkLst>
            <pc:docMk/>
            <pc:sldMasterMk cId="3226558009" sldId="2147483740"/>
            <pc:sldLayoutMk cId="2456432916" sldId="2147483729"/>
          </pc:sldLayoutMkLst>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13" creationId="{BFB2BAA7-03FA-7D45-B48B-16E2EB97900F}"/>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5" creationId="{B5F1E7A3-042D-1A41-A4EE-C4B741F2F954}"/>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6" creationId="{0393B77B-8341-1C44-8B13-EC418665B44B}"/>
            </ac:spMkLst>
          </pc:spChg>
          <pc:spChg chg="add mod">
            <ac:chgData name="Krasauskaitė Ugnė" userId="dbe9a6d3-80d0-4cdc-b180-3639bbb88ba5" providerId="ADAL" clId="{07B18557-A708-BB4C-BDBE-7183D1358208}" dt="2021-02-02T07:50:21.614" v="1367" actId="207"/>
            <ac:spMkLst>
              <pc:docMk/>
              <pc:sldMasterMk cId="3226558009" sldId="2147483740"/>
              <pc:sldLayoutMk cId="2456432916" sldId="2147483729"/>
              <ac:spMk id="18" creationId="{ACFBE8A1-80A2-3049-99A4-110551E71E65}"/>
            </ac:spMkLst>
          </pc:spChg>
          <pc:spChg chg="add mod">
            <ac:chgData name="Krasauskaitė Ugnė" userId="dbe9a6d3-80d0-4cdc-b180-3639bbb88ba5" providerId="ADAL" clId="{07B18557-A708-BB4C-BDBE-7183D1358208}" dt="2021-02-02T07:50:13.203" v="1365"/>
            <ac:spMkLst>
              <pc:docMk/>
              <pc:sldMasterMk cId="3226558009" sldId="2147483740"/>
              <pc:sldLayoutMk cId="2456432916" sldId="2147483729"/>
              <ac:spMk id="19" creationId="{87791077-CFD2-474A-ADBD-B95943A91900}"/>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3" creationId="{2E6D4784-2EA3-C74A-80A6-6E53A345902F}"/>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5" creationId="{5592035A-2271-5843-9AF4-E3E9FDCF0139}"/>
            </ac:spMkLst>
          </pc:spChg>
          <pc:spChg chg="del">
            <ac:chgData name="Krasauskaitė Ugnė" userId="dbe9a6d3-80d0-4cdc-b180-3639bbb88ba5" providerId="ADAL" clId="{07B18557-A708-BB4C-BDBE-7183D1358208}" dt="2021-02-02T07:49:59.176" v="1363" actId="478"/>
            <ac:spMkLst>
              <pc:docMk/>
              <pc:sldMasterMk cId="3226558009" sldId="2147483740"/>
              <pc:sldLayoutMk cId="2456432916" sldId="2147483729"/>
              <ac:spMk id="27" creationId="{61CEBCC4-E80B-604A-814A-EDFAF11839D4}"/>
            </ac:spMkLst>
          </pc:spChg>
        </pc:sldLayoutChg>
        <pc:sldLayoutChg chg="modSp mod ord">
          <pc:chgData name="Krasauskaitė Ugnė" userId="dbe9a6d3-80d0-4cdc-b180-3639bbb88ba5" providerId="ADAL" clId="{07B18557-A708-BB4C-BDBE-7183D1358208}" dt="2021-02-02T07:51:26.120" v="1372" actId="6014"/>
          <pc:sldLayoutMkLst>
            <pc:docMk/>
            <pc:sldMasterMk cId="3226558009" sldId="2147483740"/>
            <pc:sldLayoutMk cId="3322117946" sldId="2147483731"/>
          </pc:sldLayoutMkLst>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13" creationId="{BFB2BAA7-03FA-7D45-B48B-16E2EB97900F}"/>
            </ac:spMkLst>
          </pc:spChg>
        </pc:sldLayoutChg>
        <pc:sldLayoutChg chg="modSp mod ord">
          <pc:chgData name="Krasauskaitė Ugnė" userId="dbe9a6d3-80d0-4cdc-b180-3639bbb88ba5" providerId="ADAL" clId="{07B18557-A708-BB4C-BDBE-7183D1358208}" dt="2021-02-02T07:51:19.318" v="1371" actId="6014"/>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13" creationId="{BFB2BAA7-03FA-7D45-B48B-16E2EB97900F}"/>
            </ac:spMkLst>
          </pc:spChg>
        </pc:sldLayoutChg>
        <pc:sldLayoutChg chg="modSp mod ord">
          <pc:chgData name="Krasauskaitė Ugnė" userId="dbe9a6d3-80d0-4cdc-b180-3639bbb88ba5" providerId="ADAL" clId="{07B18557-A708-BB4C-BDBE-7183D1358208}" dt="2021-02-02T07:52:03.552" v="1373" actId="6014"/>
          <pc:sldLayoutMkLst>
            <pc:docMk/>
            <pc:sldMasterMk cId="3226558009" sldId="2147483740"/>
            <pc:sldLayoutMk cId="2989932070" sldId="2147483733"/>
          </pc:sldLayoutMkLst>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9" creationId="{BAFEA5EF-7EB5-B242-B569-0521DECA7C5F}"/>
            </ac:spMkLst>
          </pc:spChg>
        </pc:sldLayoutChg>
        <pc:sldLayoutChg chg="modSp mod ord">
          <pc:chgData name="Krasauskaitė Ugnė" userId="dbe9a6d3-80d0-4cdc-b180-3639bbb88ba5" providerId="ADAL" clId="{07B18557-A708-BB4C-BDBE-7183D1358208}" dt="2021-02-02T07:52:09.140" v="1374" actId="6014"/>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9" creationId="{BAFEA5EF-7EB5-B242-B569-0521DECA7C5F}"/>
            </ac:spMkLst>
          </pc:spChg>
        </pc:sldLayoutChg>
        <pc:sldLayoutChg chg="modSp mod ord">
          <pc:chgData name="Krasauskaitė Ugnė" userId="dbe9a6d3-80d0-4cdc-b180-3639bbb88ba5" providerId="ADAL" clId="{07B18557-A708-BB4C-BDBE-7183D1358208}" dt="2021-02-02T07:52:22.355" v="1375" actId="6014"/>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9" creationId="{BAFEA5EF-7EB5-B242-B569-0521DECA7C5F}"/>
            </ac:spMkLst>
          </pc:spChg>
        </pc:sldLayoutChg>
        <pc:sldLayoutChg chg="modSp mod ord">
          <pc:chgData name="Krasauskaitė Ugnė" userId="dbe9a6d3-80d0-4cdc-b180-3639bbb88ba5" providerId="ADAL" clId="{07B18557-A708-BB4C-BDBE-7183D1358208}" dt="2021-02-02T07:52:28.824" v="1376" actId="6014"/>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1" creationId="{52F83555-CE96-6D4C-89FF-4953A94371F1}"/>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9" creationId="{BAFEA5EF-7EB5-B242-B569-0521DECA7C5F}"/>
            </ac:spMkLst>
          </pc:spChg>
        </pc:sldLayoutChg>
        <pc:sldLayoutChg chg="addSp delSp modSp new mod replId">
          <pc:chgData name="Krasauskaitė Ugnė" userId="dbe9a6d3-80d0-4cdc-b180-3639bbb88ba5" providerId="ADAL" clId="{07B18557-A708-BB4C-BDBE-7183D1358208}" dt="2021-02-02T07:47:56.456" v="1354" actId="6014"/>
          <pc:sldLayoutMkLst>
            <pc:docMk/>
            <pc:sldMasterMk cId="3226558009" sldId="2147483740"/>
            <pc:sldLayoutMk cId="571262370" sldId="2147483741"/>
          </pc:sldLayoutMkLst>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2" creationId="{483D9D73-4BB7-DE4B-A7E7-8A5B4FCB120D}"/>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3" creationId="{7B3C7969-F72B-2246-9B8E-892565E87EE9}"/>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4" creationId="{35520A63-897F-0148-87A1-4409EBB07CAE}"/>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5" creationId="{74885CD9-F319-3240-B81F-1043AA3B3D07}"/>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6" creationId="{BD6F456C-AB95-9144-A4B2-997E72998BD2}"/>
            </ac:spMkLst>
          </pc:spChg>
          <pc:spChg chg="add mod">
            <ac:chgData name="Krasauskaitė Ugnė" userId="dbe9a6d3-80d0-4cdc-b180-3639bbb88ba5" providerId="ADAL" clId="{07B18557-A708-BB4C-BDBE-7183D1358208}" dt="2021-02-02T07:45:01.016" v="1332"/>
            <ac:spMkLst>
              <pc:docMk/>
              <pc:sldMasterMk cId="3226558009" sldId="2147483740"/>
              <pc:sldLayoutMk cId="571262370" sldId="2147483741"/>
              <ac:spMk id="7" creationId="{2968082D-F45E-1B49-9FC3-AAC24B320736}"/>
            </ac:spMkLst>
          </pc:spChg>
        </pc:sldLayoutChg>
        <pc:sldLayoutChg chg="addSp delSp modSp new del mod replId">
          <pc:chgData name="Krasauskaitė Ugnė" userId="dbe9a6d3-80d0-4cdc-b180-3639bbb88ba5" providerId="ADAL" clId="{07B18557-A708-BB4C-BDBE-7183D1358208}" dt="2021-02-02T07:45:43.530" v="1339" actId="2696"/>
          <pc:sldLayoutMkLst>
            <pc:docMk/>
            <pc:sldMasterMk cId="3226558009" sldId="2147483740"/>
            <pc:sldLayoutMk cId="3236624197" sldId="2147483742"/>
          </pc:sldLayoutMkLst>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2" creationId="{413AE0B7-1778-7F4C-A4B6-0BC229F79BF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3" creationId="{4F873E71-A0A0-C049-9C34-48F2DDA58EB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4" creationId="{626F6C85-A4D1-0B4D-A9A3-2762B41DBDC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5" creationId="{F3C0173D-0E43-6B47-A26E-0922F2918AE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6" creationId="{F864E92B-F094-A34D-BB82-A5B198C6344C}"/>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7" creationId="{998AF5D2-11B6-744D-8CFF-C0E37AB266B9}"/>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8" creationId="{D5CBF26C-ED1D-664F-85B9-CBCF7EEECB09}"/>
            </ac:spMkLst>
          </pc:spChg>
        </pc:sldLayoutChg>
        <pc:sldLayoutChg chg="add mod modTransition">
          <pc:chgData name="Krasauskaitė Ugnė" userId="dbe9a6d3-80d0-4cdc-b180-3639bbb88ba5" providerId="ADAL" clId="{07B18557-A708-BB4C-BDBE-7183D1358208}" dt="2021-02-02T07:51:01.589" v="1369" actId="6014"/>
          <pc:sldLayoutMkLst>
            <pc:docMk/>
            <pc:sldMasterMk cId="3226558009" sldId="2147483740"/>
            <pc:sldLayoutMk cId="4081787762" sldId="2147483742"/>
          </pc:sldLayoutMkLst>
        </pc:sldLayoutChg>
        <pc:sldLayoutChg chg="new del replId">
          <pc:chgData name="Krasauskaitė Ugnė" userId="dbe9a6d3-80d0-4cdc-b180-3639bbb88ba5" providerId="ADAL" clId="{07B18557-A708-BB4C-BDBE-7183D1358208}" dt="2021-02-02T07:44:20.170" v="1320" actId="2696"/>
          <pc:sldLayoutMkLst>
            <pc:docMk/>
            <pc:sldMasterMk cId="3226558009" sldId="2147483740"/>
            <pc:sldLayoutMk cId="3407068742" sldId="2147483743"/>
          </pc:sldLayoutMkLst>
        </pc:sldLayoutChg>
        <pc:sldLayoutChg chg="new del replId">
          <pc:chgData name="Krasauskaitė Ugnė" userId="dbe9a6d3-80d0-4cdc-b180-3639bbb88ba5" providerId="ADAL" clId="{07B18557-A708-BB4C-BDBE-7183D1358208}" dt="2021-02-02T07:44:20.197" v="1325" actId="2696"/>
          <pc:sldLayoutMkLst>
            <pc:docMk/>
            <pc:sldMasterMk cId="3226558009" sldId="2147483740"/>
            <pc:sldLayoutMk cId="241433942" sldId="2147483744"/>
          </pc:sldLayoutMkLst>
        </pc:sldLayoutChg>
        <pc:sldLayoutChg chg="new del replId">
          <pc:chgData name="Krasauskaitė Ugnė" userId="dbe9a6d3-80d0-4cdc-b180-3639bbb88ba5" providerId="ADAL" clId="{07B18557-A708-BB4C-BDBE-7183D1358208}" dt="2021-02-02T07:44:20.213" v="1326" actId="2696"/>
          <pc:sldLayoutMkLst>
            <pc:docMk/>
            <pc:sldMasterMk cId="3226558009" sldId="2147483740"/>
            <pc:sldLayoutMk cId="2981114081" sldId="2147483745"/>
          </pc:sldLayoutMkLst>
        </pc:sldLayoutChg>
        <pc:sldLayoutChg chg="new del replId">
          <pc:chgData name="Krasauskaitė Ugnė" userId="dbe9a6d3-80d0-4cdc-b180-3639bbb88ba5" providerId="ADAL" clId="{07B18557-A708-BB4C-BDBE-7183D1358208}" dt="2021-02-02T07:44:20.168" v="1319" actId="2696"/>
          <pc:sldLayoutMkLst>
            <pc:docMk/>
            <pc:sldMasterMk cId="3226558009" sldId="2147483740"/>
            <pc:sldLayoutMk cId="3396406504" sldId="2147483746"/>
          </pc:sldLayoutMkLst>
        </pc:sldLayoutChg>
        <pc:sldLayoutChg chg="new del replId">
          <pc:chgData name="Krasauskaitė Ugnė" userId="dbe9a6d3-80d0-4cdc-b180-3639bbb88ba5" providerId="ADAL" clId="{07B18557-A708-BB4C-BDBE-7183D1358208}" dt="2021-02-02T07:44:20.171" v="1321" actId="2696"/>
          <pc:sldLayoutMkLst>
            <pc:docMk/>
            <pc:sldMasterMk cId="3226558009" sldId="2147483740"/>
            <pc:sldLayoutMk cId="4024401170" sldId="2147483747"/>
          </pc:sldLayoutMkLst>
        </pc:sldLayoutChg>
        <pc:sldLayoutChg chg="new del replId">
          <pc:chgData name="Krasauskaitė Ugnė" userId="dbe9a6d3-80d0-4cdc-b180-3639bbb88ba5" providerId="ADAL" clId="{07B18557-A708-BB4C-BDBE-7183D1358208}" dt="2021-02-02T07:44:20.172" v="1322" actId="2696"/>
          <pc:sldLayoutMkLst>
            <pc:docMk/>
            <pc:sldMasterMk cId="3226558009" sldId="2147483740"/>
            <pc:sldLayoutMk cId="3963893550" sldId="2147483748"/>
          </pc:sldLayoutMkLst>
        </pc:sldLayoutChg>
        <pc:sldLayoutChg chg="new del replId">
          <pc:chgData name="Krasauskaitė Ugnė" userId="dbe9a6d3-80d0-4cdc-b180-3639bbb88ba5" providerId="ADAL" clId="{07B18557-A708-BB4C-BDBE-7183D1358208}" dt="2021-02-02T07:44:20.174" v="1323" actId="2696"/>
          <pc:sldLayoutMkLst>
            <pc:docMk/>
            <pc:sldMasterMk cId="3226558009" sldId="2147483740"/>
            <pc:sldLayoutMk cId="2800721775" sldId="2147483749"/>
          </pc:sldLayoutMkLst>
        </pc:sldLayoutChg>
        <pc:sldLayoutChg chg="new del replId">
          <pc:chgData name="Krasauskaitė Ugnė" userId="dbe9a6d3-80d0-4cdc-b180-3639bbb88ba5" providerId="ADAL" clId="{07B18557-A708-BB4C-BDBE-7183D1358208}" dt="2021-02-02T07:44:20.195" v="1324" actId="2696"/>
          <pc:sldLayoutMkLst>
            <pc:docMk/>
            <pc:sldMasterMk cId="3226558009" sldId="2147483740"/>
            <pc:sldLayoutMk cId="3258365954" sldId="2147483750"/>
          </pc:sldLayoutMkLst>
        </pc:sldLayoutChg>
        <pc:sldLayoutChg chg="new del replId">
          <pc:chgData name="Krasauskaitė Ugnė" userId="dbe9a6d3-80d0-4cdc-b180-3639bbb88ba5" providerId="ADAL" clId="{07B18557-A708-BB4C-BDBE-7183D1358208}" dt="2021-02-02T07:44:20.167" v="1318" actId="2696"/>
          <pc:sldLayoutMkLst>
            <pc:docMk/>
            <pc:sldMasterMk cId="3226558009" sldId="2147483740"/>
            <pc:sldLayoutMk cId="441769775" sldId="2147483751"/>
          </pc:sldLayoutMkLst>
        </pc:sldLayoutChg>
      </pc:sldMasterChg>
    </pc:docChg>
  </pc:docChgLst>
  <pc:docChgLst>
    <pc:chgData name="Krasauskaitė Ugnė" userId="dbe9a6d3-80d0-4cdc-b180-3639bbb88ba5" providerId="ADAL" clId="{9CCC38C9-5055-CD49-B363-2FE5606DEA82}"/>
    <pc:docChg chg="undo custSel delSld modSld modMainMaster">
      <pc:chgData name="Krasauskaitė Ugnė" userId="dbe9a6d3-80d0-4cdc-b180-3639bbb88ba5" providerId="ADAL" clId="{9CCC38C9-5055-CD49-B363-2FE5606DEA82}" dt="2021-02-02T14:53:24.581" v="1029" actId="255"/>
      <pc:docMkLst>
        <pc:docMk/>
      </pc:docMkLst>
      <pc:sldChg chg="del">
        <pc:chgData name="Krasauskaitė Ugnė" userId="dbe9a6d3-80d0-4cdc-b180-3639bbb88ba5" providerId="ADAL" clId="{9CCC38C9-5055-CD49-B363-2FE5606DEA82}" dt="2021-02-02T08:20:26.876" v="832" actId="2696"/>
        <pc:sldMkLst>
          <pc:docMk/>
          <pc:sldMk cId="2609066329" sldId="259"/>
        </pc:sldMkLst>
      </pc:sldChg>
      <pc:sldMasterChg chg="addSldLayout modSldLayout sldLayoutOrd">
        <pc:chgData name="Krasauskaitė Ugnė" userId="dbe9a6d3-80d0-4cdc-b180-3639bbb88ba5" providerId="ADAL" clId="{9CCC38C9-5055-CD49-B363-2FE5606DEA82}" dt="2021-02-02T14:53:24.581" v="1029" actId="255"/>
        <pc:sldMasterMkLst>
          <pc:docMk/>
          <pc:sldMasterMk cId="2010401343" sldId="2147483648"/>
        </pc:sldMasterMkLst>
        <pc:sldLayoutChg chg="addSp delSp modSp mod">
          <pc:chgData name="Krasauskaitė Ugnė" userId="dbe9a6d3-80d0-4cdc-b180-3639bbb88ba5" providerId="ADAL" clId="{9CCC38C9-5055-CD49-B363-2FE5606DEA82}" dt="2021-02-02T09:25:10.708" v="964" actId="255"/>
          <pc:sldLayoutMkLst>
            <pc:docMk/>
            <pc:sldMasterMk cId="2010401343" sldId="2147483648"/>
            <pc:sldLayoutMk cId="3154229607" sldId="2147483712"/>
          </pc:sldLayoutMkLst>
          <pc:spChg chg="add del mod">
            <ac:chgData name="Krasauskaitė Ugnė" userId="dbe9a6d3-80d0-4cdc-b180-3639bbb88ba5" providerId="ADAL" clId="{9CCC38C9-5055-CD49-B363-2FE5606DEA82}" dt="2021-02-02T09:11:42.512" v="845" actId="767"/>
            <ac:spMkLst>
              <pc:docMk/>
              <pc:sldMasterMk cId="2010401343" sldId="2147483648"/>
              <pc:sldLayoutMk cId="3154229607" sldId="2147483712"/>
              <ac:spMk id="2" creationId="{DF9A9609-4B66-9E4D-932B-8BB19411294D}"/>
            </ac:spMkLst>
          </pc:spChg>
          <pc:spChg chg="add del mod">
            <ac:chgData name="Krasauskaitė Ugnė" userId="dbe9a6d3-80d0-4cdc-b180-3639bbb88ba5" providerId="ADAL" clId="{9CCC38C9-5055-CD49-B363-2FE5606DEA82}" dt="2021-02-02T09:24:44.231" v="962"/>
            <ac:spMkLst>
              <pc:docMk/>
              <pc:sldMasterMk cId="2010401343" sldId="2147483648"/>
              <pc:sldLayoutMk cId="3154229607" sldId="2147483712"/>
              <ac:spMk id="3" creationId="{498707F0-97D1-1748-9A1A-F5C029730CFD}"/>
            </ac:spMkLst>
          </pc:spChg>
          <pc:spChg chg="mod">
            <ac:chgData name="Krasauskaitė Ugnė" userId="dbe9a6d3-80d0-4cdc-b180-3639bbb88ba5" providerId="ADAL" clId="{9CCC38C9-5055-CD49-B363-2FE5606DEA82}" dt="2021-02-02T09:25:10.708" v="964" actId="255"/>
            <ac:spMkLst>
              <pc:docMk/>
              <pc:sldMasterMk cId="2010401343" sldId="2147483648"/>
              <pc:sldLayoutMk cId="3154229607" sldId="2147483712"/>
              <ac:spMk id="9" creationId="{7AF8862B-96D5-3A40-B92F-BAC6CDE874C0}"/>
            </ac:spMkLst>
          </pc:spChg>
          <pc:spChg chg="mod">
            <ac:chgData name="Krasauskaitė Ugnė" userId="dbe9a6d3-80d0-4cdc-b180-3639bbb88ba5" providerId="ADAL" clId="{9CCC38C9-5055-CD49-B363-2FE5606DEA82}" dt="2021-02-02T09:11:45.997" v="847" actId="20577"/>
            <ac:spMkLst>
              <pc:docMk/>
              <pc:sldMasterMk cId="2010401343" sldId="2147483648"/>
              <pc:sldLayoutMk cId="3154229607" sldId="2147483712"/>
              <ac:spMk id="20" creationId="{46D6B95C-B687-614F-8DA6-5031F96661AD}"/>
            </ac:spMkLst>
          </pc:spChg>
        </pc:sldLayoutChg>
        <pc:sldLayoutChg chg="addSp delSp modSp mod">
          <pc:chgData name="Krasauskaitė Ugnė" userId="dbe9a6d3-80d0-4cdc-b180-3639bbb88ba5" providerId="ADAL" clId="{9CCC38C9-5055-CD49-B363-2FE5606DEA82}" dt="2021-02-02T09:23:12.416" v="953" actId="1035"/>
          <pc:sldLayoutMkLst>
            <pc:docMk/>
            <pc:sldMasterMk cId="2010401343" sldId="2147483648"/>
            <pc:sldLayoutMk cId="3364796189" sldId="2147483714"/>
          </pc:sldLayoutMkLst>
          <pc:spChg chg="add mod">
            <ac:chgData name="Krasauskaitė Ugnė" userId="dbe9a6d3-80d0-4cdc-b180-3639bbb88ba5" providerId="ADAL" clId="{9CCC38C9-5055-CD49-B363-2FE5606DEA82}" dt="2021-02-02T09:23:12.416" v="953" actId="1035"/>
            <ac:spMkLst>
              <pc:docMk/>
              <pc:sldMasterMk cId="2010401343" sldId="2147483648"/>
              <pc:sldLayoutMk cId="3364796189" sldId="2147483714"/>
              <ac:spMk id="12" creationId="{323ABD1B-A1CE-B243-B0AE-AFA3DF058648}"/>
            </ac:spMkLst>
          </pc:spChg>
          <pc:spChg chg="del">
            <ac:chgData name="Krasauskaitė Ugnė" userId="dbe9a6d3-80d0-4cdc-b180-3639bbb88ba5" providerId="ADAL" clId="{9CCC38C9-5055-CD49-B363-2FE5606DEA82}" dt="2021-02-02T09:21:43.004" v="884" actId="478"/>
            <ac:spMkLst>
              <pc:docMk/>
              <pc:sldMasterMk cId="2010401343" sldId="2147483648"/>
              <pc:sldLayoutMk cId="3364796189" sldId="2147483714"/>
              <ac:spMk id="17" creationId="{658CBE40-AB00-2B41-923F-CF9D7BE30F5F}"/>
            </ac:spMkLst>
          </pc:spChg>
        </pc:sldLayoutChg>
        <pc:sldLayoutChg chg="addSp delSp modSp mod">
          <pc:chgData name="Krasauskaitė Ugnė" userId="dbe9a6d3-80d0-4cdc-b180-3639bbb88ba5" providerId="ADAL" clId="{9CCC38C9-5055-CD49-B363-2FE5606DEA82}" dt="2021-02-02T09:24:29.415" v="957" actId="1076"/>
          <pc:sldLayoutMkLst>
            <pc:docMk/>
            <pc:sldMasterMk cId="2010401343" sldId="2147483648"/>
            <pc:sldLayoutMk cId="3744837837" sldId="2147483715"/>
          </pc:sldLayoutMkLst>
          <pc:spChg chg="add mod">
            <ac:chgData name="Krasauskaitė Ugnė" userId="dbe9a6d3-80d0-4cdc-b180-3639bbb88ba5" providerId="ADAL" clId="{9CCC38C9-5055-CD49-B363-2FE5606DEA82}" dt="2021-02-02T09:24:29.415" v="957" actId="1076"/>
            <ac:spMkLst>
              <pc:docMk/>
              <pc:sldMasterMk cId="2010401343" sldId="2147483648"/>
              <pc:sldLayoutMk cId="3744837837" sldId="2147483715"/>
              <ac:spMk id="13" creationId="{FD500F5A-81CA-2F4B-BDD4-88D7FC1AE05F}"/>
            </ac:spMkLst>
          </pc:spChg>
          <pc:spChg chg="del">
            <ac:chgData name="Krasauskaitė Ugnė" userId="dbe9a6d3-80d0-4cdc-b180-3639bbb88ba5" providerId="ADAL" clId="{9CCC38C9-5055-CD49-B363-2FE5606DEA82}" dt="2021-02-02T09:24:23.958" v="955" actId="478"/>
            <ac:spMkLst>
              <pc:docMk/>
              <pc:sldMasterMk cId="2010401343" sldId="2147483648"/>
              <pc:sldLayoutMk cId="3744837837" sldId="2147483715"/>
              <ac:spMk id="17" creationId="{658CBE40-AB00-2B41-923F-CF9D7BE30F5F}"/>
            </ac:spMkLst>
          </pc:spChg>
        </pc:sldLayoutChg>
        <pc:sldLayoutChg chg="addSp delSp modSp mod">
          <pc:chgData name="Krasauskaitė Ugnė" userId="dbe9a6d3-80d0-4cdc-b180-3639bbb88ba5" providerId="ADAL" clId="{9CCC38C9-5055-CD49-B363-2FE5606DEA82}" dt="2021-02-02T09:25:21.203" v="966"/>
          <pc:sldLayoutMkLst>
            <pc:docMk/>
            <pc:sldMasterMk cId="2010401343" sldId="2147483648"/>
            <pc:sldLayoutMk cId="1195424930" sldId="2147483716"/>
          </pc:sldLayoutMkLst>
          <pc:spChg chg="add mod">
            <ac:chgData name="Krasauskaitė Ugnė" userId="dbe9a6d3-80d0-4cdc-b180-3639bbb88ba5" providerId="ADAL" clId="{9CCC38C9-5055-CD49-B363-2FE5606DEA82}" dt="2021-02-02T09:25:21.203" v="966"/>
            <ac:spMkLst>
              <pc:docMk/>
              <pc:sldMasterMk cId="2010401343" sldId="2147483648"/>
              <pc:sldLayoutMk cId="1195424930" sldId="2147483716"/>
              <ac:spMk id="11" creationId="{7EE7EFB9-58EC-4E46-B135-D34F2910C588}"/>
            </ac:spMkLst>
          </pc:spChg>
          <pc:spChg chg="del">
            <ac:chgData name="Krasauskaitė Ugnė" userId="dbe9a6d3-80d0-4cdc-b180-3639bbb88ba5" providerId="ADAL" clId="{9CCC38C9-5055-CD49-B363-2FE5606DEA82}" dt="2021-02-02T09:25:20.739" v="965" actId="478"/>
            <ac:spMkLst>
              <pc:docMk/>
              <pc:sldMasterMk cId="2010401343" sldId="2147483648"/>
              <pc:sldLayoutMk cId="1195424930" sldId="2147483716"/>
              <ac:spMk id="20" creationId="{0DA89282-BC77-374F-8ABF-0748E20950C4}"/>
            </ac:spMkLst>
          </pc:spChg>
          <pc:spChg chg="mod">
            <ac:chgData name="Krasauskaitė Ugnė" userId="dbe9a6d3-80d0-4cdc-b180-3639bbb88ba5" providerId="ADAL" clId="{9CCC38C9-5055-CD49-B363-2FE5606DEA82}" dt="2021-02-02T09:11:52.803" v="856" actId="20577"/>
            <ac:spMkLst>
              <pc:docMk/>
              <pc:sldMasterMk cId="2010401343" sldId="2147483648"/>
              <pc:sldLayoutMk cId="1195424930" sldId="2147483716"/>
              <ac:spMk id="22" creationId="{587BF503-4657-4144-AE5A-7FC3C4A8467D}"/>
            </ac:spMkLst>
          </pc:spChg>
        </pc:sldLayoutChg>
        <pc:sldLayoutChg chg="addSp delSp modSp mod">
          <pc:chgData name="Krasauskaitė Ugnė" userId="dbe9a6d3-80d0-4cdc-b180-3639bbb88ba5" providerId="ADAL" clId="{9CCC38C9-5055-CD49-B363-2FE5606DEA82}" dt="2021-02-02T09:25:51.586" v="980" actId="207"/>
          <pc:sldLayoutMkLst>
            <pc:docMk/>
            <pc:sldMasterMk cId="2010401343" sldId="2147483648"/>
            <pc:sldLayoutMk cId="3796437252" sldId="2147483717"/>
          </pc:sldLayoutMkLst>
          <pc:spChg chg="add mod">
            <ac:chgData name="Krasauskaitė Ugnė" userId="dbe9a6d3-80d0-4cdc-b180-3639bbb88ba5" providerId="ADAL" clId="{9CCC38C9-5055-CD49-B363-2FE5606DEA82}" dt="2021-02-02T09:25:51.586" v="980" actId="207"/>
            <ac:spMkLst>
              <pc:docMk/>
              <pc:sldMasterMk cId="2010401343" sldId="2147483648"/>
              <pc:sldLayoutMk cId="3796437252" sldId="2147483717"/>
              <ac:spMk id="8" creationId="{BEC282FF-8A8E-4743-8FE6-0CBA9BBA69B5}"/>
            </ac:spMkLst>
          </pc:spChg>
          <pc:spChg chg="del">
            <ac:chgData name="Krasauskaitė Ugnė" userId="dbe9a6d3-80d0-4cdc-b180-3639bbb88ba5" providerId="ADAL" clId="{9CCC38C9-5055-CD49-B363-2FE5606DEA82}" dt="2021-02-02T09:25:49.772" v="978" actId="478"/>
            <ac:spMkLst>
              <pc:docMk/>
              <pc:sldMasterMk cId="2010401343" sldId="2147483648"/>
              <pc:sldLayoutMk cId="3796437252" sldId="2147483717"/>
              <ac:spMk id="27" creationId="{61CEBCC4-E80B-604A-814A-EDFAF11839D4}"/>
            </ac:spMkLst>
          </pc:spChg>
        </pc:sldLayoutChg>
        <pc:sldLayoutChg chg="addSp delSp modSp mod">
          <pc:chgData name="Krasauskaitė Ugnė" userId="dbe9a6d3-80d0-4cdc-b180-3639bbb88ba5" providerId="ADAL" clId="{9CCC38C9-5055-CD49-B363-2FE5606DEA82}" dt="2021-02-02T09:25:55.781" v="982"/>
          <pc:sldLayoutMkLst>
            <pc:docMk/>
            <pc:sldMasterMk cId="2010401343" sldId="2147483648"/>
            <pc:sldLayoutMk cId="2153394625" sldId="2147483718"/>
          </pc:sldLayoutMkLst>
          <pc:spChg chg="del">
            <ac:chgData name="Krasauskaitė Ugnė" userId="dbe9a6d3-80d0-4cdc-b180-3639bbb88ba5" providerId="ADAL" clId="{9CCC38C9-5055-CD49-B363-2FE5606DEA82}" dt="2021-02-02T09:25:55.249" v="981" actId="478"/>
            <ac:spMkLst>
              <pc:docMk/>
              <pc:sldMasterMk cId="2010401343" sldId="2147483648"/>
              <pc:sldLayoutMk cId="2153394625" sldId="2147483718"/>
              <ac:spMk id="8" creationId="{89A93297-600A-0145-80AA-A90D2242E4D0}"/>
            </ac:spMkLst>
          </pc:spChg>
          <pc:spChg chg="add mod">
            <ac:chgData name="Krasauskaitė Ugnė" userId="dbe9a6d3-80d0-4cdc-b180-3639bbb88ba5" providerId="ADAL" clId="{9CCC38C9-5055-CD49-B363-2FE5606DEA82}" dt="2021-02-02T09:25:55.781" v="982"/>
            <ac:spMkLst>
              <pc:docMk/>
              <pc:sldMasterMk cId="2010401343" sldId="2147483648"/>
              <pc:sldLayoutMk cId="2153394625" sldId="2147483718"/>
              <ac:spMk id="9" creationId="{B83568EC-B77A-0E4D-9628-B5B410A3918A}"/>
            </ac:spMkLst>
          </pc:spChg>
        </pc:sldLayoutChg>
        <pc:sldLayoutChg chg="addSp delSp modSp mod">
          <pc:chgData name="Krasauskaitė Ugnė" userId="dbe9a6d3-80d0-4cdc-b180-3639bbb88ba5" providerId="ADAL" clId="{9CCC38C9-5055-CD49-B363-2FE5606DEA82}" dt="2021-02-02T09:25:32.368" v="970" actId="207"/>
          <pc:sldLayoutMkLst>
            <pc:docMk/>
            <pc:sldMasterMk cId="2010401343" sldId="2147483648"/>
            <pc:sldLayoutMk cId="149757217" sldId="2147483723"/>
          </pc:sldLayoutMkLst>
          <pc:spChg chg="add mod">
            <ac:chgData name="Krasauskaitė Ugnė" userId="dbe9a6d3-80d0-4cdc-b180-3639bbb88ba5" providerId="ADAL" clId="{9CCC38C9-5055-CD49-B363-2FE5606DEA82}" dt="2021-02-02T09:25:32.368" v="970" actId="207"/>
            <ac:spMkLst>
              <pc:docMk/>
              <pc:sldMasterMk cId="2010401343" sldId="2147483648"/>
              <pc:sldLayoutMk cId="149757217" sldId="2147483723"/>
              <ac:spMk id="10" creationId="{D1705FAF-CC62-BB49-B817-BC45A057FA08}"/>
            </ac:spMkLst>
          </pc:spChg>
          <pc:spChg chg="del">
            <ac:chgData name="Krasauskaitė Ugnė" userId="dbe9a6d3-80d0-4cdc-b180-3639bbb88ba5" providerId="ADAL" clId="{9CCC38C9-5055-CD49-B363-2FE5606DEA82}" dt="2021-02-02T09:25:28.514" v="967" actId="478"/>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9CCC38C9-5055-CD49-B363-2FE5606DEA82}" dt="2021-02-02T09:12:00.267" v="865" actId="20577"/>
            <ac:spMkLst>
              <pc:docMk/>
              <pc:sldMasterMk cId="2010401343" sldId="2147483648"/>
              <pc:sldLayoutMk cId="149757217" sldId="2147483723"/>
              <ac:spMk id="22" creationId="{587BF503-4657-4144-AE5A-7FC3C4A8467D}"/>
            </ac:spMkLst>
          </pc:spChg>
        </pc:sldLayoutChg>
        <pc:sldLayoutChg chg="addSp delSp modSp mod">
          <pc:chgData name="Krasauskaitė Ugnė" userId="dbe9a6d3-80d0-4cdc-b180-3639bbb88ba5" providerId="ADAL" clId="{9CCC38C9-5055-CD49-B363-2FE5606DEA82}" dt="2021-02-02T09:25:39.658" v="974" actId="1035"/>
          <pc:sldLayoutMkLst>
            <pc:docMk/>
            <pc:sldMasterMk cId="2010401343" sldId="2147483648"/>
            <pc:sldLayoutMk cId="4182828940" sldId="2147483737"/>
          </pc:sldLayoutMkLst>
          <pc:spChg chg="add mod">
            <ac:chgData name="Krasauskaitė Ugnė" userId="dbe9a6d3-80d0-4cdc-b180-3639bbb88ba5" providerId="ADAL" clId="{9CCC38C9-5055-CD49-B363-2FE5606DEA82}" dt="2021-02-02T09:25:39.658" v="974" actId="1035"/>
            <ac:spMkLst>
              <pc:docMk/>
              <pc:sldMasterMk cId="2010401343" sldId="2147483648"/>
              <pc:sldLayoutMk cId="4182828940" sldId="2147483737"/>
              <ac:spMk id="8" creationId="{EE81F693-50CC-E74A-92F2-28556691589B}"/>
            </ac:spMkLst>
          </pc:spChg>
          <pc:spChg chg="del">
            <ac:chgData name="Krasauskaitė Ugnė" userId="dbe9a6d3-80d0-4cdc-b180-3639bbb88ba5" providerId="ADAL" clId="{9CCC38C9-5055-CD49-B363-2FE5606DEA82}" dt="2021-02-02T09:25:36.954" v="971" actId="478"/>
            <ac:spMkLst>
              <pc:docMk/>
              <pc:sldMasterMk cId="2010401343" sldId="2147483648"/>
              <pc:sldLayoutMk cId="4182828940" sldId="2147483737"/>
              <ac:spMk id="20" creationId="{0DA89282-BC77-374F-8ABF-0748E20950C4}"/>
            </ac:spMkLst>
          </pc:spChg>
          <pc:spChg chg="mod">
            <ac:chgData name="Krasauskaitė Ugnė" userId="dbe9a6d3-80d0-4cdc-b180-3639bbb88ba5" providerId="ADAL" clId="{9CCC38C9-5055-CD49-B363-2FE5606DEA82}" dt="2021-02-02T09:12:04.779" v="874" actId="20577"/>
            <ac:spMkLst>
              <pc:docMk/>
              <pc:sldMasterMk cId="2010401343" sldId="2147483648"/>
              <pc:sldLayoutMk cId="4182828940" sldId="2147483737"/>
              <ac:spMk id="22" creationId="{587BF503-4657-4144-AE5A-7FC3C4A8467D}"/>
            </ac:spMkLst>
          </pc:spChg>
        </pc:sldLayoutChg>
        <pc:sldLayoutChg chg="addSp delSp modSp mod">
          <pc:chgData name="Krasauskaitė Ugnė" userId="dbe9a6d3-80d0-4cdc-b180-3639bbb88ba5" providerId="ADAL" clId="{9CCC38C9-5055-CD49-B363-2FE5606DEA82}" dt="2021-02-02T09:25:45.419" v="977" actId="207"/>
          <pc:sldLayoutMkLst>
            <pc:docMk/>
            <pc:sldMasterMk cId="2010401343" sldId="2147483648"/>
            <pc:sldLayoutMk cId="2233462981" sldId="2147483738"/>
          </pc:sldLayoutMkLst>
          <pc:spChg chg="add mod">
            <ac:chgData name="Krasauskaitė Ugnė" userId="dbe9a6d3-80d0-4cdc-b180-3639bbb88ba5" providerId="ADAL" clId="{9CCC38C9-5055-CD49-B363-2FE5606DEA82}" dt="2021-02-02T09:25:45.419" v="977" actId="207"/>
            <ac:spMkLst>
              <pc:docMk/>
              <pc:sldMasterMk cId="2010401343" sldId="2147483648"/>
              <pc:sldLayoutMk cId="2233462981" sldId="2147483738"/>
              <ac:spMk id="8" creationId="{BD405FBB-9895-7146-BF23-12D1784B464A}"/>
            </ac:spMkLst>
          </pc:spChg>
          <pc:spChg chg="del">
            <ac:chgData name="Krasauskaitė Ugnė" userId="dbe9a6d3-80d0-4cdc-b180-3639bbb88ba5" providerId="ADAL" clId="{9CCC38C9-5055-CD49-B363-2FE5606DEA82}" dt="2021-02-02T09:25:43.434" v="975" actId="478"/>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9CCC38C9-5055-CD49-B363-2FE5606DEA82}" dt="2021-02-02T09:12:08.302" v="883" actId="20577"/>
            <ac:spMkLst>
              <pc:docMk/>
              <pc:sldMasterMk cId="2010401343" sldId="2147483648"/>
              <pc:sldLayoutMk cId="2233462981" sldId="2147483738"/>
              <ac:spMk id="22" creationId="{587BF503-4657-4144-AE5A-7FC3C4A8467D}"/>
            </ac:spMkLst>
          </pc:spChg>
        </pc:sldLayoutChg>
        <pc:sldLayoutChg chg="delSp modSp add mod ord replId modTransition">
          <pc:chgData name="Krasauskaitė Ugnė" userId="dbe9a6d3-80d0-4cdc-b180-3639bbb88ba5" providerId="ADAL" clId="{9CCC38C9-5055-CD49-B363-2FE5606DEA82}" dt="2021-02-02T14:53:24.581" v="1029" actId="255"/>
          <pc:sldLayoutMkLst>
            <pc:docMk/>
            <pc:sldMasterMk cId="2010401343" sldId="2147483648"/>
            <pc:sldLayoutMk cId="2764757651" sldId="2147483743"/>
          </pc:sldLayoutMkLst>
          <pc:spChg chg="del">
            <ac:chgData name="Krasauskaitė Ugnė" userId="dbe9a6d3-80d0-4cdc-b180-3639bbb88ba5" providerId="ADAL" clId="{9CCC38C9-5055-CD49-B363-2FE5606DEA82}" dt="2021-02-02T14:52:20.021" v="998" actId="478"/>
            <ac:spMkLst>
              <pc:docMk/>
              <pc:sldMasterMk cId="2010401343" sldId="2147483648"/>
              <pc:sldLayoutMk cId="2764757651" sldId="2147483743"/>
              <ac:spMk id="14" creationId="{462B305F-E454-6A49-BE5A-20AC4E248E21}"/>
            </ac:spMkLst>
          </pc:spChg>
          <pc:spChg chg="mod">
            <ac:chgData name="Krasauskaitė Ugnė" userId="dbe9a6d3-80d0-4cdc-b180-3639bbb88ba5" providerId="ADAL" clId="{9CCC38C9-5055-CD49-B363-2FE5606DEA82}" dt="2021-02-02T14:53:24.581" v="1029" actId="255"/>
            <ac:spMkLst>
              <pc:docMk/>
              <pc:sldMasterMk cId="2010401343" sldId="2147483648"/>
              <pc:sldLayoutMk cId="2764757651" sldId="2147483743"/>
              <ac:spMk id="15" creationId="{AD15DE3A-FC37-F54E-907A-A159B33E946B}"/>
            </ac:spMkLst>
          </pc:spChg>
        </pc:sldLayoutChg>
      </pc:sldMasterChg>
      <pc:sldMasterChg chg="mod addSldLayout delSldLayout modSldLayout">
        <pc:chgData name="Krasauskaitė Ugnė" userId="dbe9a6d3-80d0-4cdc-b180-3639bbb88ba5" providerId="ADAL" clId="{9CCC38C9-5055-CD49-B363-2FE5606DEA82}" dt="2021-02-02T08:30:08.128" v="843"/>
        <pc:sldMasterMkLst>
          <pc:docMk/>
          <pc:sldMasterMk cId="1568673086" sldId="2147483707"/>
        </pc:sldMasterMkLst>
        <pc:sldLayoutChg chg="addSp delSp modSp mod">
          <pc:chgData name="Krasauskaitė Ugnė" userId="dbe9a6d3-80d0-4cdc-b180-3639bbb88ba5" providerId="ADAL" clId="{9CCC38C9-5055-CD49-B363-2FE5606DEA82}" dt="2021-02-02T08:29:43.574" v="838"/>
          <pc:sldLayoutMkLst>
            <pc:docMk/>
            <pc:sldMasterMk cId="1568673086" sldId="2147483707"/>
            <pc:sldLayoutMk cId="232310961" sldId="2147483708"/>
          </pc:sldLayoutMkLst>
          <pc:spChg chg="mod">
            <ac:chgData name="Krasauskaitė Ugnė" userId="dbe9a6d3-80d0-4cdc-b180-3639bbb88ba5" providerId="ADAL" clId="{9CCC38C9-5055-CD49-B363-2FE5606DEA82}" dt="2021-02-02T08:16:59.231" v="688" actId="20577"/>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5" creationId="{2B6F5CA7-0298-0243-9E44-2A2540AB8541}"/>
            </ac:graphicFrameMkLst>
          </pc:graphicFrameChg>
          <pc:graphicFrameChg chg="add del mod">
            <ac:chgData name="Krasauskaitė Ugnė" userId="dbe9a6d3-80d0-4cdc-b180-3639bbb88ba5" providerId="ADAL" clId="{9CCC38C9-5055-CD49-B363-2FE5606DEA82}" dt="2021-02-02T08:29:33.396" v="835"/>
            <ac:graphicFrameMkLst>
              <pc:docMk/>
              <pc:sldMasterMk cId="1568673086" sldId="2147483707"/>
              <pc:sldLayoutMk cId="232310961" sldId="2147483708"/>
              <ac:graphicFrameMk id="6" creationId="{1EDE0A55-A201-6248-A27E-B54B718BCD0C}"/>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7" creationId="{0ECDE41A-C15A-8C4B-A12D-1A07B994E01E}"/>
            </ac:graphicFrameMkLst>
          </pc:graphicFrameChg>
          <pc:graphicFrameChg chg="add mod">
            <ac:chgData name="Krasauskaitė Ugnė" userId="dbe9a6d3-80d0-4cdc-b180-3639bbb88ba5" providerId="ADAL" clId="{9CCC38C9-5055-CD49-B363-2FE5606DEA82}" dt="2021-02-02T08:29:43.574" v="838"/>
            <ac:graphicFrameMkLst>
              <pc:docMk/>
              <pc:sldMasterMk cId="1568673086" sldId="2147483707"/>
              <pc:sldLayoutMk cId="232310961" sldId="2147483708"/>
              <ac:graphicFrameMk id="8" creationId="{1E189536-B994-8B44-9AD6-1E9B3000F884}"/>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1" creationId="{E97E286C-F119-164D-98B5-7554300BFF15}"/>
            </ac:graphicFrameMkLst>
          </pc:graphicFrameChg>
          <pc:graphicFrameChg chg="del mod">
            <ac:chgData name="Krasauskaitė Ugnė" userId="dbe9a6d3-80d0-4cdc-b180-3639bbb88ba5" providerId="ADAL" clId="{9CCC38C9-5055-CD49-B363-2FE5606DEA82}" dt="2021-02-02T08:29:24.609" v="833" actId="478"/>
            <ac:graphicFrameMkLst>
              <pc:docMk/>
              <pc:sldMasterMk cId="1568673086" sldId="2147483707"/>
              <pc:sldLayoutMk cId="232310961" sldId="2147483708"/>
              <ac:graphicFrameMk id="12" creationId="{A36EB0B7-CB10-0C4C-B050-33BD0FB32D11}"/>
            </ac:graphicFrameMkLst>
          </pc:graphicFrameChg>
        </pc:sldLayoutChg>
        <pc:sldLayoutChg chg="addSp delSp modSp add del mod">
          <pc:chgData name="Krasauskaitė Ugnė" userId="dbe9a6d3-80d0-4cdc-b180-3639bbb88ba5" providerId="ADAL" clId="{9CCC38C9-5055-CD49-B363-2FE5606DEA82}" dt="2021-02-02T08:29:37.184" v="837"/>
          <pc:sldLayoutMkLst>
            <pc:docMk/>
            <pc:sldMasterMk cId="1568673086" sldId="2147483707"/>
            <pc:sldLayoutMk cId="9681063" sldId="2147483709"/>
          </pc:sldLayoutMkLst>
          <pc:spChg chg="add mod">
            <ac:chgData name="Krasauskaitė Ugnė" userId="dbe9a6d3-80d0-4cdc-b180-3639bbb88ba5" providerId="ADAL" clId="{9CCC38C9-5055-CD49-B363-2FE5606DEA82}" dt="2021-02-02T08:17:03.679" v="690" actId="20577"/>
            <ac:spMkLst>
              <pc:docMk/>
              <pc:sldMasterMk cId="1568673086" sldId="2147483707"/>
              <pc:sldLayoutMk cId="9681063" sldId="2147483709"/>
              <ac:spMk id="5" creationId="{F822D502-64E2-DE49-8A59-1D3013B76A6E}"/>
            </ac:spMkLst>
          </pc:spChg>
          <pc:spChg chg="del">
            <ac:chgData name="Krasauskaitė Ugnė" userId="dbe9a6d3-80d0-4cdc-b180-3639bbb88ba5" providerId="ADAL" clId="{9CCC38C9-5055-CD49-B363-2FE5606DEA82}" dt="2021-02-02T08:12:58.385" v="468" actId="478"/>
            <ac:spMkLst>
              <pc:docMk/>
              <pc:sldMasterMk cId="1568673086" sldId="2147483707"/>
              <pc:sldLayoutMk cId="9681063" sldId="2147483709"/>
              <ac:spMk id="9" creationId="{559BF6B7-A47F-0D4D-87F3-3C092B912EA2}"/>
            </ac:spMkLst>
          </pc:sp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6" creationId="{8EE4845D-B78D-4A46-9763-62D727630EA1}"/>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7" creationId="{219E62AA-E2D7-254E-B7E9-789668C3EE84}"/>
            </ac:graphicFrameMkLst>
          </pc:graphicFrameChg>
          <pc:graphicFrameChg chg="del mod">
            <ac:chgData name="Krasauskaitė Ugnė" userId="dbe9a6d3-80d0-4cdc-b180-3639bbb88ba5" providerId="ADAL" clId="{9CCC38C9-5055-CD49-B363-2FE5606DEA82}" dt="2021-02-02T08:29:36.772" v="836" actId="478"/>
            <ac:graphicFrameMkLst>
              <pc:docMk/>
              <pc:sldMasterMk cId="1568673086" sldId="2147483707"/>
              <pc:sldLayoutMk cId="9681063" sldId="2147483709"/>
              <ac:graphicFrameMk id="8" creationId="{8F4103FC-5D4B-6148-8344-357F85691C58}"/>
            </ac:graphicFrameMkLst>
          </pc:graphicFrameChg>
          <pc:graphicFrameChg chg="add mod">
            <ac:chgData name="Krasauskaitė Ugnė" userId="dbe9a6d3-80d0-4cdc-b180-3639bbb88ba5" providerId="ADAL" clId="{9CCC38C9-5055-CD49-B363-2FE5606DEA82}" dt="2021-02-02T08:29:37.184" v="837"/>
            <ac:graphicFrameMkLst>
              <pc:docMk/>
              <pc:sldMasterMk cId="1568673086" sldId="2147483707"/>
              <pc:sldLayoutMk cId="9681063" sldId="2147483709"/>
              <ac:graphicFrameMk id="9" creationId="{5A0CB8A1-1010-EC4F-B6C5-EFB7467F76EE}"/>
            </ac:graphicFrameMkLst>
          </pc:graphicFrameChg>
        </pc:sldLayoutChg>
        <pc:sldLayoutChg chg="addSp delSp modSp mod">
          <pc:chgData name="Krasauskaitė Ugnė" userId="dbe9a6d3-80d0-4cdc-b180-3639bbb88ba5" providerId="ADAL" clId="{9CCC38C9-5055-CD49-B363-2FE5606DEA82}" dt="2021-02-02T08:29:55.764" v="840"/>
          <pc:sldLayoutMkLst>
            <pc:docMk/>
            <pc:sldMasterMk cId="1568673086" sldId="2147483707"/>
            <pc:sldLayoutMk cId="4242087196" sldId="2147483710"/>
          </pc:sldLayoutMkLst>
          <pc:spChg chg="mod">
            <ac:chgData name="Krasauskaitė Ugnė" userId="dbe9a6d3-80d0-4cdc-b180-3639bbb88ba5" providerId="ADAL" clId="{9CCC38C9-5055-CD49-B363-2FE5606DEA82}" dt="2021-02-02T08:18:22.470" v="759" actId="20577"/>
            <ac:spMkLst>
              <pc:docMk/>
              <pc:sldMasterMk cId="1568673086" sldId="2147483707"/>
              <pc:sldLayoutMk cId="4242087196" sldId="2147483710"/>
              <ac:spMk id="12" creationId="{0A4775A3-EB07-A141-A562-5216ADEA360A}"/>
            </ac:spMkLst>
          </pc:spChg>
          <pc:graphicFrameChg chg="add mod">
            <ac:chgData name="Krasauskaitė Ugnė" userId="dbe9a6d3-80d0-4cdc-b180-3639bbb88ba5" providerId="ADAL" clId="{9CCC38C9-5055-CD49-B363-2FE5606DEA82}" dt="2021-02-02T08:29:55.764" v="840"/>
            <ac:graphicFrameMkLst>
              <pc:docMk/>
              <pc:sldMasterMk cId="1568673086" sldId="2147483707"/>
              <pc:sldLayoutMk cId="4242087196" sldId="2147483710"/>
              <ac:graphicFrameMk id="4" creationId="{8EDCF25F-588F-FA48-A5FB-9F332A23BADD}"/>
            </ac:graphicFrameMkLst>
          </pc:graphicFrameChg>
          <pc:graphicFrameChg chg="del mod">
            <ac:chgData name="Krasauskaitė Ugnė" userId="dbe9a6d3-80d0-4cdc-b180-3639bbb88ba5" providerId="ADAL" clId="{9CCC38C9-5055-CD49-B363-2FE5606DEA82}" dt="2021-02-02T08:29:49.330" v="839" actId="478"/>
            <ac:graphicFrameMkLst>
              <pc:docMk/>
              <pc:sldMasterMk cId="1568673086" sldId="2147483707"/>
              <pc:sldLayoutMk cId="4242087196" sldId="2147483710"/>
              <ac:graphicFrameMk id="11" creationId="{9C492272-9779-2241-83F3-E687CBCE187A}"/>
            </ac:graphicFrameMkLst>
          </pc:graphicFrameChg>
        </pc:sldLayoutChg>
        <pc:sldLayoutChg chg="addSp delSp modSp mod">
          <pc:chgData name="Krasauskaitė Ugnė" userId="dbe9a6d3-80d0-4cdc-b180-3639bbb88ba5" providerId="ADAL" clId="{9CCC38C9-5055-CD49-B363-2FE5606DEA82}" dt="2021-02-02T08:30:08.128" v="843"/>
          <pc:sldLayoutMkLst>
            <pc:docMk/>
            <pc:sldMasterMk cId="1568673086" sldId="2147483707"/>
            <pc:sldLayoutMk cId="152577745" sldId="2147483711"/>
          </pc:sldLayoutMkLst>
          <pc:spChg chg="add del mod">
            <ac:chgData name="Krasauskaitė Ugnė" userId="dbe9a6d3-80d0-4cdc-b180-3639bbb88ba5" providerId="ADAL" clId="{9CCC38C9-5055-CD49-B363-2FE5606DEA82}" dt="2021-02-02T08:18:58.487" v="822"/>
            <ac:spMkLst>
              <pc:docMk/>
              <pc:sldMasterMk cId="1568673086" sldId="2147483707"/>
              <pc:sldLayoutMk cId="152577745" sldId="2147483711"/>
              <ac:spMk id="2" creationId="{C43E1ADD-70A1-5544-A10B-1FE47339B540}"/>
            </ac:spMkLst>
          </pc:spChg>
          <pc:spChg chg="del">
            <ac:chgData name="Krasauskaitė Ugnė" userId="dbe9a6d3-80d0-4cdc-b180-3639bbb88ba5" providerId="ADAL" clId="{9CCC38C9-5055-CD49-B363-2FE5606DEA82}" dt="2021-02-02T08:18:51.139" v="820" actId="478"/>
            <ac:spMkLst>
              <pc:docMk/>
              <pc:sldMasterMk cId="1568673086" sldId="2147483707"/>
              <pc:sldLayoutMk cId="152577745" sldId="2147483711"/>
              <ac:spMk id="6" creationId="{B491214C-DC69-7F44-8A88-07841732D4FB}"/>
            </ac:spMkLst>
          </pc:spChg>
          <pc:spChg chg="add mod">
            <ac:chgData name="Krasauskaitė Ugnė" userId="dbe9a6d3-80d0-4cdc-b180-3639bbb88ba5" providerId="ADAL" clId="{9CCC38C9-5055-CD49-B363-2FE5606DEA82}" dt="2021-02-02T08:19:05.761" v="824" actId="207"/>
            <ac:spMkLst>
              <pc:docMk/>
              <pc:sldMasterMk cId="1568673086" sldId="2147483707"/>
              <pc:sldLayoutMk cId="152577745" sldId="2147483711"/>
              <ac:spMk id="7" creationId="{95245F59-08C9-D44E-AAB0-68B4A977944C}"/>
            </ac:spMkLst>
          </pc:spChg>
          <pc:graphicFrameChg chg="add mod">
            <ac:chgData name="Krasauskaitė Ugnė" userId="dbe9a6d3-80d0-4cdc-b180-3639bbb88ba5" providerId="ADAL" clId="{9CCC38C9-5055-CD49-B363-2FE5606DEA82}" dt="2021-02-02T08:30:08.128" v="843"/>
            <ac:graphicFrameMkLst>
              <pc:docMk/>
              <pc:sldMasterMk cId="1568673086" sldId="2147483707"/>
              <pc:sldLayoutMk cId="152577745" sldId="2147483711"/>
              <ac:graphicFrameMk id="4" creationId="{40D29DF7-224A-0946-B65F-B6854B3ABD98}"/>
            </ac:graphicFrameMkLst>
          </pc:graphicFrameChg>
          <pc:graphicFrameChg chg="del mod modGraphic">
            <ac:chgData name="Krasauskaitė Ugnė" userId="dbe9a6d3-80d0-4cdc-b180-3639bbb88ba5" providerId="ADAL" clId="{9CCC38C9-5055-CD49-B363-2FE5606DEA82}" dt="2021-02-02T08:30:07.084" v="842" actId="478"/>
            <ac:graphicFrameMkLst>
              <pc:docMk/>
              <pc:sldMasterMk cId="1568673086" sldId="2147483707"/>
              <pc:sldLayoutMk cId="152577745" sldId="2147483711"/>
              <ac:graphicFrameMk id="5" creationId="{3D4B7795-ED57-BA41-9394-B33607ADC5F5}"/>
            </ac:graphicFrameMkLst>
          </pc:graphicFrameChg>
        </pc:sldLayoutChg>
      </pc:sldMasterChg>
      <pc:sldMasterChg chg="modSldLayout">
        <pc:chgData name="Krasauskaitė Ugnė" userId="dbe9a6d3-80d0-4cdc-b180-3639bbb88ba5" providerId="ADAL" clId="{9CCC38C9-5055-CD49-B363-2FE5606DEA82}" dt="2021-02-02T09:26:24.251" v="992" actId="207"/>
        <pc:sldMasterMkLst>
          <pc:docMk/>
          <pc:sldMasterMk cId="3226558009" sldId="2147483740"/>
        </pc:sldMasterMkLst>
        <pc:sldLayoutChg chg="addSp delSp modSp mod">
          <pc:chgData name="Krasauskaitė Ugnė" userId="dbe9a6d3-80d0-4cdc-b180-3639bbb88ba5" providerId="ADAL" clId="{9CCC38C9-5055-CD49-B363-2FE5606DEA82}" dt="2021-02-02T09:26:07.058" v="984"/>
          <pc:sldLayoutMkLst>
            <pc:docMk/>
            <pc:sldMasterMk cId="3226558009" sldId="2147483740"/>
            <pc:sldLayoutMk cId="3116550192" sldId="2147483727"/>
          </pc:sldLayoutMkLst>
          <pc:spChg chg="del">
            <ac:chgData name="Krasauskaitė Ugnė" userId="dbe9a6d3-80d0-4cdc-b180-3639bbb88ba5" providerId="ADAL" clId="{9CCC38C9-5055-CD49-B363-2FE5606DEA82}" dt="2021-02-02T09:26:06.562" v="983" actId="478"/>
            <ac:spMkLst>
              <pc:docMk/>
              <pc:sldMasterMk cId="3226558009" sldId="2147483740"/>
              <pc:sldLayoutMk cId="3116550192" sldId="2147483727"/>
              <ac:spMk id="8" creationId="{4B331744-C198-9B45-85BF-0BDB03F95D70}"/>
            </ac:spMkLst>
          </pc:spChg>
          <pc:spChg chg="add mod">
            <ac:chgData name="Krasauskaitė Ugnė" userId="dbe9a6d3-80d0-4cdc-b180-3639bbb88ba5" providerId="ADAL" clId="{9CCC38C9-5055-CD49-B363-2FE5606DEA82}" dt="2021-02-02T09:26:07.058" v="984"/>
            <ac:spMkLst>
              <pc:docMk/>
              <pc:sldMasterMk cId="3226558009" sldId="2147483740"/>
              <pc:sldLayoutMk cId="3116550192" sldId="2147483727"/>
              <ac:spMk id="9" creationId="{B18BB3B5-113D-8548-9F2F-322C167FD2BE}"/>
            </ac:spMkLst>
          </pc:spChg>
        </pc:sldLayoutChg>
        <pc:sldLayoutChg chg="addSp delSp modSp mod">
          <pc:chgData name="Krasauskaitė Ugnė" userId="dbe9a6d3-80d0-4cdc-b180-3639bbb88ba5" providerId="ADAL" clId="{9CCC38C9-5055-CD49-B363-2FE5606DEA82}" dt="2021-02-02T09:26:12.800" v="987" actId="207"/>
          <pc:sldLayoutMkLst>
            <pc:docMk/>
            <pc:sldMasterMk cId="3226558009" sldId="2147483740"/>
            <pc:sldLayoutMk cId="2001385822" sldId="2147483728"/>
          </pc:sldLayoutMkLst>
          <pc:spChg chg="add mod">
            <ac:chgData name="Krasauskaitė Ugnė" userId="dbe9a6d3-80d0-4cdc-b180-3639bbb88ba5" providerId="ADAL" clId="{9CCC38C9-5055-CD49-B363-2FE5606DEA82}" dt="2021-02-02T09:26:12.800" v="987" actId="207"/>
            <ac:spMkLst>
              <pc:docMk/>
              <pc:sldMasterMk cId="3226558009" sldId="2147483740"/>
              <pc:sldLayoutMk cId="2001385822" sldId="2147483728"/>
              <ac:spMk id="8" creationId="{786F870C-64A2-4745-A31D-1B11AEC206B2}"/>
            </ac:spMkLst>
          </pc:spChg>
          <pc:spChg chg="del">
            <ac:chgData name="Krasauskaitė Ugnė" userId="dbe9a6d3-80d0-4cdc-b180-3639bbb88ba5" providerId="ADAL" clId="{9CCC38C9-5055-CD49-B363-2FE5606DEA82}" dt="2021-02-02T09:26:10.947" v="985" actId="478"/>
            <ac:spMkLst>
              <pc:docMk/>
              <pc:sldMasterMk cId="3226558009" sldId="2147483740"/>
              <pc:sldLayoutMk cId="2001385822" sldId="2147483728"/>
              <ac:spMk id="9" creationId="{5C3FF9AB-7E5F-234A-995C-67E3E6EB9445}"/>
            </ac:spMkLst>
          </pc:spChg>
        </pc:sldLayoutChg>
        <pc:sldLayoutChg chg="addSp delSp modSp mod">
          <pc:chgData name="Krasauskaitė Ugnė" userId="dbe9a6d3-80d0-4cdc-b180-3639bbb88ba5" providerId="ADAL" clId="{9CCC38C9-5055-CD49-B363-2FE5606DEA82}" dt="2021-02-02T09:26:17.006" v="989"/>
          <pc:sldLayoutMkLst>
            <pc:docMk/>
            <pc:sldMasterMk cId="3226558009" sldId="2147483740"/>
            <pc:sldLayoutMk cId="2456432916" sldId="2147483729"/>
          </pc:sldLayoutMkLst>
          <pc:spChg chg="add mod">
            <ac:chgData name="Krasauskaitė Ugnė" userId="dbe9a6d3-80d0-4cdc-b180-3639bbb88ba5" providerId="ADAL" clId="{9CCC38C9-5055-CD49-B363-2FE5606DEA82}" dt="2021-02-02T09:26:17.006" v="989"/>
            <ac:spMkLst>
              <pc:docMk/>
              <pc:sldMasterMk cId="3226558009" sldId="2147483740"/>
              <pc:sldLayoutMk cId="2456432916" sldId="2147483729"/>
              <ac:spMk id="6" creationId="{3D9565FE-3CF5-C940-8534-EF27E7FE6B39}"/>
            </ac:spMkLst>
          </pc:spChg>
          <pc:spChg chg="del">
            <ac:chgData name="Krasauskaitė Ugnė" userId="dbe9a6d3-80d0-4cdc-b180-3639bbb88ba5" providerId="ADAL" clId="{9CCC38C9-5055-CD49-B363-2FE5606DEA82}" dt="2021-02-02T09:26:16.600" v="988" actId="478"/>
            <ac:spMkLst>
              <pc:docMk/>
              <pc:sldMasterMk cId="3226558009" sldId="2147483740"/>
              <pc:sldLayoutMk cId="2456432916" sldId="2147483729"/>
              <ac:spMk id="18" creationId="{ACFBE8A1-80A2-3049-99A4-110551E71E65}"/>
            </ac:spMkLst>
          </pc:spChg>
        </pc:sldLayoutChg>
        <pc:sldLayoutChg chg="addSp delSp modSp mod">
          <pc:chgData name="Krasauskaitė Ugnė" userId="dbe9a6d3-80d0-4cdc-b180-3639bbb88ba5" providerId="ADAL" clId="{9CCC38C9-5055-CD49-B363-2FE5606DEA82}" dt="2021-02-02T09:26:24.251" v="992" actId="207"/>
          <pc:sldLayoutMkLst>
            <pc:docMk/>
            <pc:sldMasterMk cId="3226558009" sldId="2147483740"/>
            <pc:sldLayoutMk cId="4081787762" sldId="2147483742"/>
          </pc:sldLayoutMkLst>
          <pc:spChg chg="add mod">
            <ac:chgData name="Krasauskaitė Ugnė" userId="dbe9a6d3-80d0-4cdc-b180-3639bbb88ba5" providerId="ADAL" clId="{9CCC38C9-5055-CD49-B363-2FE5606DEA82}" dt="2021-02-02T09:26:24.251" v="992" actId="207"/>
            <ac:spMkLst>
              <pc:docMk/>
              <pc:sldMasterMk cId="3226558009" sldId="2147483740"/>
              <pc:sldLayoutMk cId="4081787762" sldId="2147483742"/>
              <ac:spMk id="6" creationId="{E960C207-DFB8-7C44-BEFE-3C8BB4B229DC}"/>
            </ac:spMkLst>
          </pc:spChg>
          <pc:spChg chg="del">
            <ac:chgData name="Krasauskaitė Ugnė" userId="dbe9a6d3-80d0-4cdc-b180-3639bbb88ba5" providerId="ADAL" clId="{9CCC38C9-5055-CD49-B363-2FE5606DEA82}" dt="2021-02-02T09:26:21.891" v="990" actId="478"/>
            <ac:spMkLst>
              <pc:docMk/>
              <pc:sldMasterMk cId="3226558009" sldId="2147483740"/>
              <pc:sldLayoutMk cId="4081787762" sldId="2147483742"/>
              <ac:spMk id="27" creationId="{61CEBCC4-E80B-604A-814A-EDFAF11839D4}"/>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5/8/2023</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E41982-9C9C-C141-8575-EDABC0346C38}" type="slidenum">
              <a:rPr lang="en-US" smtClean="0"/>
              <a:t>5</a:t>
            </a:fld>
            <a:endParaRPr lang="en-US"/>
          </a:p>
        </p:txBody>
      </p:sp>
    </p:spTree>
    <p:extLst>
      <p:ext uri="{BB962C8B-B14F-4D97-AF65-F5344CB8AC3E}">
        <p14:creationId xmlns:p14="http://schemas.microsoft.com/office/powerpoint/2010/main" val="3183241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41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47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3.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44" r:id="rId2"/>
    <p:sldLayoutId id="2147483745" r:id="rId3"/>
    <p:sldLayoutId id="2147483712" r:id="rId4"/>
    <p:sldLayoutId id="2147483714" r:id="rId5"/>
    <p:sldLayoutId id="2147483715" r:id="rId6"/>
    <p:sldLayoutId id="2147483716" r:id="rId7"/>
    <p:sldLayoutId id="2147483723" r:id="rId8"/>
    <p:sldLayoutId id="2147483737" r:id="rId9"/>
    <p:sldLayoutId id="2147483738" r:id="rId10"/>
    <p:sldLayoutId id="2147483717" r:id="rId11"/>
    <p:sldLayoutId id="2147483718" r:id="rId12"/>
    <p:sldLayoutId id="2147483719" r:id="rId13"/>
    <p:sldLayoutId id="2147483720" r:id="rId14"/>
    <p:sldLayoutId id="2147483677" r:id="rId15"/>
    <p:sldLayoutId id="2147483739" r:id="rId16"/>
    <p:sldLayoutId id="214748374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emf"/><Relationship Id="rId7" Type="http://schemas.openxmlformats.org/officeDocument/2006/relationships/image" Target="../media/image22.png"/><Relationship Id="rId2"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Layout" Target="../slideLayouts/slideLayout3.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3388A-EE5E-F84E-96EC-2F74F012C43E}"/>
              </a:ext>
            </a:extLst>
          </p:cNvPr>
          <p:cNvPicPr>
            <a:picLocks noChangeAspect="1"/>
          </p:cNvPicPr>
          <p:nvPr/>
        </p:nvPicPr>
        <p:blipFill>
          <a:blip r:embed="rId2"/>
          <a:stretch>
            <a:fillRect/>
          </a:stretch>
        </p:blipFill>
        <p:spPr>
          <a:xfrm>
            <a:off x="10909021" y="424809"/>
            <a:ext cx="862883" cy="983770"/>
          </a:xfrm>
          <a:prstGeom prst="rect">
            <a:avLst/>
          </a:prstGeom>
        </p:spPr>
      </p:pic>
      <p:sp>
        <p:nvSpPr>
          <p:cNvPr id="3" name="Text Placeholder 4">
            <a:extLst>
              <a:ext uri="{FF2B5EF4-FFF2-40B4-BE49-F238E27FC236}">
                <a16:creationId xmlns:a16="http://schemas.microsoft.com/office/drawing/2014/main" id="{8D94D4E1-C06D-704D-A98C-46703D721A44}"/>
              </a:ext>
            </a:extLst>
          </p:cNvPr>
          <p:cNvSpPr txBox="1">
            <a:spLocks/>
          </p:cNvSpPr>
          <p:nvPr/>
        </p:nvSpPr>
        <p:spPr>
          <a:xfrm>
            <a:off x="632353" y="5975502"/>
            <a:ext cx="8854531" cy="779222"/>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200" b="1" i="0" kern="120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err="1">
                <a:solidFill>
                  <a:schemeClr val="tx1"/>
                </a:solidFill>
              </a:rPr>
              <a:t>Autorius</a:t>
            </a:r>
            <a:r>
              <a:rPr lang="lt-LT" b="0" dirty="0">
                <a:solidFill>
                  <a:schemeClr val="tx1"/>
                </a:solidFill>
              </a:rPr>
              <a:t>: </a:t>
            </a:r>
            <a:r>
              <a:rPr lang="lt-LT" dirty="0">
                <a:solidFill>
                  <a:schemeClr val="tx1"/>
                </a:solidFill>
              </a:rPr>
              <a:t>Rokas Sičiovas</a:t>
            </a:r>
            <a:endParaRPr lang="en-US" dirty="0">
              <a:solidFill>
                <a:schemeClr val="tx1"/>
              </a:solidFill>
            </a:endParaRPr>
          </a:p>
          <a:p>
            <a:r>
              <a:rPr lang="en-US" b="0" dirty="0" err="1">
                <a:solidFill>
                  <a:schemeClr val="tx1"/>
                </a:solidFill>
              </a:rPr>
              <a:t>Vadovas</a:t>
            </a:r>
            <a:r>
              <a:rPr lang="lt-LT" b="0" dirty="0">
                <a:solidFill>
                  <a:schemeClr val="tx1"/>
                </a:solidFill>
              </a:rPr>
              <a:t>: </a:t>
            </a:r>
            <a:r>
              <a:rPr lang="lt-LT" dirty="0" err="1">
                <a:solidFill>
                  <a:schemeClr val="tx1"/>
                </a:solidFill>
              </a:rPr>
              <a:t>prof</a:t>
            </a:r>
            <a:r>
              <a:rPr lang="en-US" dirty="0">
                <a:solidFill>
                  <a:schemeClr val="tx1"/>
                </a:solidFill>
              </a:rPr>
              <a:t>.</a:t>
            </a:r>
            <a:r>
              <a:rPr lang="lt-LT" dirty="0">
                <a:solidFill>
                  <a:schemeClr val="tx1"/>
                </a:solidFill>
              </a:rPr>
              <a:t> dr.</a:t>
            </a:r>
            <a:r>
              <a:rPr lang="en-US" dirty="0">
                <a:solidFill>
                  <a:schemeClr val="tx1"/>
                </a:solidFill>
              </a:rPr>
              <a:t> </a:t>
            </a:r>
            <a:r>
              <a:rPr lang="lt-LT" dirty="0">
                <a:solidFill>
                  <a:schemeClr val="tx1"/>
                </a:solidFill>
              </a:rPr>
              <a:t>Tomas </a:t>
            </a:r>
            <a:r>
              <a:rPr lang="lt-LT" dirty="0" err="1">
                <a:solidFill>
                  <a:schemeClr val="tx1"/>
                </a:solidFill>
              </a:rPr>
              <a:t>Blažauskas</a:t>
            </a:r>
            <a:endParaRPr lang="lt-LT" dirty="0">
              <a:solidFill>
                <a:schemeClr val="tx1"/>
              </a:solidFill>
            </a:endParaRPr>
          </a:p>
          <a:p>
            <a:r>
              <a:rPr lang="lt-LT" b="0" dirty="0">
                <a:solidFill>
                  <a:schemeClr val="tx1"/>
                </a:solidFill>
              </a:rPr>
              <a:t>Recenzentas: </a:t>
            </a:r>
            <a:r>
              <a:rPr lang="lt-LT" dirty="0">
                <a:solidFill>
                  <a:schemeClr val="tx1"/>
                </a:solidFill>
              </a:rPr>
              <a:t>doc. dr. Sigitas Drąsutis</a:t>
            </a:r>
            <a:endParaRPr lang="en-US" dirty="0">
              <a:solidFill>
                <a:schemeClr val="tx1"/>
              </a:solidFill>
            </a:endParaRPr>
          </a:p>
        </p:txBody>
      </p:sp>
      <p:sp>
        <p:nvSpPr>
          <p:cNvPr id="4" name="Text Placeholder 7">
            <a:extLst>
              <a:ext uri="{FF2B5EF4-FFF2-40B4-BE49-F238E27FC236}">
                <a16:creationId xmlns:a16="http://schemas.microsoft.com/office/drawing/2014/main" id="{DF43B101-836F-7849-B640-6B542DBC814C}"/>
              </a:ext>
            </a:extLst>
          </p:cNvPr>
          <p:cNvSpPr txBox="1">
            <a:spLocks/>
          </p:cNvSpPr>
          <p:nvPr/>
        </p:nvSpPr>
        <p:spPr>
          <a:xfrm>
            <a:off x="644536" y="1213392"/>
            <a:ext cx="8854531" cy="3534526"/>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5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Programavimo mokymosi sistema, paremta naršyklės technologijomis</a:t>
            </a:r>
            <a:endParaRPr lang="en-US" dirty="0"/>
          </a:p>
        </p:txBody>
      </p:sp>
      <p:pic>
        <p:nvPicPr>
          <p:cNvPr id="5" name="Picture 4">
            <a:extLst>
              <a:ext uri="{FF2B5EF4-FFF2-40B4-BE49-F238E27FC236}">
                <a16:creationId xmlns:a16="http://schemas.microsoft.com/office/drawing/2014/main" id="{CE4EE182-6452-884A-B8BC-F4D5154869C8}"/>
              </a:ext>
            </a:extLst>
          </p:cNvPr>
          <p:cNvPicPr>
            <a:picLocks noChangeAspect="1"/>
          </p:cNvPicPr>
          <p:nvPr/>
        </p:nvPicPr>
        <p:blipFill>
          <a:blip r:embed="rId3"/>
          <a:stretch>
            <a:fillRect/>
          </a:stretch>
        </p:blipFill>
        <p:spPr>
          <a:xfrm>
            <a:off x="10356850" y="0"/>
            <a:ext cx="190500" cy="6858000"/>
          </a:xfrm>
          <a:prstGeom prst="rect">
            <a:avLst/>
          </a:prstGeom>
        </p:spPr>
      </p:pic>
      <p:sp>
        <p:nvSpPr>
          <p:cNvPr id="6" name="Text Placeholder 2">
            <a:extLst>
              <a:ext uri="{FF2B5EF4-FFF2-40B4-BE49-F238E27FC236}">
                <a16:creationId xmlns:a16="http://schemas.microsoft.com/office/drawing/2014/main" id="{9BF6A53A-64ED-D24E-9605-263180428E60}"/>
              </a:ext>
            </a:extLst>
          </p:cNvPr>
          <p:cNvSpPr txBox="1">
            <a:spLocks/>
          </p:cNvSpPr>
          <p:nvPr/>
        </p:nvSpPr>
        <p:spPr>
          <a:xfrm rot="16200000">
            <a:off x="8847686" y="3603890"/>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7" name="Picture 6">
            <a:extLst>
              <a:ext uri="{FF2B5EF4-FFF2-40B4-BE49-F238E27FC236}">
                <a16:creationId xmlns:a16="http://schemas.microsoft.com/office/drawing/2014/main" id="{8F9935D9-B675-2A4C-BC04-3CF96A0029BD}"/>
              </a:ext>
            </a:extLst>
          </p:cNvPr>
          <p:cNvPicPr>
            <a:picLocks noChangeAspect="1"/>
          </p:cNvPicPr>
          <p:nvPr/>
        </p:nvPicPr>
        <p:blipFill rotWithShape="1">
          <a:blip r:embed="rId4"/>
          <a:srcRect t="3" r="14257" b="-238517"/>
          <a:stretch/>
        </p:blipFill>
        <p:spPr>
          <a:xfrm>
            <a:off x="0" y="958421"/>
            <a:ext cx="10453816" cy="128974"/>
          </a:xfrm>
          <a:prstGeom prst="rect">
            <a:avLst/>
          </a:prstGeom>
        </p:spPr>
      </p:pic>
      <p:pic>
        <p:nvPicPr>
          <p:cNvPr id="8" name="Picture 7">
            <a:extLst>
              <a:ext uri="{FF2B5EF4-FFF2-40B4-BE49-F238E27FC236}">
                <a16:creationId xmlns:a16="http://schemas.microsoft.com/office/drawing/2014/main" id="{A5A5E0F2-68F2-B243-8DB3-90B38C236904}"/>
              </a:ext>
            </a:extLst>
          </p:cNvPr>
          <p:cNvPicPr>
            <a:picLocks noChangeAspect="1"/>
          </p:cNvPicPr>
          <p:nvPr/>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95337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„Spręsti uždavinį“ veiklos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9" name="Picture 8">
            <a:extLst>
              <a:ext uri="{FF2B5EF4-FFF2-40B4-BE49-F238E27FC236}">
                <a16:creationId xmlns:a16="http://schemas.microsoft.com/office/drawing/2014/main" id="{5E9BF4F6-720F-48AF-A1EC-80AE1DCE88A8}"/>
              </a:ext>
            </a:extLst>
          </p:cNvPr>
          <p:cNvPicPr>
            <a:picLocks noChangeAspect="1"/>
          </p:cNvPicPr>
          <p:nvPr/>
        </p:nvPicPr>
        <p:blipFill>
          <a:blip r:embed="rId4"/>
          <a:stretch>
            <a:fillRect/>
          </a:stretch>
        </p:blipFill>
        <p:spPr>
          <a:xfrm>
            <a:off x="3614979" y="1541725"/>
            <a:ext cx="4962041" cy="5301497"/>
          </a:xfrm>
          <a:prstGeom prst="rect">
            <a:avLst/>
          </a:prstGeom>
        </p:spPr>
      </p:pic>
    </p:spTree>
    <p:extLst>
      <p:ext uri="{BB962C8B-B14F-4D97-AF65-F5344CB8AC3E}">
        <p14:creationId xmlns:p14="http://schemas.microsoft.com/office/powerpoint/2010/main" val="239972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Testavimo strategija</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819509" y="4080009"/>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dirty="0"/>
              <a:t>Sistemoje iš viso parašyta apie 70 vienetų testų. Kodo eilučių padengimo procentas siekia 91%.</a:t>
            </a: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E231808F-91CA-F1C6-0D6E-EFEC36E8C235}"/>
              </a:ext>
            </a:extLst>
          </p:cNvPr>
          <p:cNvSpPr txBox="1"/>
          <p:nvPr/>
        </p:nvSpPr>
        <p:spPr>
          <a:xfrm>
            <a:off x="819509" y="2087592"/>
            <a:ext cx="5948936" cy="1446550"/>
          </a:xfrm>
          <a:prstGeom prst="rect">
            <a:avLst/>
          </a:prstGeom>
          <a:noFill/>
        </p:spPr>
        <p:txBody>
          <a:bodyPr wrap="none" rtlCol="0">
            <a:spAutoFit/>
          </a:bodyPr>
          <a:lstStyle/>
          <a:p>
            <a:r>
              <a:rPr lang="lt-LT" sz="2200" b="1" dirty="0">
                <a:latin typeface="Arial" panose="020B0604020202020204" pitchFamily="34" charset="0"/>
                <a:cs typeface="Arial" panose="020B0604020202020204" pitchFamily="34" charset="0"/>
              </a:rPr>
              <a:t>Testuojant sistemą buvo atlikti šie punktai:</a:t>
            </a:r>
          </a:p>
          <a:p>
            <a:pPr marL="457200" indent="-457200">
              <a:buFont typeface="+mj-lt"/>
              <a:buAutoNum type="arabicPeriod"/>
            </a:pPr>
            <a:r>
              <a:rPr lang="lt-LT" sz="2200" dirty="0">
                <a:latin typeface="Arial" panose="020B0604020202020204" pitchFamily="34" charset="0"/>
                <a:cs typeface="Arial" panose="020B0604020202020204" pitchFamily="34" charset="0"/>
              </a:rPr>
              <a:t>Statinė kodo analizė;</a:t>
            </a:r>
          </a:p>
          <a:p>
            <a:pPr marL="457200" indent="-457200">
              <a:buFont typeface="+mj-lt"/>
              <a:buAutoNum type="arabicPeriod"/>
            </a:pPr>
            <a:r>
              <a:rPr lang="lt-LT" sz="2200" dirty="0">
                <a:latin typeface="Arial" panose="020B0604020202020204" pitchFamily="34" charset="0"/>
                <a:cs typeface="Arial" panose="020B0604020202020204" pitchFamily="34" charset="0"/>
              </a:rPr>
              <a:t>Vienetų testavimas;</a:t>
            </a:r>
          </a:p>
          <a:p>
            <a:pPr marL="457200" indent="-457200">
              <a:buFont typeface="+mj-lt"/>
              <a:buAutoNum type="arabicPeriod"/>
            </a:pPr>
            <a:r>
              <a:rPr lang="lt-LT" sz="2200" dirty="0">
                <a:latin typeface="Arial" panose="020B0604020202020204" pitchFamily="34" charset="0"/>
                <a:cs typeface="Arial" panose="020B0604020202020204" pitchFamily="34" charset="0"/>
              </a:rPr>
              <a:t>Rankinis naudotojo sąsajos testavimas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443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6"/>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a:pPr>
            <a:r>
              <a:rPr lang="lt-LT" sz="2200" dirty="0">
                <a:effectLst/>
                <a:ea typeface="Calibri" panose="020F0502020204030204" pitchFamily="34" charset="0"/>
              </a:rPr>
              <a:t>Išsiaiškinta, jog tokių programavimo mokymosi portalų, kuriuose kodo kompiliatorius būtų naršyklėje nėra daug. Todėl buvo nuspręsta, jog sistema turi būti kuriama, kurioje kodo kompiliavimas vyktų naršyklėje, jog nereikėtų atskiro serverio kodo kompiliavimui, o ir naudotojo sąsaja būtų lengvai suprantama ir aiški. Taip pat buvo pasirinkta programavimo kalba – </a:t>
            </a:r>
            <a:r>
              <a:rPr lang="lt-LT" sz="2200" i="1" dirty="0" err="1">
                <a:effectLst/>
                <a:ea typeface="Calibri" panose="020F0502020204030204" pitchFamily="34" charset="0"/>
              </a:rPr>
              <a:t>Python</a:t>
            </a:r>
            <a:r>
              <a:rPr lang="lt-LT" sz="2200" dirty="0">
                <a:effectLst/>
                <a:ea typeface="Calibri" panose="020F0502020204030204" pitchFamily="34" charset="0"/>
              </a:rPr>
              <a:t>, kuri šiuo metu sparčiai populiarėja ir vis daugiau žmonių nori šią programavimo kalbą išmokti</a:t>
            </a:r>
            <a:r>
              <a:rPr lang="en-US" sz="2200" dirty="0">
                <a:effectLst/>
                <a:ea typeface="Calibri" panose="020F0502020204030204" pitchFamily="34" charset="0"/>
              </a:rPr>
              <a:t>;</a:t>
            </a:r>
          </a:p>
          <a:p>
            <a:pPr marL="457200" indent="-457200">
              <a:spcBef>
                <a:spcPts val="1000"/>
              </a:spcBef>
              <a:spcAft>
                <a:spcPts val="1000"/>
              </a:spcAft>
              <a:buFont typeface="+mj-lt"/>
              <a:buAutoNum type="arabicPeriod"/>
            </a:pPr>
            <a:r>
              <a:rPr lang="lt-LT" sz="2200" dirty="0">
                <a:effectLst/>
                <a:ea typeface="Calibri" panose="020F0502020204030204" pitchFamily="34" charset="0"/>
              </a:rPr>
              <a:t>Sistemai realizuoti buvo pasirinktas </a:t>
            </a:r>
            <a:r>
              <a:rPr lang="lt-LT" sz="2200" i="1" dirty="0">
                <a:effectLst/>
                <a:ea typeface="Calibri" panose="020F0502020204030204" pitchFamily="34" charset="0"/>
              </a:rPr>
              <a:t>.NET 6</a:t>
            </a:r>
            <a:r>
              <a:rPr lang="lt-LT" sz="2200" dirty="0">
                <a:effectLst/>
                <a:ea typeface="Calibri" panose="020F0502020204030204" pitchFamily="34" charset="0"/>
              </a:rPr>
              <a:t> versijos karkasas, programavimui pasirinkta </a:t>
            </a:r>
            <a:r>
              <a:rPr lang="lt-LT" sz="2200" i="1" dirty="0">
                <a:effectLst/>
                <a:ea typeface="Calibri" panose="020F0502020204030204" pitchFamily="34" charset="0"/>
              </a:rPr>
              <a:t>C#</a:t>
            </a:r>
            <a:r>
              <a:rPr lang="lt-LT" sz="2200" dirty="0">
                <a:effectLst/>
                <a:ea typeface="Calibri" panose="020F0502020204030204" pitchFamily="34" charset="0"/>
              </a:rPr>
              <a:t> programavimo kalba. Naudotojo sąsaja buvo programuojama naudojant </a:t>
            </a:r>
            <a:r>
              <a:rPr lang="lt-LT" sz="2200" i="1" dirty="0" err="1">
                <a:effectLst/>
                <a:ea typeface="Calibri" panose="020F0502020204030204" pitchFamily="34" charset="0"/>
              </a:rPr>
              <a:t>React</a:t>
            </a:r>
            <a:r>
              <a:rPr lang="lt-LT" sz="2200" dirty="0">
                <a:effectLst/>
                <a:ea typeface="Calibri" panose="020F0502020204030204" pitchFamily="34" charset="0"/>
              </a:rPr>
              <a:t> biblioteką ir </a:t>
            </a:r>
            <a:r>
              <a:rPr lang="lt-LT" sz="2200" i="1" dirty="0" err="1">
                <a:effectLst/>
                <a:ea typeface="Calibri" panose="020F0502020204030204" pitchFamily="34" charset="0"/>
              </a:rPr>
              <a:t>TypeScript</a:t>
            </a:r>
            <a:r>
              <a:rPr lang="lt-LT" sz="2200" dirty="0">
                <a:effectLst/>
                <a:ea typeface="Calibri" panose="020F0502020204030204" pitchFamily="34" charset="0"/>
              </a:rPr>
              <a:t> programavimo kalbą. Pasirinkta duomenų bazė – </a:t>
            </a:r>
            <a:r>
              <a:rPr lang="lt-LT" sz="2200" i="1" dirty="0">
                <a:effectLst/>
                <a:ea typeface="Calibri" panose="020F0502020204030204" pitchFamily="34" charset="0"/>
              </a:rPr>
              <a:t>MySQL</a:t>
            </a:r>
            <a:r>
              <a:rPr lang="lt-LT" sz="2200" dirty="0">
                <a:effectLst/>
                <a:ea typeface="Calibri" panose="020F0502020204030204" pitchFamily="34" charset="0"/>
              </a:rPr>
              <a:t>, o duomenų bazės valdymo sistema – </a:t>
            </a:r>
            <a:r>
              <a:rPr lang="lt-LT" sz="2200" i="1" dirty="0">
                <a:effectLst/>
                <a:ea typeface="Calibri" panose="020F0502020204030204" pitchFamily="34" charset="0"/>
              </a:rPr>
              <a:t>MySQL </a:t>
            </a:r>
            <a:r>
              <a:rPr lang="lt-LT" sz="2200" i="1" dirty="0" err="1">
                <a:effectLst/>
                <a:ea typeface="Calibri" panose="020F0502020204030204" pitchFamily="34" charset="0"/>
              </a:rPr>
              <a:t>WorkBench</a:t>
            </a:r>
            <a:r>
              <a:rPr lang="lt-LT" sz="2200" i="1" dirty="0">
                <a:effectLst/>
                <a:ea typeface="Calibri" panose="020F0502020204030204" pitchFamily="34" charset="0"/>
              </a:rPr>
              <a:t> 8.0 CE</a:t>
            </a:r>
            <a:r>
              <a:rPr lang="lt-LT" sz="2200" dirty="0">
                <a:effectLst/>
                <a:ea typeface="Calibri" panose="020F0502020204030204" pitchFamily="34" charset="0"/>
              </a:rPr>
              <a:t>.</a:t>
            </a:r>
            <a:r>
              <a:rPr lang="en-US" sz="2200" dirty="0">
                <a:ea typeface="Calibri" panose="020F0502020204030204" pitchFamily="34" charset="0"/>
              </a:rPr>
              <a:t> </a:t>
            </a:r>
            <a:endParaRPr lang="lt-LT" sz="2200" dirty="0">
              <a:ea typeface="Calibri" panose="020F0502020204030204" pitchFamily="34" charset="0"/>
            </a:endParaRPr>
          </a:p>
          <a:p>
            <a:pPr marL="457200" indent="-457200">
              <a:spcBef>
                <a:spcPts val="1000"/>
              </a:spcBef>
              <a:spcAft>
                <a:spcPts val="1000"/>
              </a:spcAft>
              <a:buFont typeface="+mj-lt"/>
              <a:buAutoNum type="arabicPeriod"/>
            </a:pP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85322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664887"/>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startAt="3"/>
            </a:pPr>
            <a:r>
              <a:rPr lang="lt-LT" sz="2200" dirty="0">
                <a:effectLst/>
                <a:ea typeface="Calibri" panose="020F0502020204030204" pitchFamily="34" charset="0"/>
              </a:rPr>
              <a:t>Buvo apibrėžti pagrindiniai šios sistemos naudotojai – administratorius, mokytojas ir mokinys. Taip pat buvo apibrėžtos ir trys posistemės – mokymų, naudotojo ir elektroninės parduotuvės</a:t>
            </a:r>
            <a:r>
              <a:rPr lang="en-US" sz="2200" dirty="0">
                <a:effectLst/>
                <a:ea typeface="Calibri" panose="020F0502020204030204" pitchFamily="34" charset="0"/>
              </a:rPr>
              <a:t>;</a:t>
            </a:r>
            <a:endParaRPr lang="lt-LT" sz="2200" dirty="0">
              <a:effectLst/>
              <a:ea typeface="Calibri" panose="020F0502020204030204" pitchFamily="34" charset="0"/>
            </a:endParaRPr>
          </a:p>
          <a:p>
            <a:pPr marL="457200" indent="-457200">
              <a:spcBef>
                <a:spcPts val="1000"/>
              </a:spcBef>
              <a:spcAft>
                <a:spcPts val="1000"/>
              </a:spcAft>
              <a:buFont typeface="+mj-lt"/>
              <a:buAutoNum type="arabicPeriod" startAt="3"/>
            </a:pPr>
            <a:r>
              <a:rPr lang="lt-LT" sz="2200" dirty="0">
                <a:effectLst/>
                <a:ea typeface="Calibri" panose="020F0502020204030204" pitchFamily="34" charset="0"/>
              </a:rPr>
              <a:t>Sistemos funkcionalumai buvo ištestuoti tik vienetų testais, naudojant </a:t>
            </a:r>
            <a:r>
              <a:rPr lang="lt-LT" sz="2200" i="1" dirty="0" err="1">
                <a:effectLst/>
                <a:ea typeface="Calibri" panose="020F0502020204030204" pitchFamily="34" charset="0"/>
              </a:rPr>
              <a:t>Xunit</a:t>
            </a:r>
            <a:r>
              <a:rPr lang="lt-LT" sz="2200" dirty="0">
                <a:effectLst/>
                <a:ea typeface="Calibri" panose="020F0502020204030204" pitchFamily="34" charset="0"/>
              </a:rPr>
              <a:t> biblioteką. Jų buvo parašytą apie 70 ir vienetų testais buvo padengta apie 91% kodo eilučių</a:t>
            </a:r>
            <a:r>
              <a:rPr lang="en-US" sz="2200" dirty="0">
                <a:ea typeface="Calibri" panose="020F0502020204030204" pitchFamily="34" charset="0"/>
              </a:rPr>
              <a:t>. </a:t>
            </a:r>
            <a:r>
              <a:rPr lang="lt-LT" sz="2200" dirty="0">
                <a:effectLst/>
                <a:ea typeface="Calibri" panose="020F0502020204030204" pitchFamily="34" charset="0"/>
              </a:rPr>
              <a:t>Rašant vienetų testus buvo naudojama </a:t>
            </a:r>
            <a:r>
              <a:rPr lang="lt-LT" sz="2200" i="1" dirty="0" err="1">
                <a:effectLst/>
                <a:ea typeface="Calibri" panose="020F0502020204030204" pitchFamily="34" charset="0"/>
              </a:rPr>
              <a:t>AutoFixture</a:t>
            </a:r>
            <a:r>
              <a:rPr lang="lt-LT" sz="2200" dirty="0">
                <a:effectLst/>
                <a:ea typeface="Calibri" panose="020F0502020204030204" pitchFamily="34" charset="0"/>
              </a:rPr>
              <a:t> biblioteka, kuri supaprastino vienetų testų rašymą</a:t>
            </a:r>
            <a:r>
              <a:rPr lang="en-US" sz="2200" dirty="0">
                <a:effectLst/>
                <a:ea typeface="Calibri" panose="020F0502020204030204" pitchFamily="34" charset="0"/>
              </a:rPr>
              <a:t>;</a:t>
            </a:r>
            <a:endParaRPr lang="lt-LT"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97990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Išvados ir rezultatai</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6"/>
            <a:ext cx="9828212" cy="470448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00"/>
              </a:spcBef>
              <a:spcAft>
                <a:spcPts val="1000"/>
              </a:spcAft>
              <a:buFont typeface="+mj-lt"/>
              <a:buAutoNum type="arabicPeriod" startAt="5"/>
            </a:pPr>
            <a:r>
              <a:rPr lang="lt-LT" sz="2200" dirty="0">
                <a:effectLst/>
                <a:ea typeface="Calibri" panose="020F0502020204030204" pitchFamily="34" charset="0"/>
              </a:rPr>
              <a:t>Sistema sėkmingai realizuota. Mokytojas gali kurti temas, potemes, uždavinius bei administruoti mokinius. Mokinys gali rašyti kodą </a:t>
            </a:r>
            <a:r>
              <a:rPr lang="lt-LT" sz="2200" i="1" dirty="0" err="1">
                <a:effectLst/>
                <a:ea typeface="Calibri" panose="020F0502020204030204" pitchFamily="34" charset="0"/>
              </a:rPr>
              <a:t>Python</a:t>
            </a:r>
            <a:r>
              <a:rPr lang="lt-LT" sz="2200" dirty="0">
                <a:effectLst/>
                <a:ea typeface="Calibri" panose="020F0502020204030204" pitchFamily="34" charset="0"/>
              </a:rPr>
              <a:t> programavimo kalba pačioje naršyklėje, vykdyti kodo kompiliavimą naršyklėje bei gauti automatini grįžtamąjį ryšį. Administratorius yra atsakingas už elektroninės parduotuvės administravimą. Kodo kompiliavimas naršyklėje suteikia galimybę tai daryti be papildomo serverio, tačiau vienas iš minusų - neįmanoma skaityti duomenis iš failo bei spausdinti rezultatus į failą.</a:t>
            </a:r>
            <a:endParaRPr lang="en-US" sz="2200" dirty="0">
              <a:effectLst/>
              <a:ea typeface="Calibri" panose="020F0502020204030204" pitchFamily="34" charset="0"/>
            </a:endParaRPr>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8757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03FFCAE4-A5B0-CC4A-A0A2-7EE0AEA8E284}"/>
              </a:ext>
            </a:extLst>
          </p:cNvPr>
          <p:cNvSpPr txBox="1">
            <a:spLocks/>
          </p:cNvSpPr>
          <p:nvPr/>
        </p:nvSpPr>
        <p:spPr>
          <a:xfrm>
            <a:off x="641644" y="600737"/>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Tikslas</a:t>
            </a:r>
            <a:r>
              <a:rPr lang="en-US" dirty="0"/>
              <a:t> </a:t>
            </a:r>
            <a:r>
              <a:rPr lang="en-US" dirty="0" err="1"/>
              <a:t>ir</a:t>
            </a:r>
            <a:r>
              <a:rPr lang="en-US" dirty="0"/>
              <a:t> u</a:t>
            </a:r>
            <a:r>
              <a:rPr lang="lt-LT" dirty="0" err="1"/>
              <a:t>ždaviniai</a:t>
            </a:r>
            <a:endParaRPr lang="en-US" dirty="0"/>
          </a:p>
        </p:txBody>
      </p:sp>
      <p:sp>
        <p:nvSpPr>
          <p:cNvPr id="3" name="Text Placeholder 2">
            <a:extLst>
              <a:ext uri="{FF2B5EF4-FFF2-40B4-BE49-F238E27FC236}">
                <a16:creationId xmlns:a16="http://schemas.microsoft.com/office/drawing/2014/main" id="{4FF7DED3-3155-614C-8E96-7212F102B0E8}"/>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UŽ KIEKVIENOS TECHNOLOGIJOS – ŽMOGUS</a:t>
            </a:r>
            <a:endParaRPr lang="en-LT" dirty="0"/>
          </a:p>
        </p:txBody>
      </p:sp>
      <p:sp>
        <p:nvSpPr>
          <p:cNvPr id="4" name="Text Placeholder 20">
            <a:extLst>
              <a:ext uri="{FF2B5EF4-FFF2-40B4-BE49-F238E27FC236}">
                <a16:creationId xmlns:a16="http://schemas.microsoft.com/office/drawing/2014/main" id="{B08FEDB7-C049-0345-B8A0-17484B485681}"/>
              </a:ext>
            </a:extLst>
          </p:cNvPr>
          <p:cNvSpPr txBox="1">
            <a:spLocks/>
          </p:cNvSpPr>
          <p:nvPr/>
        </p:nvSpPr>
        <p:spPr>
          <a:xfrm>
            <a:off x="836762" y="33198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200" b="1" dirty="0"/>
              <a:t>Uždaviniai:</a:t>
            </a:r>
          </a:p>
          <a:p>
            <a:pPr marL="342900" marR="0" lvl="0" indent="-342900" algn="just">
              <a:lnSpc>
                <a:spcPct val="115000"/>
              </a:lnSpc>
              <a:buFont typeface="+mj-lt"/>
              <a:buAutoNum type="arabicPeriod"/>
            </a:pPr>
            <a:r>
              <a:rPr lang="lt-LT" sz="2200" dirty="0">
                <a:effectLst/>
                <a:ea typeface="Calibri" panose="020F0502020204030204" pitchFamily="34" charset="0"/>
              </a:rPr>
              <a:t>Išanalizuoti rinkoje esančius </a:t>
            </a:r>
            <a:r>
              <a:rPr lang="en-US" sz="2200" dirty="0" err="1">
                <a:effectLst/>
                <a:ea typeface="Calibri" panose="020F0502020204030204" pitchFamily="34" charset="0"/>
              </a:rPr>
              <a:t>programavimo</a:t>
            </a:r>
            <a:r>
              <a:rPr lang="en-US" sz="2200" dirty="0">
                <a:effectLst/>
                <a:ea typeface="Calibri" panose="020F0502020204030204" pitchFamily="34" charset="0"/>
              </a:rPr>
              <a:t> </a:t>
            </a:r>
            <a:r>
              <a:rPr lang="en-US" sz="2200" dirty="0" err="1">
                <a:effectLst/>
                <a:ea typeface="Calibri" panose="020F0502020204030204" pitchFamily="34" charset="0"/>
              </a:rPr>
              <a:t>mokymo</a:t>
            </a:r>
            <a:r>
              <a:rPr lang="lt-LT" sz="2200" dirty="0" err="1">
                <a:effectLst/>
                <a:ea typeface="Calibri" panose="020F0502020204030204" pitchFamily="34" charset="0"/>
              </a:rPr>
              <a:t>si</a:t>
            </a:r>
            <a:r>
              <a:rPr lang="en-US" sz="2200" dirty="0">
                <a:effectLst/>
                <a:ea typeface="Calibri" panose="020F0502020204030204" pitchFamily="34" charset="0"/>
              </a:rPr>
              <a:t> </a:t>
            </a:r>
            <a:r>
              <a:rPr lang="en-US" sz="2200" dirty="0" err="1">
                <a:effectLst/>
                <a:ea typeface="Calibri" panose="020F0502020204030204" pitchFamily="34" charset="0"/>
              </a:rPr>
              <a:t>portalus</a:t>
            </a:r>
            <a:r>
              <a:rPr lang="lt-LT" sz="2200" dirty="0">
                <a:effectLst/>
                <a:ea typeface="Calibri" panose="020F0502020204030204" pitchFamily="34" charset="0"/>
              </a:rPr>
              <a:t>;</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en-US" sz="2200" dirty="0" err="1">
                <a:effectLst/>
                <a:ea typeface="Calibri" panose="020F0502020204030204" pitchFamily="34" charset="0"/>
              </a:rPr>
              <a:t>Atsi</a:t>
            </a:r>
            <a:r>
              <a:rPr lang="lt-LT" sz="2200" dirty="0">
                <a:ea typeface="Calibri" panose="020F0502020204030204" pitchFamily="34" charset="0"/>
              </a:rPr>
              <a:t>žvelgus į analizės rezultatus specifikuoti mokymosi portalo reikalavimus;</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Suprojektuoti mokymosi portalo sistemą;</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Realizuoti bei ištestuoti mokymosi portalą remiantis sudarytu projektu;</a:t>
            </a:r>
            <a:endParaRPr lang="en-US" sz="2200" dirty="0">
              <a:effectLst/>
              <a:ea typeface="Calibri" panose="020F0502020204030204" pitchFamily="34" charset="0"/>
            </a:endParaRPr>
          </a:p>
          <a:p>
            <a:pPr marL="342900" marR="0" lvl="0" indent="-342900" algn="just">
              <a:lnSpc>
                <a:spcPct val="115000"/>
              </a:lnSpc>
              <a:buFont typeface="+mj-lt"/>
              <a:buAutoNum type="arabicPeriod"/>
            </a:pPr>
            <a:r>
              <a:rPr lang="lt-LT" sz="2200" dirty="0">
                <a:effectLst/>
                <a:ea typeface="Calibri" panose="020F0502020204030204" pitchFamily="34" charset="0"/>
              </a:rPr>
              <a:t>Parengti sistemos dokumentaciją.</a:t>
            </a:r>
            <a:endParaRPr lang="en-US" sz="2200" dirty="0">
              <a:effectLst/>
              <a:ea typeface="Calibri" panose="020F0502020204030204" pitchFamily="34" charset="0"/>
            </a:endParaRPr>
          </a:p>
        </p:txBody>
      </p:sp>
      <p:sp>
        <p:nvSpPr>
          <p:cNvPr id="5" name="Text Placeholder 20">
            <a:extLst>
              <a:ext uri="{FF2B5EF4-FFF2-40B4-BE49-F238E27FC236}">
                <a16:creationId xmlns:a16="http://schemas.microsoft.com/office/drawing/2014/main" id="{B4D335FC-89FC-0D40-837C-DFD23905E7F8}"/>
              </a:ext>
            </a:extLst>
          </p:cNvPr>
          <p:cNvSpPr txBox="1">
            <a:spLocks/>
          </p:cNvSpPr>
          <p:nvPr/>
        </p:nvSpPr>
        <p:spPr>
          <a:xfrm>
            <a:off x="643723" y="2040155"/>
            <a:ext cx="9828212" cy="1019347"/>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6" name="Picture 5">
            <a:extLst>
              <a:ext uri="{FF2B5EF4-FFF2-40B4-BE49-F238E27FC236}">
                <a16:creationId xmlns:a16="http://schemas.microsoft.com/office/drawing/2014/main" id="{1C7D0070-EA15-1546-8ABA-C298D84090A6}"/>
              </a:ext>
            </a:extLst>
          </p:cNvPr>
          <p:cNvPicPr>
            <a:picLocks noChangeAspect="1"/>
          </p:cNvPicPr>
          <p:nvPr/>
        </p:nvPicPr>
        <p:blipFill>
          <a:blip r:embed="rId2"/>
          <a:stretch>
            <a:fillRect/>
          </a:stretch>
        </p:blipFill>
        <p:spPr>
          <a:xfrm>
            <a:off x="11314563" y="696316"/>
            <a:ext cx="590985" cy="318475"/>
          </a:xfrm>
          <a:prstGeom prst="rect">
            <a:avLst/>
          </a:prstGeom>
        </p:spPr>
      </p:pic>
      <p:pic>
        <p:nvPicPr>
          <p:cNvPr id="7" name="Picture 6">
            <a:extLst>
              <a:ext uri="{FF2B5EF4-FFF2-40B4-BE49-F238E27FC236}">
                <a16:creationId xmlns:a16="http://schemas.microsoft.com/office/drawing/2014/main" id="{B68048AC-E386-D140-990D-A0F5398AFD80}"/>
              </a:ext>
            </a:extLst>
          </p:cNvPr>
          <p:cNvPicPr>
            <a:picLocks noChangeAspect="1"/>
          </p:cNvPicPr>
          <p:nvPr/>
        </p:nvPicPr>
        <p:blipFill>
          <a:blip r:embed="rId3"/>
          <a:stretch>
            <a:fillRect/>
          </a:stretch>
        </p:blipFill>
        <p:spPr>
          <a:xfrm>
            <a:off x="11010097" y="0"/>
            <a:ext cx="38100" cy="6858000"/>
          </a:xfrm>
          <a:prstGeom prst="rect">
            <a:avLst/>
          </a:prstGeom>
        </p:spPr>
      </p:pic>
      <p:pic>
        <p:nvPicPr>
          <p:cNvPr id="8" name="Picture 7">
            <a:extLst>
              <a:ext uri="{FF2B5EF4-FFF2-40B4-BE49-F238E27FC236}">
                <a16:creationId xmlns:a16="http://schemas.microsoft.com/office/drawing/2014/main" id="{1006EAE1-AC92-714B-AC11-7893905C9701}"/>
              </a:ext>
            </a:extLst>
          </p:cNvPr>
          <p:cNvPicPr>
            <a:picLocks noChangeAspect="1"/>
          </p:cNvPicPr>
          <p:nvPr/>
        </p:nvPicPr>
        <p:blipFill rotWithShape="1">
          <a:blip r:embed="rId4"/>
          <a:srcRect r="9625" b="-49952"/>
          <a:stretch/>
        </p:blipFill>
        <p:spPr>
          <a:xfrm>
            <a:off x="0" y="1356709"/>
            <a:ext cx="11018622" cy="285659"/>
          </a:xfrm>
          <a:prstGeom prst="rect">
            <a:avLst/>
          </a:prstGeom>
        </p:spPr>
      </p:pic>
      <p:sp>
        <p:nvSpPr>
          <p:cNvPr id="9" name="Slide Number Placeholder 3">
            <a:extLst>
              <a:ext uri="{FF2B5EF4-FFF2-40B4-BE49-F238E27FC236}">
                <a16:creationId xmlns:a16="http://schemas.microsoft.com/office/drawing/2014/main" id="{BB346149-C025-084D-9F3F-94C4EFE3F60E}"/>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0" name="TextBox 9">
            <a:extLst>
              <a:ext uri="{FF2B5EF4-FFF2-40B4-BE49-F238E27FC236}">
                <a16:creationId xmlns:a16="http://schemas.microsoft.com/office/drawing/2014/main" id="{C359390A-1E7D-7351-C4F0-E163D7EBEF27}"/>
              </a:ext>
            </a:extLst>
          </p:cNvPr>
          <p:cNvSpPr txBox="1"/>
          <p:nvPr/>
        </p:nvSpPr>
        <p:spPr>
          <a:xfrm>
            <a:off x="836762" y="1897812"/>
            <a:ext cx="10173335" cy="1107996"/>
          </a:xfrm>
          <a:prstGeom prst="rect">
            <a:avLst/>
          </a:prstGeom>
          <a:noFill/>
        </p:spPr>
        <p:txBody>
          <a:bodyPr wrap="square" rtlCol="0">
            <a:spAutoFit/>
          </a:bodyPr>
          <a:lstStyle/>
          <a:p>
            <a:pPr>
              <a:spcBef>
                <a:spcPts val="1000"/>
              </a:spcBef>
              <a:spcAft>
                <a:spcPts val="1000"/>
              </a:spcAft>
            </a:pPr>
            <a:r>
              <a:rPr lang="lt-LT" sz="2200" b="1" dirty="0">
                <a:latin typeface="Arial" panose="020B0604020202020204" pitchFamily="34" charset="0"/>
                <a:cs typeface="Arial" panose="020B0604020202020204" pitchFamily="34" charset="0"/>
              </a:rPr>
              <a:t>Projekto tikslas </a:t>
            </a:r>
            <a:r>
              <a:rPr lang="lt-LT" sz="2200" dirty="0">
                <a:latin typeface="Arial" panose="020B0604020202020204" pitchFamily="34" charset="0"/>
                <a:cs typeface="Arial" panose="020B0604020202020204" pitchFamily="34" charset="0"/>
              </a:rPr>
              <a:t>- </a:t>
            </a:r>
            <a:r>
              <a:rPr lang="lt-LT" sz="2200" dirty="0">
                <a:effectLst/>
                <a:latin typeface="Arial" panose="020B0604020202020204" pitchFamily="34" charset="0"/>
                <a:ea typeface="Calibri" panose="020F0502020204030204" pitchFamily="34" charset="0"/>
                <a:cs typeface="Arial" panose="020B0604020202020204" pitchFamily="34" charset="0"/>
              </a:rPr>
              <a:t>populiarinti programavimą jaunų mokinių rate, taip suteikiant galimybę mokytojams kurti uždavinius, o mokiniams spręsti uždavinius vienoje sistemoje ir gauti automatinį grįžtamąjį ryšį. </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30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Sprendimų analizė</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1782577"/>
            <a:ext cx="9828212" cy="4452767"/>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56F5215B-425C-9D7F-3743-B041EDA9D4E8}"/>
              </a:ext>
            </a:extLst>
          </p:cNvPr>
          <p:cNvGraphicFramePr>
            <a:graphicFrameLocks noGrp="1"/>
          </p:cNvGraphicFramePr>
          <p:nvPr>
            <p:extLst>
              <p:ext uri="{D42A27DB-BD31-4B8C-83A1-F6EECF244321}">
                <p14:modId xmlns:p14="http://schemas.microsoft.com/office/powerpoint/2010/main" val="3629778745"/>
              </p:ext>
            </p:extLst>
          </p:nvPr>
        </p:nvGraphicFramePr>
        <p:xfrm>
          <a:off x="224287" y="1782576"/>
          <a:ext cx="11327783" cy="4658528"/>
        </p:xfrm>
        <a:graphic>
          <a:graphicData uri="http://schemas.openxmlformats.org/drawingml/2006/table">
            <a:tbl>
              <a:tblPr firstRow="1" bandRow="1">
                <a:tableStyleId>{073A0DAA-6AF3-43AB-8588-CEC1D06C72B9}</a:tableStyleId>
              </a:tblPr>
              <a:tblGrid>
                <a:gridCol w="2570671">
                  <a:extLst>
                    <a:ext uri="{9D8B030D-6E8A-4147-A177-3AD203B41FA5}">
                      <a16:colId xmlns:a16="http://schemas.microsoft.com/office/drawing/2014/main" val="3357028921"/>
                    </a:ext>
                  </a:extLst>
                </a:gridCol>
                <a:gridCol w="2009955">
                  <a:extLst>
                    <a:ext uri="{9D8B030D-6E8A-4147-A177-3AD203B41FA5}">
                      <a16:colId xmlns:a16="http://schemas.microsoft.com/office/drawing/2014/main" val="3134646650"/>
                    </a:ext>
                  </a:extLst>
                </a:gridCol>
                <a:gridCol w="2122098">
                  <a:extLst>
                    <a:ext uri="{9D8B030D-6E8A-4147-A177-3AD203B41FA5}">
                      <a16:colId xmlns:a16="http://schemas.microsoft.com/office/drawing/2014/main" val="3610663843"/>
                    </a:ext>
                  </a:extLst>
                </a:gridCol>
                <a:gridCol w="2553419">
                  <a:extLst>
                    <a:ext uri="{9D8B030D-6E8A-4147-A177-3AD203B41FA5}">
                      <a16:colId xmlns:a16="http://schemas.microsoft.com/office/drawing/2014/main" val="727385971"/>
                    </a:ext>
                  </a:extLst>
                </a:gridCol>
                <a:gridCol w="2071640">
                  <a:extLst>
                    <a:ext uri="{9D8B030D-6E8A-4147-A177-3AD203B41FA5}">
                      <a16:colId xmlns:a16="http://schemas.microsoft.com/office/drawing/2014/main" val="2719900894"/>
                    </a:ext>
                  </a:extLst>
                </a:gridCol>
              </a:tblGrid>
              <a:tr h="490950">
                <a:tc>
                  <a:txBody>
                    <a:bodyPr/>
                    <a:lstStyle/>
                    <a:p>
                      <a:pPr marL="0" marR="0" algn="ctr">
                        <a:lnSpc>
                          <a:spcPct val="115000"/>
                        </a:lnSpc>
                        <a:spcBef>
                          <a:spcPts val="300"/>
                        </a:spcBef>
                        <a:spcAft>
                          <a:spcPts val="300"/>
                        </a:spcAft>
                      </a:pPr>
                      <a:r>
                        <a:rPr lang="lt-LT" sz="1500">
                          <a:effectLst/>
                        </a:rPr>
                        <a:t>Lyginimo kriterijai</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a:effectLst/>
                        </a:rPr>
                        <a:t>Informiko Akademija</a:t>
                      </a:r>
                      <a:endParaRPr lang="en-US" sz="1500" b="1">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KTU </a:t>
                      </a:r>
                      <a:r>
                        <a:rPr lang="lt-LT" sz="1500" dirty="0" err="1">
                          <a:effectLst/>
                        </a:rPr>
                        <a:t>Open</a:t>
                      </a:r>
                      <a:r>
                        <a:rPr lang="lt-LT" sz="1500" dirty="0">
                          <a:effectLst/>
                        </a:rPr>
                        <a:t> </a:t>
                      </a:r>
                      <a:r>
                        <a:rPr lang="lt-LT" sz="1500" dirty="0" err="1">
                          <a:effectLst/>
                        </a:rPr>
                        <a:t>Courses</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a:effectLst/>
                        </a:rPr>
                        <a:t>GDB Online </a:t>
                      </a:r>
                      <a:r>
                        <a:rPr lang="lt-LT" sz="1500" dirty="0" err="1">
                          <a:effectLst/>
                        </a:rPr>
                        <a:t>Debugger</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300"/>
                        </a:spcBef>
                        <a:spcAft>
                          <a:spcPts val="300"/>
                        </a:spcAft>
                      </a:pPr>
                      <a:r>
                        <a:rPr lang="lt-LT" sz="1500" dirty="0" err="1">
                          <a:effectLst/>
                        </a:rPr>
                        <a:t>Learn</a:t>
                      </a:r>
                      <a:r>
                        <a:rPr lang="lt-LT" sz="1500" dirty="0">
                          <a:effectLst/>
                        </a:rPr>
                        <a:t> </a:t>
                      </a:r>
                      <a:r>
                        <a:rPr lang="lt-LT" sz="1500" dirty="0" err="1">
                          <a:effectLst/>
                        </a:rPr>
                        <a:t>Programming</a:t>
                      </a:r>
                      <a:endParaRPr lang="en-US" sz="1500" b="1" dirty="0">
                        <a:effectLst/>
                        <a:latin typeface="Times New Roman Bold" panose="020208030705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7826993"/>
                  </a:ext>
                </a:extLst>
              </a:tr>
              <a:tr h="440890">
                <a:tc>
                  <a:txBody>
                    <a:bodyPr/>
                    <a:lstStyle/>
                    <a:p>
                      <a:pPr marL="0" marR="0" algn="ctr">
                        <a:spcBef>
                          <a:spcPts val="300"/>
                        </a:spcBef>
                        <a:spcAft>
                          <a:spcPts val="300"/>
                        </a:spcAft>
                      </a:pPr>
                      <a:r>
                        <a:rPr lang="lt-LT" sz="1500">
                          <a:effectLst/>
                        </a:rPr>
                        <a:t>Automatinis uždavinio kodo testavimas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3632562"/>
                  </a:ext>
                </a:extLst>
              </a:tr>
              <a:tr h="661335">
                <a:tc>
                  <a:txBody>
                    <a:bodyPr/>
                    <a:lstStyle/>
                    <a:p>
                      <a:pPr marL="0" marR="0" algn="ctr">
                        <a:spcBef>
                          <a:spcPts val="300"/>
                        </a:spcBef>
                        <a:spcAft>
                          <a:spcPts val="300"/>
                        </a:spcAft>
                      </a:pPr>
                      <a:r>
                        <a:rPr lang="lt-LT" sz="1500">
                          <a:effectLst/>
                        </a:rPr>
                        <a:t>Programavimo kalbos kompiliatoriaus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0498153"/>
                  </a:ext>
                </a:extLst>
              </a:tr>
              <a:tr h="440890">
                <a:tc>
                  <a:txBody>
                    <a:bodyPr/>
                    <a:lstStyle/>
                    <a:p>
                      <a:pPr marL="0" marR="0" algn="ctr">
                        <a:spcBef>
                          <a:spcPts val="300"/>
                        </a:spcBef>
                        <a:spcAft>
                          <a:spcPts val="300"/>
                        </a:spcAft>
                      </a:pPr>
                      <a:r>
                        <a:rPr lang="lt-LT" sz="1500">
                          <a:effectLst/>
                        </a:rPr>
                        <a:t>Bankinių pavedimų integracija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152118"/>
                  </a:ext>
                </a:extLst>
              </a:tr>
              <a:tr h="440890">
                <a:tc>
                  <a:txBody>
                    <a:bodyPr/>
                    <a:lstStyle/>
                    <a:p>
                      <a:pPr marL="0" marR="0" algn="ctr">
                        <a:spcBef>
                          <a:spcPts val="300"/>
                        </a:spcBef>
                        <a:spcAft>
                          <a:spcPts val="300"/>
                        </a:spcAft>
                      </a:pPr>
                      <a:r>
                        <a:rPr lang="lt-LT" sz="1500">
                          <a:effectLst/>
                        </a:rPr>
                        <a:t>Galimybė pasirinkti puslapio kalbą</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76105920"/>
                  </a:ext>
                </a:extLst>
              </a:tr>
              <a:tr h="371083">
                <a:tc>
                  <a:txBody>
                    <a:bodyPr/>
                    <a:lstStyle/>
                    <a:p>
                      <a:pPr marL="0" marR="0" algn="ctr">
                        <a:spcBef>
                          <a:spcPts val="300"/>
                        </a:spcBef>
                        <a:spcAft>
                          <a:spcPts val="300"/>
                        </a:spcAft>
                      </a:pPr>
                      <a:r>
                        <a:rPr lang="lt-LT" sz="1500">
                          <a:effectLst/>
                        </a:rPr>
                        <a:t>Įverčių sistema</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9688951"/>
                  </a:ext>
                </a:extLst>
              </a:tr>
              <a:tr h="661335">
                <a:tc>
                  <a:txBody>
                    <a:bodyPr/>
                    <a:lstStyle/>
                    <a:p>
                      <a:pPr marL="0" marR="0" algn="ctr">
                        <a:spcBef>
                          <a:spcPts val="300"/>
                        </a:spcBef>
                        <a:spcAft>
                          <a:spcPts val="300"/>
                        </a:spcAft>
                      </a:pPr>
                      <a:r>
                        <a:rPr lang="lt-LT" sz="1500">
                          <a:effectLst/>
                        </a:rPr>
                        <a:t>Mokytojo uždavinių kūrimas savo mokiniams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3718274"/>
                  </a:ext>
                </a:extLst>
              </a:tr>
              <a:tr h="440890">
                <a:tc>
                  <a:txBody>
                    <a:bodyPr/>
                    <a:lstStyle/>
                    <a:p>
                      <a:pPr marL="0" marR="0" algn="ctr">
                        <a:spcBef>
                          <a:spcPts val="300"/>
                        </a:spcBef>
                        <a:spcAft>
                          <a:spcPts val="300"/>
                        </a:spcAft>
                      </a:pPr>
                      <a:r>
                        <a:rPr lang="lt-LT" sz="1500" dirty="0">
                          <a:effectLst/>
                        </a:rPr>
                        <a:t>Elektroninės parduotuvės sistema</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3836255"/>
                  </a:ext>
                </a:extLst>
              </a:tr>
              <a:tr h="661335">
                <a:tc>
                  <a:txBody>
                    <a:bodyPr/>
                    <a:lstStyle/>
                    <a:p>
                      <a:pPr marL="0" marR="0" algn="ctr">
                        <a:spcBef>
                          <a:spcPts val="300"/>
                        </a:spcBef>
                        <a:spcAft>
                          <a:spcPts val="300"/>
                        </a:spcAft>
                      </a:pPr>
                      <a:r>
                        <a:rPr lang="lt-LT" sz="1500" dirty="0">
                          <a:effectLst/>
                        </a:rPr>
                        <a:t>Skirtingos programavimo kalbos pasirinkimas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a:effectLst/>
                        </a:rPr>
                        <a: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300"/>
                        </a:spcBef>
                        <a:spcAft>
                          <a:spcPts val="300"/>
                        </a:spcAft>
                      </a:pPr>
                      <a:r>
                        <a:rPr lang="lt-LT" sz="1500" dirty="0">
                          <a:effectLst/>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131395"/>
                  </a:ext>
                </a:extLst>
              </a:tr>
            </a:tbl>
          </a:graphicData>
        </a:graphic>
      </p:graphicFrame>
    </p:spTree>
    <p:extLst>
      <p:ext uri="{BB962C8B-B14F-4D97-AF65-F5344CB8AC3E}">
        <p14:creationId xmlns:p14="http://schemas.microsoft.com/office/powerpoint/2010/main" val="120725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funkcijos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F9B00F2C-3762-9EEC-0447-8FB868855B70}"/>
              </a:ext>
            </a:extLst>
          </p:cNvPr>
          <p:cNvPicPr>
            <a:picLocks noChangeAspect="1"/>
          </p:cNvPicPr>
          <p:nvPr/>
        </p:nvPicPr>
        <p:blipFill>
          <a:blip r:embed="rId4"/>
          <a:stretch>
            <a:fillRect/>
          </a:stretch>
        </p:blipFill>
        <p:spPr>
          <a:xfrm>
            <a:off x="3615827" y="1541725"/>
            <a:ext cx="4960345" cy="5277843"/>
          </a:xfrm>
          <a:prstGeom prst="rect">
            <a:avLst/>
          </a:prstGeom>
        </p:spPr>
      </p:pic>
    </p:spTree>
    <p:extLst>
      <p:ext uri="{BB962C8B-B14F-4D97-AF65-F5344CB8AC3E}">
        <p14:creationId xmlns:p14="http://schemas.microsoft.com/office/powerpoint/2010/main" val="241927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Nefunkciniai sistemos reikalavimai</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3"/>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4"/>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8" name="TextBox 7">
            <a:extLst>
              <a:ext uri="{FF2B5EF4-FFF2-40B4-BE49-F238E27FC236}">
                <a16:creationId xmlns:a16="http://schemas.microsoft.com/office/drawing/2014/main" id="{85D6BCE5-596D-5524-ABEF-E9755D4E3522}"/>
              </a:ext>
            </a:extLst>
          </p:cNvPr>
          <p:cNvSpPr txBox="1"/>
          <p:nvPr/>
        </p:nvSpPr>
        <p:spPr>
          <a:xfrm>
            <a:off x="845389" y="1641981"/>
            <a:ext cx="10092905" cy="4844981"/>
          </a:xfrm>
          <a:prstGeom prst="rect">
            <a:avLst/>
          </a:prstGeom>
          <a:noFill/>
        </p:spPr>
        <p:txBody>
          <a:bodyPr wrap="square" rtlCol="0">
            <a:spAutoFit/>
          </a:bodyPr>
          <a:lstStyle/>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Kultūriniai-politiniai: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Naudotojo sąsaja turi būti realizuota lietuvių kalba.</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 Saugumui ir sistemos priežiūrai:</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Sistema turi būti ištestuota bent vienetų testais ir testų padengimo procentas turi siekti bent 90 procentų;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Įrankio programos kodo talpinimui ir kodo istorijai saugoti tūri būti naudojama versijų kontrolės sistema </a:t>
            </a:r>
            <a:r>
              <a:rPr lang="lt-LT" sz="1700" i="1" dirty="0" err="1">
                <a:effectLst/>
                <a:latin typeface="Arial" panose="020B0604020202020204" pitchFamily="34" charset="0"/>
                <a:ea typeface="Calibri" panose="020F0502020204030204" pitchFamily="34" charset="0"/>
                <a:cs typeface="Arial" panose="020B0604020202020204" pitchFamily="34" charset="0"/>
              </a:rPr>
              <a:t>Git</a:t>
            </a:r>
            <a:r>
              <a:rPr lang="lt-LT" sz="1700" i="1" dirty="0">
                <a:effectLst/>
                <a:latin typeface="Arial" panose="020B0604020202020204" pitchFamily="34" charset="0"/>
                <a:ea typeface="Calibri" panose="020F0502020204030204" pitchFamily="34" charset="0"/>
                <a:cs typeface="Arial" panose="020B0604020202020204" pitchFamily="34" charset="0"/>
              </a:rPr>
              <a:t>;</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Visi serverio API metodai privalo būti apsaugoti ir pasiekiami tik autorizuotų naudotojų;</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Kliento ir serverio komunikacijos autorizacija turi būti pagrįsta </a:t>
            </a:r>
            <a:r>
              <a:rPr lang="lt-LT" sz="1700" i="1" dirty="0">
                <a:effectLst/>
                <a:latin typeface="Arial" panose="020B0604020202020204" pitchFamily="34" charset="0"/>
                <a:ea typeface="Calibri" panose="020F0502020204030204" pitchFamily="34" charset="0"/>
                <a:cs typeface="Arial" panose="020B0604020202020204" pitchFamily="34" charset="0"/>
              </a:rPr>
              <a:t>JWT</a:t>
            </a:r>
            <a:r>
              <a:rPr lang="lt-LT" sz="1700" dirty="0">
                <a:effectLst/>
                <a:latin typeface="Arial" panose="020B0604020202020204" pitchFamily="34" charset="0"/>
                <a:ea typeface="Calibri" panose="020F0502020204030204" pitchFamily="34" charset="0"/>
                <a:cs typeface="Arial" panose="020B0604020202020204" pitchFamily="34" charset="0"/>
              </a:rPr>
              <a:t> žetonais.</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15000"/>
              </a:lnSpc>
              <a:buFont typeface="+mj-lt"/>
              <a:buAutoNum type="arabicPeriod"/>
            </a:pPr>
            <a:r>
              <a:rPr lang="lt-LT" sz="2200" b="1" dirty="0">
                <a:effectLst/>
                <a:latin typeface="Arial" panose="020B0604020202020204" pitchFamily="34" charset="0"/>
                <a:ea typeface="Calibri" panose="020F0502020204030204" pitchFamily="34" charset="0"/>
                <a:cs typeface="Arial" panose="020B0604020202020204" pitchFamily="34" charset="0"/>
              </a:rPr>
              <a:t>Realizacijos:</a:t>
            </a:r>
            <a:endParaRPr lang="en-US" sz="2200" b="1"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Duomenų validacija turi būti atliekama ir naudotojo sąsajoje;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palaikoma </a:t>
            </a:r>
            <a:r>
              <a:rPr lang="lt-LT" sz="1700" i="1" dirty="0">
                <a:effectLst/>
                <a:latin typeface="Arial" panose="020B0604020202020204" pitchFamily="34" charset="0"/>
                <a:ea typeface="Calibri" panose="020F0502020204030204" pitchFamily="34" charset="0"/>
                <a:cs typeface="Arial" panose="020B0604020202020204" pitchFamily="34" charset="0"/>
              </a:rPr>
              <a:t>Chrome, Opera, Microsoft </a:t>
            </a:r>
            <a:r>
              <a:rPr lang="lt-LT" sz="1700" i="1" dirty="0" err="1">
                <a:effectLst/>
                <a:latin typeface="Arial" panose="020B0604020202020204" pitchFamily="34" charset="0"/>
                <a:ea typeface="Calibri" panose="020F0502020204030204" pitchFamily="34" charset="0"/>
                <a:cs typeface="Arial" panose="020B0604020202020204" pitchFamily="34" charset="0"/>
              </a:rPr>
              <a:t>Edge</a:t>
            </a:r>
            <a:r>
              <a:rPr lang="lt-LT" sz="1700" i="1" dirty="0">
                <a:effectLst/>
                <a:latin typeface="Arial" panose="020B0604020202020204" pitchFamily="34" charset="0"/>
                <a:ea typeface="Calibri" panose="020F0502020204030204" pitchFamily="34" charset="0"/>
                <a:cs typeface="Arial" panose="020B0604020202020204" pitchFamily="34" charset="0"/>
              </a:rPr>
              <a:t>, Firefox</a:t>
            </a:r>
            <a:r>
              <a:rPr lang="lt-LT" sz="1700" dirty="0">
                <a:effectLst/>
                <a:latin typeface="Arial" panose="020B0604020202020204" pitchFamily="34" charset="0"/>
                <a:ea typeface="Calibri" panose="020F0502020204030204" pitchFamily="34" charset="0"/>
                <a:cs typeface="Arial" panose="020B0604020202020204" pitchFamily="34" charset="0"/>
              </a:rPr>
              <a:t> naršyklėse;</a:t>
            </a:r>
            <a:endParaRPr lang="en-US" sz="17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gn="just">
              <a:lnSpc>
                <a:spcPct val="115000"/>
              </a:lnSpc>
              <a:buFont typeface="+mj-lt"/>
              <a:buAutoNum type="alphaLcPeriod"/>
            </a:pPr>
            <a:r>
              <a:rPr lang="lt-LT" sz="1700" dirty="0">
                <a:effectLst/>
                <a:latin typeface="Arial" panose="020B0604020202020204" pitchFamily="34" charset="0"/>
                <a:ea typeface="Calibri" panose="020F0502020204030204" pitchFamily="34" charset="0"/>
                <a:cs typeface="Arial" panose="020B0604020202020204" pitchFamily="34" charset="0"/>
              </a:rPr>
              <a:t>Grafinė naudotojo sąsaja turi būti pritaikyta kompiuteriams, mobiliesiems įrenginiams ir  planšetėms.</a:t>
            </a:r>
            <a:endParaRPr lang="en-US" sz="17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5779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Realizacijos technologijos</a:t>
            </a:r>
            <a:endParaRPr lang="en-US" dirty="0"/>
          </a:p>
        </p:txBody>
      </p:sp>
      <p:sp>
        <p:nvSpPr>
          <p:cNvPr id="3" name="Text Placeholder 20">
            <a:extLst>
              <a:ext uri="{FF2B5EF4-FFF2-40B4-BE49-F238E27FC236}">
                <a16:creationId xmlns:a16="http://schemas.microsoft.com/office/drawing/2014/main" id="{CAFE58A0-E161-FF49-BC07-C381DC7F90E7}"/>
              </a:ext>
            </a:extLst>
          </p:cNvPr>
          <p:cNvSpPr txBox="1">
            <a:spLocks/>
          </p:cNvSpPr>
          <p:nvPr/>
        </p:nvSpPr>
        <p:spPr>
          <a:xfrm>
            <a:off x="639930" y="2596251"/>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tx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lt-LT" sz="2200" dirty="0"/>
              <a:t>.NET 6 karkasas;</a:t>
            </a:r>
          </a:p>
          <a:p>
            <a:pPr marL="342900" indent="-342900">
              <a:buFont typeface="+mj-lt"/>
              <a:buAutoNum type="arabicPeriod"/>
            </a:pPr>
            <a:r>
              <a:rPr lang="lt-LT" sz="2200" dirty="0"/>
              <a:t>C# programavimo kalba;</a:t>
            </a:r>
          </a:p>
          <a:p>
            <a:pPr marL="342900" indent="-342900">
              <a:buFont typeface="+mj-lt"/>
              <a:buAutoNum type="arabicPeriod"/>
            </a:pPr>
            <a:r>
              <a:rPr lang="lt-LT" sz="2200" dirty="0" err="1"/>
              <a:t>React</a:t>
            </a:r>
            <a:r>
              <a:rPr lang="lt-LT" sz="2200" dirty="0"/>
              <a:t> biblioteka;</a:t>
            </a:r>
          </a:p>
          <a:p>
            <a:pPr marL="342900" indent="-342900">
              <a:buFont typeface="+mj-lt"/>
              <a:buAutoNum type="arabicPeriod"/>
            </a:pPr>
            <a:r>
              <a:rPr lang="lt-LT" sz="2200" dirty="0" err="1"/>
              <a:t>TypeScript</a:t>
            </a:r>
            <a:r>
              <a:rPr lang="lt-LT" sz="2200" dirty="0"/>
              <a:t> programavimo kalba;</a:t>
            </a:r>
          </a:p>
          <a:p>
            <a:pPr marL="342900" indent="-342900">
              <a:buFont typeface="+mj-lt"/>
              <a:buAutoNum type="arabicPeriod"/>
            </a:pPr>
            <a:r>
              <a:rPr lang="lt-LT" sz="2200" dirty="0"/>
              <a:t>MySQL 8.0;</a:t>
            </a:r>
          </a:p>
          <a:p>
            <a:pPr marL="342900" indent="-342900">
              <a:buFont typeface="+mj-lt"/>
              <a:buAutoNum type="arabicPeriod"/>
            </a:pPr>
            <a:r>
              <a:rPr lang="lt-LT" sz="2200" dirty="0" err="1"/>
              <a:t>Xunit</a:t>
            </a:r>
            <a:r>
              <a:rPr lang="lt-LT" sz="2200" dirty="0"/>
              <a:t>;</a:t>
            </a:r>
          </a:p>
          <a:p>
            <a:pPr marL="342900" indent="-342900">
              <a:buFont typeface="+mj-lt"/>
              <a:buAutoNum type="arabicPeriod"/>
            </a:pPr>
            <a:r>
              <a:rPr lang="lt-LT" sz="2200" dirty="0" err="1"/>
              <a:t>AutoFixture</a:t>
            </a:r>
            <a:r>
              <a:rPr lang="lt-LT" sz="2200" dirty="0"/>
              <a:t>.</a:t>
            </a:r>
          </a:p>
          <a:p>
            <a:pPr marL="342900" indent="-342900">
              <a:buFont typeface="+mj-lt"/>
              <a:buAutoNum type="arabicPeriod"/>
            </a:pPr>
            <a:endParaRPr lang="lt-LT" sz="2200"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Picture 9" descr="Icon&#10;&#10;Description automatically generated">
            <a:extLst>
              <a:ext uri="{FF2B5EF4-FFF2-40B4-BE49-F238E27FC236}">
                <a16:creationId xmlns:a16="http://schemas.microsoft.com/office/drawing/2014/main" id="{C11B6B40-2EAA-5CB6-0294-D8E4D07AD19A}"/>
              </a:ext>
            </a:extLst>
          </p:cNvPr>
          <p:cNvPicPr>
            <a:picLocks noChangeAspect="1"/>
          </p:cNvPicPr>
          <p:nvPr/>
        </p:nvPicPr>
        <p:blipFill>
          <a:blip r:embed="rId4"/>
          <a:stretch>
            <a:fillRect/>
          </a:stretch>
        </p:blipFill>
        <p:spPr>
          <a:xfrm>
            <a:off x="7858300" y="1723250"/>
            <a:ext cx="2092105" cy="2092105"/>
          </a:xfrm>
          <a:prstGeom prst="rect">
            <a:avLst/>
          </a:prstGeom>
        </p:spPr>
      </p:pic>
      <p:pic>
        <p:nvPicPr>
          <p:cNvPr id="12" name="Picture 11" descr="Icon&#10;&#10;Description automatically generated">
            <a:extLst>
              <a:ext uri="{FF2B5EF4-FFF2-40B4-BE49-F238E27FC236}">
                <a16:creationId xmlns:a16="http://schemas.microsoft.com/office/drawing/2014/main" id="{F28403EA-2D88-D50D-4546-425D36BC59F1}"/>
              </a:ext>
            </a:extLst>
          </p:cNvPr>
          <p:cNvPicPr>
            <a:picLocks noChangeAspect="1"/>
          </p:cNvPicPr>
          <p:nvPr/>
        </p:nvPicPr>
        <p:blipFill>
          <a:blip r:embed="rId5"/>
          <a:stretch>
            <a:fillRect/>
          </a:stretch>
        </p:blipFill>
        <p:spPr>
          <a:xfrm>
            <a:off x="9984815" y="2123201"/>
            <a:ext cx="1299450" cy="1129957"/>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CED4CA67-BB07-CAC4-E055-2E0F13602386}"/>
              </a:ext>
            </a:extLst>
          </p:cNvPr>
          <p:cNvPicPr>
            <a:picLocks noChangeAspect="1"/>
          </p:cNvPicPr>
          <p:nvPr/>
        </p:nvPicPr>
        <p:blipFill>
          <a:blip r:embed="rId6"/>
          <a:stretch>
            <a:fillRect/>
          </a:stretch>
        </p:blipFill>
        <p:spPr>
          <a:xfrm>
            <a:off x="6859727" y="3507465"/>
            <a:ext cx="1129958" cy="1129958"/>
          </a:xfrm>
          <a:prstGeom prst="rect">
            <a:avLst/>
          </a:prstGeom>
        </p:spPr>
      </p:pic>
      <p:pic>
        <p:nvPicPr>
          <p:cNvPr id="16" name="Picture 15" descr="Logo&#10;&#10;Description automatically generated">
            <a:extLst>
              <a:ext uri="{FF2B5EF4-FFF2-40B4-BE49-F238E27FC236}">
                <a16:creationId xmlns:a16="http://schemas.microsoft.com/office/drawing/2014/main" id="{7083F7F7-E247-35FB-DB08-83C5901D6F95}"/>
              </a:ext>
            </a:extLst>
          </p:cNvPr>
          <p:cNvPicPr>
            <a:picLocks noChangeAspect="1"/>
          </p:cNvPicPr>
          <p:nvPr/>
        </p:nvPicPr>
        <p:blipFill>
          <a:blip r:embed="rId7"/>
          <a:stretch>
            <a:fillRect/>
          </a:stretch>
        </p:blipFill>
        <p:spPr>
          <a:xfrm>
            <a:off x="9463076" y="3255552"/>
            <a:ext cx="2161268" cy="1351225"/>
          </a:xfrm>
          <a:prstGeom prst="rect">
            <a:avLst/>
          </a:prstGeom>
        </p:spPr>
      </p:pic>
      <p:pic>
        <p:nvPicPr>
          <p:cNvPr id="18" name="Picture 17">
            <a:extLst>
              <a:ext uri="{FF2B5EF4-FFF2-40B4-BE49-F238E27FC236}">
                <a16:creationId xmlns:a16="http://schemas.microsoft.com/office/drawing/2014/main" id="{DE3A0A2F-9F1D-09D8-3756-7F089367B357}"/>
              </a:ext>
            </a:extLst>
          </p:cNvPr>
          <p:cNvPicPr>
            <a:picLocks noChangeAspect="1"/>
          </p:cNvPicPr>
          <p:nvPr/>
        </p:nvPicPr>
        <p:blipFill>
          <a:blip r:embed="rId8"/>
          <a:stretch>
            <a:fillRect/>
          </a:stretch>
        </p:blipFill>
        <p:spPr>
          <a:xfrm>
            <a:off x="8221249" y="3400291"/>
            <a:ext cx="1333333" cy="1333333"/>
          </a:xfrm>
          <a:prstGeom prst="rect">
            <a:avLst/>
          </a:prstGeom>
        </p:spPr>
      </p:pic>
      <p:grpSp>
        <p:nvGrpSpPr>
          <p:cNvPr id="4" name="Group 3">
            <a:extLst>
              <a:ext uri="{FF2B5EF4-FFF2-40B4-BE49-F238E27FC236}">
                <a16:creationId xmlns:a16="http://schemas.microsoft.com/office/drawing/2014/main" id="{B4636B1D-DD19-A5CE-09C5-14548D6F67D2}"/>
              </a:ext>
            </a:extLst>
          </p:cNvPr>
          <p:cNvGrpSpPr/>
          <p:nvPr/>
        </p:nvGrpSpPr>
        <p:grpSpPr>
          <a:xfrm>
            <a:off x="6956901" y="2123201"/>
            <a:ext cx="1067797" cy="1227353"/>
            <a:chOff x="1643194" y="1534"/>
            <a:chExt cx="1067797" cy="1227353"/>
          </a:xfrm>
        </p:grpSpPr>
        <p:sp>
          <p:nvSpPr>
            <p:cNvPr id="8" name="Hexagon 7">
              <a:extLst>
                <a:ext uri="{FF2B5EF4-FFF2-40B4-BE49-F238E27FC236}">
                  <a16:creationId xmlns:a16="http://schemas.microsoft.com/office/drawing/2014/main" id="{64BB219A-2D17-230F-BBBE-232EAF770DEA}"/>
                </a:ext>
              </a:extLst>
            </p:cNvPr>
            <p:cNvSpPr/>
            <p:nvPr/>
          </p:nvSpPr>
          <p:spPr>
            <a:xfrm rot="5400000">
              <a:off x="1563416" y="81312"/>
              <a:ext cx="1227353" cy="1067797"/>
            </a:xfrm>
            <a:prstGeom prst="hexagon">
              <a:avLst>
                <a:gd name="adj" fmla="val 25000"/>
                <a:gd name="vf" fmla="val 115470"/>
              </a:avLst>
            </a:prstGeom>
            <a:blipFill dpi="0" rotWithShape="0">
              <a:blip r:embed="rId9">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Hexagon 4">
              <a:extLst>
                <a:ext uri="{FF2B5EF4-FFF2-40B4-BE49-F238E27FC236}">
                  <a16:creationId xmlns:a16="http://schemas.microsoft.com/office/drawing/2014/main" id="{047C14D9-974F-CA0D-4B71-D7925331A7DC}"/>
                </a:ext>
              </a:extLst>
            </p:cNvPr>
            <p:cNvSpPr txBox="1"/>
            <p:nvPr/>
          </p:nvSpPr>
          <p:spPr>
            <a:xfrm>
              <a:off x="1809592" y="192798"/>
              <a:ext cx="735001" cy="8448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grpSp>
      <p:pic>
        <p:nvPicPr>
          <p:cNvPr id="13" name="Picture 12" descr="Icon&#10;&#10;Description automatically generated">
            <a:extLst>
              <a:ext uri="{FF2B5EF4-FFF2-40B4-BE49-F238E27FC236}">
                <a16:creationId xmlns:a16="http://schemas.microsoft.com/office/drawing/2014/main" id="{FAD5CAC9-57C8-0CD5-46D3-E9AC03BFFE12}"/>
              </a:ext>
            </a:extLst>
          </p:cNvPr>
          <p:cNvPicPr>
            <a:picLocks noChangeAspect="1"/>
          </p:cNvPicPr>
          <p:nvPr/>
        </p:nvPicPr>
        <p:blipFill>
          <a:blip r:embed="rId10"/>
          <a:stretch>
            <a:fillRect/>
          </a:stretch>
        </p:blipFill>
        <p:spPr>
          <a:xfrm>
            <a:off x="8263122" y="4838685"/>
            <a:ext cx="1249588" cy="1249588"/>
          </a:xfrm>
          <a:prstGeom prst="rect">
            <a:avLst/>
          </a:prstGeom>
        </p:spPr>
      </p:pic>
    </p:spTree>
    <p:extLst>
      <p:ext uri="{BB962C8B-B14F-4D97-AF65-F5344CB8AC3E}">
        <p14:creationId xmlns:p14="http://schemas.microsoft.com/office/powerpoint/2010/main" val="292131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Diegimo modelis</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AC3A79B6-5090-6298-287B-637AEEB89BAF}"/>
              </a:ext>
            </a:extLst>
          </p:cNvPr>
          <p:cNvPicPr>
            <a:picLocks noChangeAspect="1"/>
          </p:cNvPicPr>
          <p:nvPr/>
        </p:nvPicPr>
        <p:blipFill>
          <a:blip r:embed="rId4"/>
          <a:stretch>
            <a:fillRect/>
          </a:stretch>
        </p:blipFill>
        <p:spPr>
          <a:xfrm>
            <a:off x="2811104" y="1714618"/>
            <a:ext cx="6569792" cy="4771586"/>
          </a:xfrm>
          <a:prstGeom prst="rect">
            <a:avLst/>
          </a:prstGeom>
        </p:spPr>
      </p:pic>
    </p:spTree>
    <p:extLst>
      <p:ext uri="{BB962C8B-B14F-4D97-AF65-F5344CB8AC3E}">
        <p14:creationId xmlns:p14="http://schemas.microsoft.com/office/powerpoint/2010/main" val="41456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paketų diagrama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8CF19434-65B7-F2EF-AB56-2ACADA666959}"/>
              </a:ext>
            </a:extLst>
          </p:cNvPr>
          <p:cNvPicPr>
            <a:picLocks noChangeAspect="1"/>
          </p:cNvPicPr>
          <p:nvPr/>
        </p:nvPicPr>
        <p:blipFill>
          <a:blip r:embed="rId4"/>
          <a:stretch>
            <a:fillRect/>
          </a:stretch>
        </p:blipFill>
        <p:spPr>
          <a:xfrm>
            <a:off x="2391909" y="1760895"/>
            <a:ext cx="7408182" cy="4820161"/>
          </a:xfrm>
          <a:prstGeom prst="rect">
            <a:avLst/>
          </a:prstGeom>
        </p:spPr>
      </p:pic>
    </p:spTree>
    <p:extLst>
      <p:ext uri="{BB962C8B-B14F-4D97-AF65-F5344CB8AC3E}">
        <p14:creationId xmlns:p14="http://schemas.microsoft.com/office/powerpoint/2010/main" val="293925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7BF44B9-6DB8-C041-A0E1-A9C71DBF8DA1}"/>
              </a:ext>
            </a:extLst>
          </p:cNvPr>
          <p:cNvSpPr txBox="1">
            <a:spLocks/>
          </p:cNvSpPr>
          <p:nvPr/>
        </p:nvSpPr>
        <p:spPr>
          <a:xfrm>
            <a:off x="641645" y="600737"/>
            <a:ext cx="8978606"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Sistemos duomenų bazės schema</a:t>
            </a:r>
            <a:endParaRPr lang="en-US" dirty="0"/>
          </a:p>
        </p:txBody>
      </p:sp>
      <p:pic>
        <p:nvPicPr>
          <p:cNvPr id="5" name="Picture 4">
            <a:extLst>
              <a:ext uri="{FF2B5EF4-FFF2-40B4-BE49-F238E27FC236}">
                <a16:creationId xmlns:a16="http://schemas.microsoft.com/office/drawing/2014/main" id="{83B73673-4145-554C-BB27-F7144E19CFB9}"/>
              </a:ext>
            </a:extLst>
          </p:cNvPr>
          <p:cNvPicPr>
            <a:picLocks noChangeAspect="1"/>
          </p:cNvPicPr>
          <p:nvPr/>
        </p:nvPicPr>
        <p:blipFill>
          <a:blip r:embed="rId2"/>
          <a:stretch>
            <a:fillRect/>
          </a:stretch>
        </p:blipFill>
        <p:spPr>
          <a:xfrm>
            <a:off x="0" y="1351225"/>
            <a:ext cx="12192000" cy="190500"/>
          </a:xfrm>
          <a:prstGeom prst="rect">
            <a:avLst/>
          </a:prstGeom>
        </p:spPr>
      </p:pic>
      <p:pic>
        <p:nvPicPr>
          <p:cNvPr id="6" name="Picture 5">
            <a:extLst>
              <a:ext uri="{FF2B5EF4-FFF2-40B4-BE49-F238E27FC236}">
                <a16:creationId xmlns:a16="http://schemas.microsoft.com/office/drawing/2014/main" id="{B487F325-02EB-F242-B1D6-475FE32A770F}"/>
              </a:ext>
            </a:extLst>
          </p:cNvPr>
          <p:cNvPicPr>
            <a:picLocks noChangeAspect="1"/>
          </p:cNvPicPr>
          <p:nvPr/>
        </p:nvPicPr>
        <p:blipFill>
          <a:blip r:embed="rId3"/>
          <a:stretch>
            <a:fillRect/>
          </a:stretch>
        </p:blipFill>
        <p:spPr>
          <a:xfrm>
            <a:off x="11163222" y="696316"/>
            <a:ext cx="590985" cy="318475"/>
          </a:xfrm>
          <a:prstGeom prst="rect">
            <a:avLst/>
          </a:prstGeom>
        </p:spPr>
      </p:pic>
      <p:sp>
        <p:nvSpPr>
          <p:cNvPr id="7" name="Slide Number Placeholder 3">
            <a:extLst>
              <a:ext uri="{FF2B5EF4-FFF2-40B4-BE49-F238E27FC236}">
                <a16:creationId xmlns:a16="http://schemas.microsoft.com/office/drawing/2014/main" id="{F1B68A5B-BC1B-104C-B778-743D097D6A3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2364CEE9-2201-5F37-D00E-526DEFB94922}"/>
              </a:ext>
            </a:extLst>
          </p:cNvPr>
          <p:cNvPicPr>
            <a:picLocks noChangeAspect="1"/>
          </p:cNvPicPr>
          <p:nvPr/>
        </p:nvPicPr>
        <p:blipFill>
          <a:blip r:embed="rId4"/>
          <a:stretch>
            <a:fillRect/>
          </a:stretch>
        </p:blipFill>
        <p:spPr>
          <a:xfrm>
            <a:off x="3591211" y="1582660"/>
            <a:ext cx="5009578" cy="5068832"/>
          </a:xfrm>
          <a:prstGeom prst="rect">
            <a:avLst/>
          </a:prstGeom>
        </p:spPr>
      </p:pic>
    </p:spTree>
    <p:extLst>
      <p:ext uri="{BB962C8B-B14F-4D97-AF65-F5344CB8AC3E}">
        <p14:creationId xmlns:p14="http://schemas.microsoft.com/office/powerpoint/2010/main" val="3923013908"/>
      </p:ext>
    </p:extLst>
  </p:cSld>
  <p:clrMapOvr>
    <a:masterClrMapping/>
  </p:clrMapOvr>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5860</TotalTime>
  <Words>660</Words>
  <Application>Microsoft Office PowerPoint</Application>
  <PresentationFormat>Widescreen</PresentationFormat>
  <Paragraphs>113</Paragraphs>
  <Slides>14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Calibri</vt:lpstr>
      <vt:lpstr>Inter Medium</vt:lpstr>
      <vt:lpstr>Inter Semi Bold</vt:lpstr>
      <vt:lpstr>Times New Roman</vt:lpstr>
      <vt:lpstr>Times New Roman Bold</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Sičiovas Rokas</cp:lastModifiedBy>
  <cp:revision>126</cp:revision>
  <dcterms:created xsi:type="dcterms:W3CDTF">2020-12-23T08:59:48Z</dcterms:created>
  <dcterms:modified xsi:type="dcterms:W3CDTF">2023-05-08T20:29:26Z</dcterms:modified>
</cp:coreProperties>
</file>