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180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5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20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4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0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69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91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25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86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686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DE14-3679-4716-9947-3FDF4B9B8F28}" type="datetimeFigureOut">
              <a:rPr lang="es-PE" smtClean="0"/>
              <a:t>27/10/2015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FDE6-30FB-423C-952E-C152536AB7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31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59" y="1418238"/>
            <a:ext cx="5221999" cy="507932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25801" y="339749"/>
            <a:ext cx="356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Lost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16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410859" y="339749"/>
            <a:ext cx="3391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Dirty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25" y="1361253"/>
            <a:ext cx="9328051" cy="51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042152" y="339749"/>
            <a:ext cx="6128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Repeateble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59" y="1408714"/>
            <a:ext cx="10154822" cy="52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021557" y="339749"/>
            <a:ext cx="4169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Phantom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30" y="1527284"/>
            <a:ext cx="9935579" cy="52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Delgado</dc:creator>
  <cp:lastModifiedBy>Jorge Delgado</cp:lastModifiedBy>
  <cp:revision>3</cp:revision>
  <dcterms:created xsi:type="dcterms:W3CDTF">2015-10-27T21:36:01Z</dcterms:created>
  <dcterms:modified xsi:type="dcterms:W3CDTF">2015-10-27T21:43:08Z</dcterms:modified>
</cp:coreProperties>
</file>