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631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08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49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601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50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46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698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690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314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36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8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DDB3-FA43-4EB2-BBDC-D1F075F820E6}" type="datetimeFigureOut">
              <a:rPr lang="es-PE" smtClean="0"/>
              <a:t>27/06/2015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094B-6656-4A29-996D-74435C95AD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9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648494"/>
            <a:ext cx="9001991" cy="59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682" y="685019"/>
            <a:ext cx="8201891" cy="56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8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21" y="581818"/>
            <a:ext cx="8863879" cy="58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86" y="601373"/>
            <a:ext cx="9654887" cy="56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4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718465" y="1768825"/>
            <a:ext cx="4027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http://metrics2.sourceforge.net/update/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238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76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791369"/>
            <a:ext cx="8592849" cy="52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685800"/>
            <a:ext cx="8222673" cy="53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18246"/>
            <a:ext cx="8607136" cy="577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73" y="896215"/>
            <a:ext cx="8420100" cy="54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45" y="1122363"/>
            <a:ext cx="8288100" cy="4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6952"/>
            <a:ext cx="8734051" cy="49781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119" y="4864100"/>
            <a:ext cx="1685925" cy="971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63" y="4854575"/>
            <a:ext cx="1638300" cy="9810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64100"/>
            <a:ext cx="1647825" cy="9715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88" y="4864100"/>
            <a:ext cx="1638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7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058068"/>
            <a:ext cx="7481226" cy="45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73" y="729528"/>
            <a:ext cx="7833906" cy="46633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79" y="4854575"/>
            <a:ext cx="1657350" cy="990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361" y="4873625"/>
            <a:ext cx="1676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Office PowerPoint</Application>
  <PresentationFormat>Panorámica</PresentationFormat>
  <Paragraphs>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Delgado</dc:creator>
  <cp:lastModifiedBy>Jorge Delgado</cp:lastModifiedBy>
  <cp:revision>3</cp:revision>
  <dcterms:created xsi:type="dcterms:W3CDTF">2015-06-27T13:53:39Z</dcterms:created>
  <dcterms:modified xsi:type="dcterms:W3CDTF">2015-06-27T15:06:55Z</dcterms:modified>
</cp:coreProperties>
</file>