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9" r:id="rId9"/>
    <p:sldId id="276" r:id="rId10"/>
    <p:sldId id="277" r:id="rId11"/>
    <p:sldId id="280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381C-F605-C048-964A-C80C88F81FBB}" type="datetimeFigureOut">
              <a:rPr kumimoji="1" lang="ko-Kore-KR" altLang="en-US" smtClean="0"/>
              <a:t>12/23/2020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DA08-2114-8B4F-954F-629D411ABC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68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2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208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60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036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4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03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26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66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265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48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6EFE-6AFA-9A48-AB13-15073102E64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0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54CF1-CB8F-4EE2-86E6-69400B10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162E2-78DB-4CCA-825A-5B547FDD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F22BD-F0FC-45C9-B293-942A2980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A0E8-EE63-4E59-8543-75015CD9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57286-99C9-47AC-AA1A-54A14C3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D7FFF-6674-4890-B9E2-5BC8FC04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ADFF3-D702-41C6-8BD7-3D7C5246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3D51A-38D3-4947-AF68-4BF3C5DB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7A2AE-D489-4F7C-B684-29FB1DDE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1A3BB-05A1-4B7D-8C18-D817984C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ECD8F-F7D2-41FC-A180-01AFDA74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F094A-C634-4190-B146-2CBDC2F78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D9A47-2E25-4966-AD25-D3BA772A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C7FD0-015E-469A-9608-F0E78F0B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8E98-9221-4C61-969E-16E8660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9A5A6-05FE-4B75-BC8E-349CD70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5F379-0D1B-4A72-95A3-79BAF86E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3B8A3-7142-4564-884B-08E23FAC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FCAC1-B475-48C0-8AC9-A4D5E350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AA229-B021-48FA-83ED-E625107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14E6E-E303-495B-94EC-1F89864A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EDA16-AABB-491C-9AF8-757DBCEA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9663-4099-40E6-9059-CD213BF1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F332E-7453-405D-B75E-3A7BD7F8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703ED-EC87-49B4-AF98-7C6C582B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5BB9-7B50-4BAB-AA14-97EF2DF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5551-A650-4B63-82CD-5B27206B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AC801-AE31-4240-9BCE-A7725BAC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FFC2F-EDD9-4398-867A-E240E1D1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98FEF-007D-4F9A-A763-3568CA45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D6314-4F39-4719-ADE4-6984CE8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31C2-42A3-413F-8AFD-DCDA64A5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32D00-902F-48BC-9EC1-DCB9B257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86CC3-4674-4640-ABF6-888BC27F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061EA-9C9E-4F53-9022-411432AF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FBD45-3BA1-4711-84A6-3F6D489F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45D9D-EE6B-400B-B19E-32F6766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759C7-5798-4E0D-AF2A-EDE69512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574A6-77EE-4E89-B617-E4DF443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849E1-BEDF-4CAB-B5FF-045D9C7A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4E6104-89B9-4C64-819C-3062E565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83C5F-EE3D-4BCA-9141-9979C099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38195-3E5B-4E86-945A-1143FF87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D0486-4839-4631-8AEB-AB39FE59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541E59-C5C5-4DED-9C12-F2236A03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09EC1A-A015-43E7-98BC-99BE7B2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CECE1-5010-4645-BA04-4C175B4F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3E66D-0836-4868-B57B-AA4CEDBA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7A48C-4262-4409-BAA8-071DAE2C1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FBE7D-966D-42F1-9FB7-720A5A8B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A5BB2-7DBA-41B5-B57A-A3D31739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74B49-814E-45F1-93CF-747FAB89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7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7EAD-2C86-4FBD-A322-682C9025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C87A6-9A89-481B-9FCE-81E2926B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A9F36-8EC6-4385-B790-4F94C10A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3FEDD-B02C-412C-8BD4-C5A25795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59112-DF55-4AAA-9ED2-19BCEB41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47EC8-F810-49D7-9CCC-14B76CA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6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986C4C-D705-46F7-83F6-35760A92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21E96-BC46-4628-A04D-35D72FE6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DD7C6-7BCD-4F1D-A1F9-4017A0686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E6EC-59CA-4CA9-AAE0-9784DE23969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41A72-0878-4E94-9812-00FBEB832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4E0F-9B66-4864-90E7-2C93EB43D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4B57-1361-47F3-9291-944470E84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0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6EF34-5BAD-7F4D-882C-6A64EE2E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504" y="48930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Clean Trashcan</a:t>
            </a:r>
            <a:b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참여형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쓰레기통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A056B-846B-B84D-BA44-1B80D761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270" y="471293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en-US" altLang="ko-KR" b="1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5</a:t>
            </a:r>
            <a:r>
              <a:rPr kumimoji="1" lang="ko-KR" altLang="en-US" b="1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조</a:t>
            </a:r>
            <a:endParaRPr kumimoji="1" lang="en-US" altLang="ko-KR" b="1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r"/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2016125035</a:t>
            </a:r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안일훈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r"/>
            <a:r>
              <a:rPr kumimoji="1" lang="en-US" altLang="ko-Kore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</a:t>
            </a:r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016125061 </a:t>
            </a:r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이지원</a:t>
            </a:r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r"/>
            <a:r>
              <a:rPr kumimoji="1" lang="en-US" altLang="ko-Kore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</a:t>
            </a:r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016125065</a:t>
            </a:r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이효중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r"/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2017126106</a:t>
            </a:r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전예림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44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추가했으면 하는 것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2271466"/>
            <a:ext cx="1891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스피커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ore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수동압축기계</a:t>
            </a:r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ore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최적화경로표시</a:t>
            </a:r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ore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에코모드</a:t>
            </a:r>
            <a: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절전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)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F1EBF6-5816-E347-8C1A-DCA8FF32ED1E}"/>
              </a:ext>
            </a:extLst>
          </p:cNvPr>
          <p:cNvSpPr txBox="1"/>
          <p:nvPr/>
        </p:nvSpPr>
        <p:spPr>
          <a:xfrm>
            <a:off x="2503465" y="2271464"/>
            <a:ext cx="799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스피커를 통해 쓰레기통이 말을 했으면 함</a:t>
            </a:r>
            <a:r>
              <a:rPr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 (</a:t>
            </a:r>
            <a:r>
              <a:rPr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경고나 감사인사를 하기 위하여</a:t>
            </a:r>
            <a:r>
              <a:rPr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)</a:t>
            </a:r>
          </a:p>
          <a:p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쓰레기를 압축하여 가용공간을 확보하기 위해서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구현상 어려움으로 직선 경로로 표시함</a:t>
            </a:r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시연 편의성을 위해 스캔주기가 짧은데 스캔 주기를 늘리고 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절전모드를 사용하면 적은 배터리로도 가능</a:t>
            </a:r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  <a:endParaRPr kumimoji="1" lang="ko-Kore-KR" altLang="en-US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81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기여부분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F1EBF6-5816-E347-8C1A-DCA8FF32ED1E}"/>
              </a:ext>
            </a:extLst>
          </p:cNvPr>
          <p:cNvSpPr txBox="1"/>
          <p:nvPr/>
        </p:nvSpPr>
        <p:spPr>
          <a:xfrm>
            <a:off x="450696" y="2274837"/>
            <a:ext cx="10373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/>
              <a:t>안일훈 </a:t>
            </a:r>
            <a:r>
              <a:rPr lang="en-US" altLang="ko-KR" sz="2400" dirty="0"/>
              <a:t>: Nodejs</a:t>
            </a:r>
            <a:r>
              <a:rPr lang="ko-KR" altLang="ko-KR" sz="2400" dirty="0"/>
              <a:t>코드</a:t>
            </a:r>
            <a:r>
              <a:rPr lang="en-US" altLang="ko-KR" sz="2400" dirty="0"/>
              <a:t>(</a:t>
            </a:r>
            <a:r>
              <a:rPr lang="ko-KR" altLang="ko-KR" sz="2400" dirty="0"/>
              <a:t>서버</a:t>
            </a:r>
            <a:r>
              <a:rPr lang="en-US" altLang="ko-KR" sz="2400" dirty="0"/>
              <a:t>), html</a:t>
            </a:r>
            <a:r>
              <a:rPr lang="ko-KR" altLang="ko-KR" sz="2400" dirty="0"/>
              <a:t>코드 </a:t>
            </a:r>
            <a:r>
              <a:rPr lang="en-US" altLang="ko-KR" sz="2400" dirty="0"/>
              <a:t>,esp32(PIR</a:t>
            </a:r>
            <a:r>
              <a:rPr lang="ko-KR" altLang="ko-KR" sz="2400" dirty="0"/>
              <a:t>와</a:t>
            </a:r>
            <a:r>
              <a:rPr lang="en-US" altLang="ko-KR" sz="2400" dirty="0"/>
              <a:t>LED</a:t>
            </a:r>
            <a:r>
              <a:rPr lang="ko-KR" altLang="ko-KR" sz="2400" dirty="0"/>
              <a:t>구성 및 시연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 err="1"/>
              <a:t>espcam</a:t>
            </a:r>
            <a:r>
              <a:rPr lang="ko-KR" altLang="ko-KR" sz="2400" dirty="0"/>
              <a:t>설정</a:t>
            </a:r>
            <a:r>
              <a:rPr lang="en-US" altLang="ko-KR" sz="2400" dirty="0"/>
              <a:t>,DynamoDB</a:t>
            </a:r>
            <a:r>
              <a:rPr lang="ko-KR" altLang="ko-KR" sz="2400" dirty="0"/>
              <a:t>연동</a:t>
            </a:r>
            <a:r>
              <a:rPr lang="en-US" altLang="ko-KR" sz="2400" dirty="0"/>
              <a:t>(NodeJS</a:t>
            </a:r>
            <a:r>
              <a:rPr lang="ko-KR" altLang="ko-KR" sz="2400" dirty="0"/>
              <a:t>코드에 부착하여 관리</a:t>
            </a:r>
            <a:r>
              <a:rPr lang="en-US" altLang="ko-KR" sz="2400" dirty="0"/>
              <a:t>), </a:t>
            </a:r>
            <a:r>
              <a:rPr lang="ko-KR" altLang="en-US" sz="2400"/>
              <a:t>코드취합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ko-KR" altLang="ko-KR" sz="2400" dirty="0" err="1"/>
              <a:t>전예림</a:t>
            </a:r>
            <a:r>
              <a:rPr lang="ko-KR" altLang="ko-KR" sz="2400" dirty="0"/>
              <a:t> </a:t>
            </a:r>
            <a:r>
              <a:rPr lang="en-US" altLang="ko-KR" sz="2400" dirty="0"/>
              <a:t>: html</a:t>
            </a:r>
            <a:r>
              <a:rPr lang="ko-KR" altLang="ko-KR" sz="2400" dirty="0"/>
              <a:t>코드</a:t>
            </a:r>
            <a:r>
              <a:rPr lang="en-US" altLang="ko-KR" sz="2400" dirty="0"/>
              <a:t>,</a:t>
            </a:r>
            <a:r>
              <a:rPr lang="ko-KR" altLang="ko-KR" sz="2400" dirty="0" err="1"/>
              <a:t>카카오맵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/</a:t>
            </a:r>
            <a:r>
              <a:rPr lang="ko-KR" altLang="ko-KR" sz="2400" dirty="0"/>
              <a:t>자바스크립트</a:t>
            </a:r>
            <a:r>
              <a:rPr lang="en-US" altLang="ko-KR" sz="2400" dirty="0"/>
              <a:t> (</a:t>
            </a:r>
            <a:r>
              <a:rPr lang="ko-KR" altLang="ko-KR" sz="2400" dirty="0"/>
              <a:t>최적화경로</a:t>
            </a:r>
            <a:r>
              <a:rPr lang="en-US" altLang="ko-KR" sz="2400" dirty="0"/>
              <a:t>,</a:t>
            </a:r>
            <a:r>
              <a:rPr lang="ko-KR" altLang="ko-KR" sz="2400" dirty="0"/>
              <a:t>마커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ko-KR" altLang="ko-KR" sz="2400" dirty="0" err="1"/>
              <a:t>이효중</a:t>
            </a:r>
            <a:r>
              <a:rPr lang="ko-KR" altLang="ko-KR" sz="2400" dirty="0"/>
              <a:t> </a:t>
            </a:r>
            <a:r>
              <a:rPr lang="en-US" altLang="ko-KR" sz="2400" dirty="0"/>
              <a:t>: </a:t>
            </a:r>
            <a:r>
              <a:rPr lang="ko-KR" altLang="ko-KR" sz="2400" dirty="0"/>
              <a:t>보고서 </a:t>
            </a:r>
            <a:r>
              <a:rPr lang="en-US" altLang="ko-KR" sz="2400" dirty="0"/>
              <a:t>esp32 </a:t>
            </a:r>
            <a:r>
              <a:rPr lang="ko-KR" altLang="ko-KR" sz="2400" dirty="0"/>
              <a:t>코드</a:t>
            </a:r>
            <a:r>
              <a:rPr lang="en-US" altLang="ko-KR" sz="2400" dirty="0"/>
              <a:t>(</a:t>
            </a:r>
            <a:r>
              <a:rPr lang="ko-KR" altLang="ko-KR" sz="2400" dirty="0"/>
              <a:t>초음파센서 코드와 버튼구현</a:t>
            </a:r>
            <a:r>
              <a:rPr lang="en-US" altLang="ko-KR" sz="2400" dirty="0"/>
              <a:t>), </a:t>
            </a:r>
            <a:r>
              <a:rPr lang="ko-KR" altLang="en-US" sz="2400" dirty="0"/>
              <a:t>시나리오구성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ko-KR" altLang="ko-KR" sz="2400" dirty="0"/>
              <a:t>이지원 </a:t>
            </a:r>
            <a:r>
              <a:rPr lang="en-US" altLang="ko-KR" sz="2400" dirty="0"/>
              <a:t>: </a:t>
            </a:r>
            <a:r>
              <a:rPr lang="ko-KR" altLang="ko-KR" sz="2400" dirty="0"/>
              <a:t>테스팅 및 </a:t>
            </a:r>
            <a:r>
              <a:rPr lang="en-US" altLang="ko-KR" sz="2400" dirty="0"/>
              <a:t>esp32 </a:t>
            </a:r>
            <a:r>
              <a:rPr lang="ko-KR" altLang="ko-KR" sz="2400" dirty="0"/>
              <a:t>사물구성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aws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,</a:t>
            </a:r>
            <a:r>
              <a:rPr lang="ko-KR" altLang="ko-KR" sz="2400" dirty="0"/>
              <a:t>섀도우</a:t>
            </a:r>
            <a:r>
              <a:rPr lang="en-US" altLang="ko-KR" sz="2400" dirty="0"/>
              <a:t>,</a:t>
            </a:r>
            <a:r>
              <a:rPr lang="ko-KR" altLang="ko-KR" sz="2400" dirty="0"/>
              <a:t>사물설정</a:t>
            </a:r>
            <a:r>
              <a:rPr lang="en-US" altLang="ko-KR" sz="2400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6938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시연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1210468"/>
            <a:ext cx="7443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1.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쓰레기통을 순서대로 채우고 뺌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ko-Kore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지도상에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표시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/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경로 잘 되는지 확인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지도상에서 클릭으로 사진 확인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ore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ko-Kore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접근시</a:t>
            </a:r>
            <a:r>
              <a:rPr kumimoji="1" lang="en-US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LED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작동상태 확인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ore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5.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버튼 </a:t>
            </a: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눌렀을때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LED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점멸 확인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09619" y="1210468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DBB058D-2404-914B-BECB-84E7EAC3A39D}"/>
              </a:ext>
            </a:extLst>
          </p:cNvPr>
          <p:cNvSpPr txBox="1">
            <a:spLocks/>
          </p:cNvSpPr>
          <p:nvPr/>
        </p:nvSpPr>
        <p:spPr>
          <a:xfrm>
            <a:off x="1019503" y="489306"/>
            <a:ext cx="9627475" cy="146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문제점 </a:t>
            </a:r>
            <a:r>
              <a:rPr kumimoji="1" lang="en-US" altLang="ko-KR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:</a:t>
            </a:r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쓰레기통이 더러움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589D4-DCDB-8745-AD46-A5E27D5E1B57}"/>
              </a:ext>
            </a:extLst>
          </p:cNvPr>
          <p:cNvSpPr txBox="1"/>
          <p:nvPr/>
        </p:nvSpPr>
        <p:spPr>
          <a:xfrm>
            <a:off x="6681592" y="5641478"/>
            <a:ext cx="17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현실은 이렇다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F1862-40A7-8F4B-9D2D-7A9CDA97D43F}"/>
              </a:ext>
            </a:extLst>
          </p:cNvPr>
          <p:cNvSpPr txBox="1"/>
          <p:nvPr/>
        </p:nvSpPr>
        <p:spPr>
          <a:xfrm>
            <a:off x="459468" y="5641478"/>
            <a:ext cx="30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이러기만 했으면 좋겠건만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..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90022B7-8DAB-8D45-9A9C-509CC89330D7}"/>
              </a:ext>
            </a:extLst>
          </p:cNvPr>
          <p:cNvCxnSpPr>
            <a:cxnSpLocks/>
          </p:cNvCxnSpPr>
          <p:nvPr/>
        </p:nvCxnSpPr>
        <p:spPr>
          <a:xfrm>
            <a:off x="518451" y="5420115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54C10DCF-FD3B-A849-A888-C0D01D8A50BC}"/>
              </a:ext>
            </a:extLst>
          </p:cNvPr>
          <p:cNvCxnSpPr>
            <a:cxnSpLocks/>
          </p:cNvCxnSpPr>
          <p:nvPr/>
        </p:nvCxnSpPr>
        <p:spPr>
          <a:xfrm>
            <a:off x="6740575" y="5396025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실외이(가) 표시된 사진&#10;&#10;자동 생성된 설명">
            <a:extLst>
              <a:ext uri="{FF2B5EF4-FFF2-40B4-BE49-F238E27FC236}">
                <a16:creationId xmlns:a16="http://schemas.microsoft.com/office/drawing/2014/main" id="{E190B730-FB8C-7C4A-A4D7-3882D786B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92" y="1886826"/>
            <a:ext cx="3907559" cy="2926898"/>
          </a:xfrm>
          <a:prstGeom prst="rect">
            <a:avLst/>
          </a:prstGeom>
        </p:spPr>
      </p:pic>
      <p:pic>
        <p:nvPicPr>
          <p:cNvPr id="29" name="그림 28" descr="텍스트, 대지, 컨테이너, 빈이(가) 표시된 사진&#10;&#10;자동 생성된 설명">
            <a:extLst>
              <a:ext uri="{FF2B5EF4-FFF2-40B4-BE49-F238E27FC236}">
                <a16:creationId xmlns:a16="http://schemas.microsoft.com/office/drawing/2014/main" id="{7413FF21-577A-914E-BB23-69384DB09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1" y="1914920"/>
            <a:ext cx="3761693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DBB058D-2404-914B-BECB-84E7EAC3A39D}"/>
              </a:ext>
            </a:extLst>
          </p:cNvPr>
          <p:cNvSpPr txBox="1">
            <a:spLocks/>
          </p:cNvSpPr>
          <p:nvPr/>
        </p:nvSpPr>
        <p:spPr>
          <a:xfrm>
            <a:off x="1019503" y="489306"/>
            <a:ext cx="9627475" cy="146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깨진창문이론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F1862-40A7-8F4B-9D2D-7A9CDA97D43F}"/>
              </a:ext>
            </a:extLst>
          </p:cNvPr>
          <p:cNvSpPr txBox="1"/>
          <p:nvPr/>
        </p:nvSpPr>
        <p:spPr>
          <a:xfrm>
            <a:off x="459468" y="2920053"/>
            <a:ext cx="30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WHY?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90022B7-8DAB-8D45-9A9C-509CC89330D7}"/>
              </a:ext>
            </a:extLst>
          </p:cNvPr>
          <p:cNvCxnSpPr>
            <a:cxnSpLocks/>
          </p:cNvCxnSpPr>
          <p:nvPr/>
        </p:nvCxnSpPr>
        <p:spPr>
          <a:xfrm>
            <a:off x="518451" y="2698690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CCCB47-5899-3842-8A4B-C8492C4DDA86}"/>
              </a:ext>
            </a:extLst>
          </p:cNvPr>
          <p:cNvSpPr txBox="1"/>
          <p:nvPr/>
        </p:nvSpPr>
        <p:spPr>
          <a:xfrm>
            <a:off x="415986" y="1827790"/>
            <a:ext cx="703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서울시내에 쓰레기통이 많이 없음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어디에 있는지 정보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35996-671A-A945-B4B6-4BBE70FF346B}"/>
              </a:ext>
            </a:extLst>
          </p:cNvPr>
          <p:cNvSpPr txBox="1"/>
          <p:nvPr/>
        </p:nvSpPr>
        <p:spPr>
          <a:xfrm>
            <a:off x="459468" y="3245450"/>
            <a:ext cx="703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오히려</a:t>
            </a:r>
            <a:r>
              <a:rPr kumimoji="1" lang="ko-KR" altLang="en-US" b="1" dirty="0"/>
              <a:t> 쓰레기통이 없으면</a:t>
            </a:r>
            <a:endParaRPr kumimoji="1" lang="en-US" altLang="ko-KR" b="1" dirty="0"/>
          </a:p>
          <a:p>
            <a:r>
              <a:rPr kumimoji="1" lang="ko-KR" altLang="en-US" b="1" dirty="0"/>
              <a:t>쓰레기를 많이 </a:t>
            </a:r>
            <a:r>
              <a:rPr kumimoji="1" lang="ko-KR" altLang="en-US" b="1" dirty="0" err="1"/>
              <a:t>안버림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869266-6C2D-6840-8785-5506E63F0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6" y="1827790"/>
            <a:ext cx="7181444" cy="1364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71EC2-2393-D34D-86CB-FA7BE6B18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6" y="3385367"/>
            <a:ext cx="5995069" cy="573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095B82B-53A3-FF46-9F9C-D80D8072F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6" y="4151795"/>
            <a:ext cx="6701434" cy="89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525181-5AF0-A643-A0AF-8B0A12F38723}"/>
              </a:ext>
            </a:extLst>
          </p:cNvPr>
          <p:cNvSpPr/>
          <p:nvPr/>
        </p:nvSpPr>
        <p:spPr>
          <a:xfrm>
            <a:off x="5480838" y="52433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출처 </a:t>
            </a:r>
            <a:r>
              <a:rPr lang="en-US" altLang="ko-KR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:</a:t>
            </a:r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연합뉴스</a:t>
            </a:r>
            <a:r>
              <a:rPr lang="en-US" altLang="ko-KR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미디어제주</a:t>
            </a:r>
            <a:endParaRPr lang="en-US" altLang="ko-KR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12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그래서 생각한 것</a:t>
            </a:r>
            <a:r>
              <a:rPr kumimoji="1" lang="en-US" altLang="ko-KR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90022B7-8DAB-8D45-9A9C-509CC89330D7}"/>
              </a:ext>
            </a:extLst>
          </p:cNvPr>
          <p:cNvCxnSpPr>
            <a:cxnSpLocks/>
          </p:cNvCxnSpPr>
          <p:nvPr/>
        </p:nvCxnSpPr>
        <p:spPr>
          <a:xfrm>
            <a:off x="6075466" y="4667644"/>
            <a:ext cx="0" cy="14740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CCCB47-5899-3842-8A4B-C8492C4DDA86}"/>
              </a:ext>
            </a:extLst>
          </p:cNvPr>
          <p:cNvSpPr txBox="1"/>
          <p:nvPr/>
        </p:nvSpPr>
        <p:spPr>
          <a:xfrm>
            <a:off x="459468" y="4888501"/>
            <a:ext cx="40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쓰레기통은 어쩔 수 없이 필요하다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39B554-9E5B-F344-A3AB-A1E079C111A0}"/>
              </a:ext>
            </a:extLst>
          </p:cNvPr>
          <p:cNvSpPr/>
          <p:nvPr/>
        </p:nvSpPr>
        <p:spPr>
          <a:xfrm>
            <a:off x="459468" y="2014343"/>
            <a:ext cx="54617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IoT</a:t>
            </a:r>
            <a:r>
              <a:rPr lang="ko-KR" altLang="en-US" sz="2800" b="1" dirty="0"/>
              <a:t> 센서와 </a:t>
            </a:r>
            <a:r>
              <a:rPr lang="en-US" altLang="ko-KR" sz="2800" b="1" dirty="0"/>
              <a:t>AWS IoT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이용한</a:t>
            </a:r>
            <a:endParaRPr lang="en-US" altLang="ko-KR" sz="2800" b="1" dirty="0"/>
          </a:p>
          <a:p>
            <a:pPr algn="ctr"/>
            <a:r>
              <a:rPr lang="ko-KR" altLang="en-US" sz="4400" b="1" dirty="0" err="1"/>
              <a:t>중앙제어식</a:t>
            </a:r>
            <a:r>
              <a:rPr lang="ko-KR" altLang="en-US" sz="4400" b="1" dirty="0"/>
              <a:t> 쓰레기통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59FE8-DC28-FA4E-A432-41AB2EFB96A2}"/>
              </a:ext>
            </a:extLst>
          </p:cNvPr>
          <p:cNvSpPr txBox="1"/>
          <p:nvPr/>
        </p:nvSpPr>
        <p:spPr>
          <a:xfrm>
            <a:off x="459468" y="5473809"/>
            <a:ext cx="40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관리만 잘 된다면 많을수록 좋다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D82EF-4EA3-1F44-AC06-7DE6CC3C7DC8}"/>
              </a:ext>
            </a:extLst>
          </p:cNvPr>
          <p:cNvSpPr txBox="1"/>
          <p:nvPr/>
        </p:nvSpPr>
        <p:spPr>
          <a:xfrm>
            <a:off x="6179175" y="4643952"/>
            <a:ext cx="40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효율적인 쓰레기통 관리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24022-8C76-2845-AFA4-E8F6AACBC418}"/>
              </a:ext>
            </a:extLst>
          </p:cNvPr>
          <p:cNvSpPr txBox="1"/>
          <p:nvPr/>
        </p:nvSpPr>
        <p:spPr>
          <a:xfrm>
            <a:off x="6179175" y="5229260"/>
            <a:ext cx="40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쉬운 쓰레기 처리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B7E4-8F81-D549-843A-498BE059E11E}"/>
              </a:ext>
            </a:extLst>
          </p:cNvPr>
          <p:cNvSpPr txBox="1"/>
          <p:nvPr/>
        </p:nvSpPr>
        <p:spPr>
          <a:xfrm>
            <a:off x="6179175" y="5814569"/>
            <a:ext cx="45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시민들도 접근 가능한 </a:t>
            </a:r>
            <a:r>
              <a:rPr kumimoji="1" lang="ko-KR" altLang="en-US"/>
              <a:t>쓰레기통 위치 탐색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FF65BD-6B54-B743-B643-58B621AEA662}"/>
              </a:ext>
            </a:extLst>
          </p:cNvPr>
          <p:cNvCxnSpPr>
            <a:cxnSpLocks/>
          </p:cNvCxnSpPr>
          <p:nvPr/>
        </p:nvCxnSpPr>
        <p:spPr>
          <a:xfrm>
            <a:off x="4837043" y="5399112"/>
            <a:ext cx="664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B3A05EB-DC0A-5C41-A126-ED291CC61353}"/>
              </a:ext>
            </a:extLst>
          </p:cNvPr>
          <p:cNvCxnSpPr>
            <a:cxnSpLocks/>
          </p:cNvCxnSpPr>
          <p:nvPr/>
        </p:nvCxnSpPr>
        <p:spPr>
          <a:xfrm>
            <a:off x="355758" y="4772502"/>
            <a:ext cx="0" cy="12532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하지만 이미 있는걸</a:t>
            </a:r>
            <a:r>
              <a:rPr kumimoji="1" lang="en-US" altLang="ko-KR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..?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812DA7-46EE-2245-84C7-18D9DD942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8" y="2107440"/>
            <a:ext cx="3776512" cy="314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655A3E-8A7B-B44D-B0AF-70EFCBC4D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30" y="2102976"/>
            <a:ext cx="6956374" cy="260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0A4870-398C-2345-95B0-6931DA159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29" y="5094317"/>
            <a:ext cx="6956374" cy="1206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8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3650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그럼에도 단점은 있었다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2271466"/>
            <a:ext cx="3650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“커피 등 음식물이 든 컵이나 용기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등을 쓰레기통에 그대로 버리는 게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가장 골치 아프다”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endParaRPr kumimoji="1" lang="en-US" altLang="ko-Kore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“비싼 돈 주고 산 쓰레기통인데</a:t>
            </a:r>
            <a:endParaRPr kumimoji="1" lang="en-US" altLang="ko-KR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제대로 사용하지도 못 한다”</a:t>
            </a:r>
            <a:endParaRPr kumimoji="1" lang="ko-Kore-KR" altLang="en-US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EC82772-204F-344F-8093-E0B5E7B4A06B}"/>
              </a:ext>
            </a:extLst>
          </p:cNvPr>
          <p:cNvCxnSpPr>
            <a:cxnSpLocks/>
          </p:cNvCxnSpPr>
          <p:nvPr/>
        </p:nvCxnSpPr>
        <p:spPr>
          <a:xfrm>
            <a:off x="4614954" y="2038169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B76B32-5C7F-B243-A05B-3A23820D12B9}"/>
              </a:ext>
            </a:extLst>
          </p:cNvPr>
          <p:cNvSpPr txBox="1"/>
          <p:nvPr/>
        </p:nvSpPr>
        <p:spPr>
          <a:xfrm>
            <a:off x="4614954" y="2271466"/>
            <a:ext cx="477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비싼 쓰레기통 가격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</a:t>
            </a: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태양광모듈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자동압축기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)</a:t>
            </a: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비싼 가격에 의한 쓰레기통 수 감소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액체 쓰레기에 전자제품인 쓰레기통 고장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태양광 판넬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 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자동압축기 고장 유지보수비용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02A88616-3663-C846-A96B-5F408076E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2" y="4254579"/>
            <a:ext cx="3650358" cy="171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C7733-DD82-5F47-98BA-9FBC695DAB8E}"/>
              </a:ext>
            </a:extLst>
          </p:cNvPr>
          <p:cNvSpPr/>
          <p:nvPr/>
        </p:nvSpPr>
        <p:spPr>
          <a:xfrm>
            <a:off x="518451" y="6184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출처 </a:t>
            </a:r>
            <a:r>
              <a:rPr lang="en-US" altLang="ko-KR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:</a:t>
            </a:r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시빅뉴스</a:t>
            </a:r>
            <a:endParaRPr lang="en-US" altLang="ko-KR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CB338E6-18B8-497F-B0B4-9D3323C4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59" y="2420983"/>
            <a:ext cx="1963436" cy="3667192"/>
          </a:xfrm>
          <a:prstGeom prst="rect">
            <a:avLst/>
          </a:prstGeom>
        </p:spPr>
      </p:pic>
      <p:pic>
        <p:nvPicPr>
          <p:cNvPr id="6" name="그림 5" descr="바둑판식이(가) 표시된 사진&#10;&#10;자동 생성된 설명">
            <a:extLst>
              <a:ext uri="{FF2B5EF4-FFF2-40B4-BE49-F238E27FC236}">
                <a16:creationId xmlns:a16="http://schemas.microsoft.com/office/drawing/2014/main" id="{91C5FC09-AC82-4600-BB04-38CEB08F3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97" y="425457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도출한 해결법</a:t>
            </a:r>
            <a:r>
              <a:rPr kumimoji="1" lang="en-US" altLang="ko-KR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: </a:t>
            </a:r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시민의 자발적 참여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2271466"/>
            <a:ext cx="36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쓰레기통에 인격을 부여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EC82772-204F-344F-8093-E0B5E7B4A06B}"/>
              </a:ext>
            </a:extLst>
          </p:cNvPr>
          <p:cNvCxnSpPr>
            <a:cxnSpLocks/>
          </p:cNvCxnSpPr>
          <p:nvPr/>
        </p:nvCxnSpPr>
        <p:spPr>
          <a:xfrm>
            <a:off x="4614954" y="2038169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B76B32-5C7F-B243-A05B-3A23820D12B9}"/>
              </a:ext>
            </a:extLst>
          </p:cNvPr>
          <p:cNvSpPr txBox="1"/>
          <p:nvPr/>
        </p:nvSpPr>
        <p:spPr>
          <a:xfrm>
            <a:off x="4614953" y="2271466"/>
            <a:ext cx="6388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 짓기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“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액체는 버리지 말아주세요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!”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인체감지센서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)</a:t>
            </a:r>
          </a:p>
          <a:p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“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쓰레기통을 눌러주세요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!”</a:t>
            </a: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“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고마워요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!”(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버튼 </a:t>
            </a: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누를시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/ 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실제로는 수동압축기 작동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)</a:t>
            </a: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등등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,,</a:t>
            </a: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18AE21-6DB7-E54A-9994-B151CFCA1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53"/>
          <a:stretch/>
        </p:blipFill>
        <p:spPr>
          <a:xfrm>
            <a:off x="518451" y="3429000"/>
            <a:ext cx="3044306" cy="28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63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7" y="489306"/>
            <a:ext cx="873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스마트 쓰레기통 본연의 기능도 충실하게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2271466"/>
            <a:ext cx="365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쓰레기통이 꽉 차면 수거업체가 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알 수 있도록 한다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EC82772-204F-344F-8093-E0B5E7B4A06B}"/>
              </a:ext>
            </a:extLst>
          </p:cNvPr>
          <p:cNvCxnSpPr>
            <a:cxnSpLocks/>
          </p:cNvCxnSpPr>
          <p:nvPr/>
        </p:nvCxnSpPr>
        <p:spPr>
          <a:xfrm>
            <a:off x="4614954" y="2038169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B76B32-5C7F-B243-A05B-3A23820D12B9}"/>
              </a:ext>
            </a:extLst>
          </p:cNvPr>
          <p:cNvSpPr txBox="1"/>
          <p:nvPr/>
        </p:nvSpPr>
        <p:spPr>
          <a:xfrm>
            <a:off x="4614953" y="2271466"/>
            <a:ext cx="539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쓰레기통 내부를 초음파센서로 꽉 찼는지 확인함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꽉 찼으면 웹에 빨간색으로 표시함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EB74A-0B7F-42A7-ABAF-C3B9468C0104}"/>
              </a:ext>
            </a:extLst>
          </p:cNvPr>
          <p:cNvSpPr txBox="1"/>
          <p:nvPr/>
        </p:nvSpPr>
        <p:spPr>
          <a:xfrm>
            <a:off x="459468" y="4303466"/>
            <a:ext cx="36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효율적인 수거 방법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1C83-5FED-45ED-80B2-138248C3C339}"/>
              </a:ext>
            </a:extLst>
          </p:cNvPr>
          <p:cNvSpPr txBox="1"/>
          <p:nvPr/>
        </p:nvSpPr>
        <p:spPr>
          <a:xfrm>
            <a:off x="4614952" y="4158833"/>
            <a:ext cx="53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효율적인 수거 경로를 탐색하여 웹에 경로 표시해줌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8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D1585-96A0-C940-AF0B-E9B9CD24B308}"/>
              </a:ext>
            </a:extLst>
          </p:cNvPr>
          <p:cNvSpPr txBox="1"/>
          <p:nvPr/>
        </p:nvSpPr>
        <p:spPr>
          <a:xfrm>
            <a:off x="459468" y="48930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구현의 어려움으로 인하여</a:t>
            </a:r>
            <a:endParaRPr kumimoji="1" lang="ko-Kore-KR" altLang="en-US" sz="28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3A87-3361-DF41-9B8E-5DC5567BF32A}"/>
              </a:ext>
            </a:extLst>
          </p:cNvPr>
          <p:cNvSpPr txBox="1"/>
          <p:nvPr/>
        </p:nvSpPr>
        <p:spPr>
          <a:xfrm>
            <a:off x="459468" y="2271466"/>
            <a:ext cx="36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실제로 구현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?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95FD493-3C56-0946-BBE2-48DE22276DFF}"/>
              </a:ext>
            </a:extLst>
          </p:cNvPr>
          <p:cNvCxnSpPr>
            <a:cxnSpLocks/>
          </p:cNvCxnSpPr>
          <p:nvPr/>
        </p:nvCxnSpPr>
        <p:spPr>
          <a:xfrm>
            <a:off x="518451" y="2026013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EC82772-204F-344F-8093-E0B5E7B4A06B}"/>
              </a:ext>
            </a:extLst>
          </p:cNvPr>
          <p:cNvCxnSpPr>
            <a:cxnSpLocks/>
          </p:cNvCxnSpPr>
          <p:nvPr/>
        </p:nvCxnSpPr>
        <p:spPr>
          <a:xfrm>
            <a:off x="4614954" y="2038169"/>
            <a:ext cx="1589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B76B32-5C7F-B243-A05B-3A23820D12B9}"/>
              </a:ext>
            </a:extLst>
          </p:cNvPr>
          <p:cNvSpPr txBox="1"/>
          <p:nvPr/>
        </p:nvSpPr>
        <p:spPr>
          <a:xfrm>
            <a:off x="4614953" y="2271466"/>
            <a:ext cx="286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사람 </a:t>
            </a: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접근시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LED 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점멸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사람 </a:t>
            </a:r>
            <a:r>
              <a:rPr kumimoji="1"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동작시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LED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점멸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로 대체합니다</a:t>
            </a:r>
            <a:r>
              <a:rPr kumimoji="1" lang="en-US" altLang="ko-KR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3120D-C5EB-4478-AE4B-B5F23D4126AE}"/>
              </a:ext>
            </a:extLst>
          </p:cNvPr>
          <p:cNvSpPr txBox="1"/>
          <p:nvPr/>
        </p:nvSpPr>
        <p:spPr>
          <a:xfrm>
            <a:off x="4614952" y="4614367"/>
            <a:ext cx="6283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초음파 센서의 한계 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센서 튐 등등</a:t>
            </a:r>
            <a:r>
              <a:rPr kumimoji="1"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) </a:t>
            </a:r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때문에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적외선 센서를 사용하면 더 좋은 측정이 가능하다고 생각됨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9FCA-64E4-42E8-B360-A0A2D880B0B6}"/>
              </a:ext>
            </a:extLst>
          </p:cNvPr>
          <p:cNvSpPr txBox="1"/>
          <p:nvPr/>
        </p:nvSpPr>
        <p:spPr>
          <a:xfrm>
            <a:off x="518451" y="4614367"/>
            <a:ext cx="36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사용된 센서의 문제점</a:t>
            </a:r>
            <a:endParaRPr kumimoji="1" lang="ko-Kore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5BD5C-24A2-4E96-95EA-6F103CA9E086}"/>
              </a:ext>
            </a:extLst>
          </p:cNvPr>
          <p:cNvSpPr txBox="1"/>
          <p:nvPr/>
        </p:nvSpPr>
        <p:spPr>
          <a:xfrm>
            <a:off x="4614952" y="5412799"/>
            <a:ext cx="628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r>
              <a:rPr kumimoji="1"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endParaRPr kumimoji="1"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3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427</Words>
  <Application>Microsoft Office PowerPoint</Application>
  <PresentationFormat>와이드스크린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NanumMyeongjo</vt:lpstr>
      <vt:lpstr>SpoqaHanSans-Bold</vt:lpstr>
      <vt:lpstr>SpoqaHanSans-Regular</vt:lpstr>
      <vt:lpstr>맑은 고딕</vt:lpstr>
      <vt:lpstr>Arial</vt:lpstr>
      <vt:lpstr>Calibri</vt:lpstr>
      <vt:lpstr>Office 테마</vt:lpstr>
      <vt:lpstr>Clean Trashcan 참여형 쓰레기통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안일훈(***6***035)</dc:creator>
  <cp:lastModifiedBy>안일훈(***6***035)</cp:lastModifiedBy>
  <cp:revision>34</cp:revision>
  <dcterms:created xsi:type="dcterms:W3CDTF">2020-11-26T11:46:01Z</dcterms:created>
  <dcterms:modified xsi:type="dcterms:W3CDTF">2020-12-23T08:53:16Z</dcterms:modified>
</cp:coreProperties>
</file>