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6" d="100"/>
          <a:sy n="66" d="100"/>
        </p:scale>
        <p:origin x="644" y="40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7151459" y="1085474"/>
            <a:ext cx="3903825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1159897" y="1129597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575230" y="1510525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303043" y="187419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231035" y="222489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129272" y="1389601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Giatros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742671" y="1874196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670664" y="2332389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6294166" y="2580212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217966" y="258021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111185" y="2228578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30184" y="1957179"/>
            <a:ext cx="142484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(“register</a:t>
            </a:r>
          </a:p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Id/</a:t>
            </a:r>
            <a:r>
              <a:rPr lang="en-US" sz="1400" dirty="0" err="1" smtClean="0">
                <a:solidFill>
                  <a:srgbClr val="0070C0"/>
                </a:solidFill>
              </a:rPr>
              <a:t>ces</a:t>
            </a:r>
            <a:r>
              <a:rPr lang="en-US" sz="1400" dirty="0" smtClean="0">
                <a:solidFill>
                  <a:srgbClr val="0070C0"/>
                </a:solidFill>
              </a:rPr>
              <a:t> pw/1122qq</a:t>
            </a:r>
          </a:p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n/</a:t>
            </a:r>
            <a:r>
              <a:rPr lang="en-US" sz="1400" dirty="0" err="1" smtClean="0">
                <a:solidFill>
                  <a:srgbClr val="0070C0"/>
                </a:solidFill>
              </a:rPr>
              <a:t>ces</a:t>
            </a:r>
            <a:r>
              <a:rPr lang="en-US" sz="1400" dirty="0" smtClean="0">
                <a:solidFill>
                  <a:srgbClr val="0070C0"/>
                </a:solidFill>
              </a:rPr>
              <a:t>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828056" y="247892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35506" y="3450650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801192" y="284481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383436" y="3100179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073084" y="5157579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218572" y="369789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6400721" y="3700664"/>
            <a:ext cx="139244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>
                <a:solidFill>
                  <a:schemeClr val="accent4">
                    <a:lumMod val="75000"/>
                  </a:schemeClr>
                </a:solidFill>
              </a:rPr>
              <a:t>addAccount</a:t>
            </a:r>
            <a:r>
              <a:rPr lang="en-US" sz="1200" dirty="0" smtClean="0">
                <a:solidFill>
                  <a:schemeClr val="accent4">
                    <a:lumMod val="75000"/>
                  </a:schemeClr>
                </a:solidFill>
              </a:rPr>
              <a:t>(Account)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2576805" y="1912224"/>
            <a:ext cx="189955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 smtClean="0"/>
              <a:t>(“</a:t>
            </a:r>
            <a:r>
              <a:rPr lang="en-US" dirty="0"/>
              <a:t>register</a:t>
            </a:r>
          </a:p>
          <a:p>
            <a:r>
              <a:rPr lang="en-US" dirty="0"/>
              <a:t>Id/</a:t>
            </a:r>
            <a:r>
              <a:rPr lang="en-US" dirty="0" err="1"/>
              <a:t>ces</a:t>
            </a:r>
            <a:r>
              <a:rPr lang="en-US" dirty="0"/>
              <a:t> pw/1122qq</a:t>
            </a:r>
          </a:p>
          <a:p>
            <a:r>
              <a:rPr lang="en-US" dirty="0"/>
              <a:t>n/</a:t>
            </a:r>
            <a:r>
              <a:rPr lang="en-US" dirty="0" err="1"/>
              <a:t>ces</a:t>
            </a:r>
            <a:r>
              <a:rPr lang="en-US" dirty="0" smtClean="0"/>
              <a:t>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964839" y="4757655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337354" y="4912480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8189240" y="3535186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VersionedGiatrosBook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206292" y="4149419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3416877" y="2872372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/>
              <a:t>rc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7241849" y="3328779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7678576" y="3619885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579611" y="3924686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6377840" y="3941923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164964" y="52247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728061" y="2226847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rc:Register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2383435" y="369789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2400330" y="233049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2384083" y="5003041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9280127" y="3837934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706238" y="3927366"/>
            <a:ext cx="147261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addAccount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(Account)</a:t>
            </a:r>
            <a:endParaRPr lang="en-US" sz="1200" dirty="0"/>
          </a:p>
        </p:txBody>
      </p:sp>
      <p:cxnSp>
        <p:nvCxnSpPr>
          <p:cNvPr id="13" name="Curved Connector 12"/>
          <p:cNvCxnSpPr/>
          <p:nvPr/>
        </p:nvCxnSpPr>
        <p:spPr>
          <a:xfrm rot="16200000" flipH="1">
            <a:off x="9219663" y="4187158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736075" y="4149418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736075" y="4531494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6368003" y="4700378"/>
            <a:ext cx="129605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36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Chua Es</cp:lastModifiedBy>
  <cp:revision>109</cp:revision>
  <dcterms:created xsi:type="dcterms:W3CDTF">2016-07-22T14:33:02Z</dcterms:created>
  <dcterms:modified xsi:type="dcterms:W3CDTF">2019-04-15T14:37:24Z</dcterms:modified>
</cp:coreProperties>
</file>