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PT Sans Narrow" panose="020B060402020202020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DB6571-9496-4DE7-91FC-C927A07884C3}">
  <a:tblStyle styleId="{91DB6571-9496-4DE7-91FC-C927A07884C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37BCA9-7791-4015-BA61-1A681B6C7C0E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8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3455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67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69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09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091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995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4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6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83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33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68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501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819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26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07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6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3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1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34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83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01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96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51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GB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Supervisor Meeting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G2-T6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2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i="1"/>
              <a:t>Note: Anticipating some carry-over task to be completed on Monday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4" y="1861600"/>
            <a:ext cx="8187901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Schedule Status (on-going) 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Behind time: 9 hours 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5" y="1664924"/>
            <a:ext cx="8520600" cy="232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501925" y="1642325"/>
            <a:ext cx="8520600" cy="22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600"/>
              <a:t>Tracking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47950" y="76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Pair Programming Hours Metrics (Iteration 1)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299250" y="8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{91DB6571-9496-4DE7-91FC-C927A07884C3}</a:tableStyleId>
              </a:tblPr>
              <a:tblGrid>
                <a:gridCol w="1404675"/>
                <a:gridCol w="967975"/>
                <a:gridCol w="1565200"/>
                <a:gridCol w="1205600"/>
                <a:gridCol w="2245825"/>
              </a:tblGrid>
              <a:tr h="307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Task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Planned Hours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Actual Hours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PPM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Action 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71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Create Course Entity 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0.67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1.50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471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Create Student Entity 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0.91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471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Create Section Entity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1.17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0.86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471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Validate course.csv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2.92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1.03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471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Create Bid Entity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3.07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0.33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For future task, PM must be informed about the start/end and duration of task before starting.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7799875" y="133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{91DB6571-9496-4DE7-91FC-C927A07884C3}</a:tableStyleId>
              </a:tblPr>
              <a:tblGrid>
                <a:gridCol w="566800"/>
                <a:gridCol w="738725"/>
              </a:tblGrid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PPM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Action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0.5-1.5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No action required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&lt;0.5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Re-estimate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Review issues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&gt;1.5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Re-estimate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Review issues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Shape 174"/>
          <p:cNvGraphicFramePr/>
          <p:nvPr/>
        </p:nvGraphicFramePr>
        <p:xfrm>
          <a:off x="324600" y="7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{91DB6571-9496-4DE7-91FC-C927A07884C3}</a:tableStyleId>
              </a:tblPr>
              <a:tblGrid>
                <a:gridCol w="1621175"/>
                <a:gridCol w="1274425"/>
                <a:gridCol w="1447800"/>
                <a:gridCol w="1447800"/>
                <a:gridCol w="2661450"/>
              </a:tblGrid>
              <a:tr h="364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Task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Planned Hours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Actual Hours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PPM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Action 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Validate student.csv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3.0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2.63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1.14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Setup database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2.43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0.82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Validate Prerequisite.csv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1.60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Re-estimate buffer time for coding sessions (Reduce)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Do common validations for all csv files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0.97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1.03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Validate Section.csv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3.5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1.52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Re-estimate buffer time for coding sessions (Reduce)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Validate Courses Completed.csv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4.13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0.97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No action required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272375" y="0"/>
            <a:ext cx="79773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Pair Programming Hours Metrics (Iteration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Bugs / Incident Documents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8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Bugs Tracking (For Project Member’s reference)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1728200"/>
            <a:ext cx="85820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725225"/>
            <a:ext cx="65246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37100" y="3216875"/>
            <a:ext cx="8520600" cy="18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Incident Tracking (Learning points: serve as reminder of possible mistakes)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PPLog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 Validation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50" y="1375375"/>
            <a:ext cx="8482899" cy="249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>
            <a:off x="5874875" y="1241550"/>
            <a:ext cx="366000" cy="3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3" name="Shape 193"/>
          <p:cNvSpPr txBox="1"/>
          <p:nvPr/>
        </p:nvSpPr>
        <p:spPr>
          <a:xfrm>
            <a:off x="4956625" y="888300"/>
            <a:ext cx="1675800" cy="2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Prerequisite Validation</a:t>
            </a:r>
          </a:p>
        </p:txBody>
      </p:sp>
      <p:cxnSp>
        <p:nvCxnSpPr>
          <p:cNvPr id="194" name="Shape 194"/>
          <p:cNvCxnSpPr/>
          <p:nvPr/>
        </p:nvCxnSpPr>
        <p:spPr>
          <a:xfrm rot="10800000" flipH="1">
            <a:off x="3338425" y="3521200"/>
            <a:ext cx="4560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5" name="Shape 195"/>
          <p:cNvSpPr txBox="1"/>
          <p:nvPr/>
        </p:nvSpPr>
        <p:spPr>
          <a:xfrm>
            <a:off x="2412075" y="3867725"/>
            <a:ext cx="1675800" cy="2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Bid Entity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Schedule Metrics 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470725" y="13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{91DB6571-9496-4DE7-91FC-C927A07884C3}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Iteration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Planned Hours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 Hours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Score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Status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47.5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~28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 &lt;Pending&gt;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On-going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 (UAT Week)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Tentative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Tentative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501925" y="1642325"/>
            <a:ext cx="8520600" cy="22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600"/>
              <a:t>Issues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Issues 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Schedule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Overestimated the task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Over-optimistic about clocking hours resulting in shifting to another dates.</a:t>
            </a:r>
            <a:br>
              <a:rPr lang="en-GB"/>
            </a:b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PP-log Incidents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Forget to click complete button once we stop the task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Not familiar with PP-log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Metrics not showing correct information</a:t>
            </a:r>
            <a:br>
              <a:rPr lang="en-GB"/>
            </a:br>
            <a:r>
              <a:rPr lang="en-GB"/>
              <a:t>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Git Incidents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Pushing of code outside of session. (Reason: adding in checking of corner case)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01925" y="1642325"/>
            <a:ext cx="8520600" cy="22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600"/>
              <a:t>Overview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3575" y="1635900"/>
            <a:ext cx="8520600" cy="22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600"/>
              <a:t>Mitigation Plans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Mitigation Plans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Schedule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Use current coding speed/hours to benchmark future iterations. Changes to future iteration are made.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Identify high complexity tasks and allocate over reasonable timeframe (over two days or over a few task sessions)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Back-up plan when team members are not able to commit to planned coding session/date.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PP-log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For future tasks, PM must be informed about the start/end and duration of task before start.</a:t>
            </a:r>
          </a:p>
          <a:p>
            <a:pPr marL="914400" lvl="1" indent="-228600">
              <a:spcBef>
                <a:spcPts val="0"/>
              </a:spcBef>
            </a:pPr>
            <a:r>
              <a:rPr lang="en-GB"/>
              <a:t>PP-log to be checked by all team members regularly. PM to check in on pplog when programming pair inform PM that their session is done.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 for Supervisor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265475"/>
            <a:ext cx="8520600" cy="31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Can we have numbers in name ? (Do we make assumptions?)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Can we assume the schools are SMU faculties, ie. SIS, SOE, SOSS, SOA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Do we need to include web service in the use case/logical diagram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What can we push into GIT , non-programming tasks, database?, test cases, minutes.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Are we allowed to make code changes to completed tasks (to correct coding errors)?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End of Slides</a:t>
            </a:r>
          </a:p>
          <a:p>
            <a:pPr lvl="0">
              <a:spcBef>
                <a:spcPts val="0"/>
              </a:spcBef>
              <a:buNone/>
            </a:pP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Manager Schedule 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488875" y="1320775"/>
          <a:ext cx="7239000" cy="2590620"/>
        </p:xfrm>
        <a:graphic>
          <a:graphicData uri="http://schemas.openxmlformats.org/drawingml/2006/table">
            <a:tbl>
              <a:tblPr>
                <a:noFill/>
                <a:tableStyleId>{91DB6571-9496-4DE7-91FC-C927A07884C3}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Iteration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Week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Project Manager (PM)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5-6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Regan (PM1)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Aloysius (PM2)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Aloysius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8-9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Cheryl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10-11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Huiyan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Haseena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Milestones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488875" y="132077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{91DB6571-9496-4DE7-91FC-C927A07884C3}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Milestone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Week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Project Manager (PM)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Supervisor Meeting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 (PM 2)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Aloysius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Project Manager Review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Aloysius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 Class Review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Cheryl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Supervisor Meeting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Huiyan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User Acceptance Test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Haseena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Project Submission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Regan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Final Presentation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Regan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3750" y="1414925"/>
            <a:ext cx="1971300" cy="3191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Iteration 1</a:t>
            </a:r>
          </a:p>
        </p:txBody>
      </p:sp>
      <p:sp>
        <p:nvSpPr>
          <p:cNvPr id="90" name="Shape 90"/>
          <p:cNvSpPr/>
          <p:nvPr/>
        </p:nvSpPr>
        <p:spPr>
          <a:xfrm>
            <a:off x="2567025" y="1414925"/>
            <a:ext cx="1971300" cy="3191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Iteration 2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Development Sequence</a:t>
            </a:r>
          </a:p>
        </p:txBody>
      </p:sp>
      <p:sp>
        <p:nvSpPr>
          <p:cNvPr id="92" name="Shape 92"/>
          <p:cNvSpPr/>
          <p:nvPr/>
        </p:nvSpPr>
        <p:spPr>
          <a:xfrm>
            <a:off x="576400" y="2198325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Bootstrapping</a:t>
            </a:r>
          </a:p>
        </p:txBody>
      </p:sp>
      <p:sp>
        <p:nvSpPr>
          <p:cNvPr id="93" name="Shape 93"/>
          <p:cNvSpPr/>
          <p:nvPr/>
        </p:nvSpPr>
        <p:spPr>
          <a:xfrm>
            <a:off x="2897662" y="1960750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Login</a:t>
            </a:r>
          </a:p>
        </p:txBody>
      </p:sp>
      <p:sp>
        <p:nvSpPr>
          <p:cNvPr id="94" name="Shape 94"/>
          <p:cNvSpPr/>
          <p:nvPr/>
        </p:nvSpPr>
        <p:spPr>
          <a:xfrm>
            <a:off x="973000" y="2863925"/>
            <a:ext cx="1029000" cy="3987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Validation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973000" y="3427300"/>
            <a:ext cx="1029000" cy="3987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Input</a:t>
            </a:r>
          </a:p>
        </p:txBody>
      </p:sp>
      <p:sp>
        <p:nvSpPr>
          <p:cNvPr id="96" name="Shape 96"/>
          <p:cNvSpPr/>
          <p:nvPr/>
        </p:nvSpPr>
        <p:spPr>
          <a:xfrm>
            <a:off x="2897662" y="2619925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Controller </a:t>
            </a:r>
          </a:p>
        </p:txBody>
      </p:sp>
      <p:sp>
        <p:nvSpPr>
          <p:cNvPr id="97" name="Shape 97"/>
          <p:cNvSpPr/>
          <p:nvPr/>
        </p:nvSpPr>
        <p:spPr>
          <a:xfrm>
            <a:off x="2897650" y="3279100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DAOs</a:t>
            </a:r>
          </a:p>
        </p:txBody>
      </p:sp>
      <p:sp>
        <p:nvSpPr>
          <p:cNvPr id="98" name="Shape 98"/>
          <p:cNvSpPr/>
          <p:nvPr/>
        </p:nvSpPr>
        <p:spPr>
          <a:xfrm>
            <a:off x="4713475" y="1414925"/>
            <a:ext cx="1971300" cy="3191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Iteration 3 / 4</a:t>
            </a:r>
          </a:p>
        </p:txBody>
      </p:sp>
      <p:sp>
        <p:nvSpPr>
          <p:cNvPr id="99" name="Shape 99"/>
          <p:cNvSpPr/>
          <p:nvPr/>
        </p:nvSpPr>
        <p:spPr>
          <a:xfrm>
            <a:off x="5008850" y="2093900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Admin Functionality</a:t>
            </a:r>
          </a:p>
        </p:txBody>
      </p:sp>
      <p:sp>
        <p:nvSpPr>
          <p:cNvPr id="100" name="Shape 100"/>
          <p:cNvSpPr/>
          <p:nvPr/>
        </p:nvSpPr>
        <p:spPr>
          <a:xfrm>
            <a:off x="4986325" y="2787725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Student Functionality</a:t>
            </a:r>
          </a:p>
        </p:txBody>
      </p:sp>
      <p:sp>
        <p:nvSpPr>
          <p:cNvPr id="101" name="Shape 101"/>
          <p:cNvSpPr/>
          <p:nvPr/>
        </p:nvSpPr>
        <p:spPr>
          <a:xfrm>
            <a:off x="5008850" y="3511475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Web Service</a:t>
            </a:r>
          </a:p>
        </p:txBody>
      </p:sp>
      <p:sp>
        <p:nvSpPr>
          <p:cNvPr id="102" name="Shape 102"/>
          <p:cNvSpPr/>
          <p:nvPr/>
        </p:nvSpPr>
        <p:spPr>
          <a:xfrm>
            <a:off x="6861000" y="1414925"/>
            <a:ext cx="1971300" cy="3191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Iteration 5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7151175" y="2093900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UAT Mitigation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7151175" y="2863925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Buffer Coding TIme</a:t>
            </a:r>
          </a:p>
        </p:txBody>
      </p:sp>
      <p:sp>
        <p:nvSpPr>
          <p:cNvPr id="105" name="Shape 105"/>
          <p:cNvSpPr/>
          <p:nvPr/>
        </p:nvSpPr>
        <p:spPr>
          <a:xfrm>
            <a:off x="973000" y="3932875"/>
            <a:ext cx="1029000" cy="3987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File Upload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Format </a:t>
            </a:r>
          </a:p>
        </p:txBody>
      </p:sp>
      <p:sp>
        <p:nvSpPr>
          <p:cNvPr id="111" name="Shape 111"/>
          <p:cNvSpPr/>
          <p:nvPr/>
        </p:nvSpPr>
        <p:spPr>
          <a:xfrm>
            <a:off x="195400" y="1969725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General meeting</a:t>
            </a:r>
          </a:p>
        </p:txBody>
      </p:sp>
      <p:sp>
        <p:nvSpPr>
          <p:cNvPr id="112" name="Shape 112"/>
          <p:cNvSpPr/>
          <p:nvPr/>
        </p:nvSpPr>
        <p:spPr>
          <a:xfrm>
            <a:off x="1810025" y="1969725"/>
            <a:ext cx="17013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Teaching/Sharing session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3811025" y="1414650"/>
            <a:ext cx="1425600" cy="18570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PP Coding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3811025" y="3520225"/>
            <a:ext cx="14256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Test Case Creation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5612525" y="1990800"/>
            <a:ext cx="12759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Testing</a:t>
            </a:r>
          </a:p>
        </p:txBody>
      </p:sp>
      <p:sp>
        <p:nvSpPr>
          <p:cNvPr id="116" name="Shape 116"/>
          <p:cNvSpPr/>
          <p:nvPr/>
        </p:nvSpPr>
        <p:spPr>
          <a:xfrm>
            <a:off x="7211525" y="1990800"/>
            <a:ext cx="1479300" cy="5523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Function Review</a:t>
            </a:r>
          </a:p>
        </p:txBody>
      </p:sp>
      <p:cxnSp>
        <p:nvCxnSpPr>
          <p:cNvPr id="117" name="Shape 117"/>
          <p:cNvCxnSpPr>
            <a:stCxn id="111" idx="3"/>
            <a:endCxn id="112" idx="1"/>
          </p:cNvCxnSpPr>
          <p:nvPr/>
        </p:nvCxnSpPr>
        <p:spPr>
          <a:xfrm>
            <a:off x="1621000" y="2245875"/>
            <a:ext cx="18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2" idx="3"/>
            <a:endCxn id="113" idx="1"/>
          </p:cNvCxnSpPr>
          <p:nvPr/>
        </p:nvCxnSpPr>
        <p:spPr>
          <a:xfrm>
            <a:off x="3511325" y="2245875"/>
            <a:ext cx="299700" cy="9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12" idx="3"/>
            <a:endCxn id="114" idx="1"/>
          </p:cNvCxnSpPr>
          <p:nvPr/>
        </p:nvCxnSpPr>
        <p:spPr>
          <a:xfrm>
            <a:off x="3511325" y="2245875"/>
            <a:ext cx="299700" cy="15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stCxn id="114" idx="3"/>
            <a:endCxn id="115" idx="1"/>
          </p:cNvCxnSpPr>
          <p:nvPr/>
        </p:nvCxnSpPr>
        <p:spPr>
          <a:xfrm rot="10800000" flipH="1">
            <a:off x="5236625" y="2266975"/>
            <a:ext cx="375900" cy="15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5" idx="3"/>
            <a:endCxn id="116" idx="1"/>
          </p:cNvCxnSpPr>
          <p:nvPr/>
        </p:nvCxnSpPr>
        <p:spPr>
          <a:xfrm>
            <a:off x="6888425" y="2266950"/>
            <a:ext cx="3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243600" y="2634700"/>
            <a:ext cx="1425600" cy="12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meeting to discuss what are to be done in the following week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795475" y="2659475"/>
            <a:ext cx="1425600" cy="161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Prior to session, PM will allocate a specific aspect to research on and share findings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537675" y="2761400"/>
            <a:ext cx="1425600" cy="146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Testing of code against corner case and test case. Bugs are to be noted down.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238375" y="2761400"/>
            <a:ext cx="1479300" cy="146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Explanation of code done by PP pairs, and sharing of rational behind coding ideology.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1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Overall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Breakdown :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2836500" y="275625"/>
          <a:ext cx="6062150" cy="4550532"/>
        </p:xfrm>
        <a:graphic>
          <a:graphicData uri="http://schemas.openxmlformats.org/drawingml/2006/table">
            <a:tbl>
              <a:tblPr>
                <a:noFill/>
                <a:tableStyleId>{9637BCA9-7791-4015-BA61-1A681B6C7C0E}</a:tableStyleId>
              </a:tblPr>
              <a:tblGrid>
                <a:gridCol w="1500950"/>
                <a:gridCol w="4561200"/>
              </a:tblGrid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Iteration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Duration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weeks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12/09/16 - 18/09/16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3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Regan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Coding Pair 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Cheryl, Aloysius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Coding Pair 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Haseena, Huiyan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19/09/16 - 25/09/16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3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Aloysius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Coding Pair 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Cheryl, Regan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Coding Pair 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Haseena, Huiyan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Work Hours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Regan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Aloysius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Cheryl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Huiyan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22.5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7795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1 : Schedule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985350"/>
            <a:ext cx="8704924" cy="35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1 : Schedule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49" y="1228825"/>
            <a:ext cx="8330074" cy="33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732</Words>
  <Application>Microsoft Office PowerPoint</Application>
  <PresentationFormat>On-screen Show (16:9)</PresentationFormat>
  <Paragraphs>265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Open Sans</vt:lpstr>
      <vt:lpstr>PT Sans Narrow</vt:lpstr>
      <vt:lpstr>Arial</vt:lpstr>
      <vt:lpstr>Calibri</vt:lpstr>
      <vt:lpstr>tropic</vt:lpstr>
      <vt:lpstr>Supervisor Meeting</vt:lpstr>
      <vt:lpstr>Overview </vt:lpstr>
      <vt:lpstr>Project Manager Schedule </vt:lpstr>
      <vt:lpstr>Project Milestones</vt:lpstr>
      <vt:lpstr>Project Development Sequence</vt:lpstr>
      <vt:lpstr>Iteration Format </vt:lpstr>
      <vt:lpstr>Iteration 1  Overall Breakdown :</vt:lpstr>
      <vt:lpstr>Iteration 1 : Schedule</vt:lpstr>
      <vt:lpstr>Iteration 1 : Schedule</vt:lpstr>
      <vt:lpstr>Iteration 2</vt:lpstr>
      <vt:lpstr>Project Schedule Status (on-going)  </vt:lpstr>
      <vt:lpstr>Tracking </vt:lpstr>
      <vt:lpstr>Pair Programming Hours Metrics (Iteration 1)</vt:lpstr>
      <vt:lpstr>PowerPoint Presentation</vt:lpstr>
      <vt:lpstr>Bugs / Incident Documents</vt:lpstr>
      <vt:lpstr>PPLog</vt:lpstr>
      <vt:lpstr>Schedule Metrics </vt:lpstr>
      <vt:lpstr>Issues </vt:lpstr>
      <vt:lpstr>Issues </vt:lpstr>
      <vt:lpstr>Mitigation Plans</vt:lpstr>
      <vt:lpstr>Mitigation Plans</vt:lpstr>
      <vt:lpstr>Questions for Supervisor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</dc:title>
  <dc:creator>Regan Seah</dc:creator>
  <cp:lastModifiedBy>Regan Seah</cp:lastModifiedBy>
  <cp:revision>1</cp:revision>
  <dcterms:modified xsi:type="dcterms:W3CDTF">2016-09-25T12:33:07Z</dcterms:modified>
</cp:coreProperties>
</file>